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8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967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4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757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9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7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7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6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BC081-0040-4D46-BEC3-73E5CA4F43C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0D1F02-6ABA-4301-8507-A5913A04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3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BDM</a:t>
            </a:r>
            <a:br>
              <a:rPr lang="en-IN" dirty="0" smtClean="0"/>
            </a:br>
            <a:r>
              <a:rPr lang="en-IN" sz="3600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200" dirty="0" smtClean="0"/>
              <a:t>Presented by</a:t>
            </a:r>
          </a:p>
          <a:p>
            <a:r>
              <a:rPr lang="en-IN" sz="1200" dirty="0" smtClean="0"/>
              <a:t>Ani </a:t>
            </a:r>
            <a:r>
              <a:rPr lang="en-IN" sz="1200" dirty="0"/>
              <a:t>K</a:t>
            </a:r>
            <a:r>
              <a:rPr lang="en-IN" sz="1200" dirty="0" smtClean="0"/>
              <a:t>hare</a:t>
            </a:r>
          </a:p>
          <a:p>
            <a:r>
              <a:rPr lang="en-IN" sz="1200" dirty="0" smtClean="0"/>
              <a:t>Priyanka </a:t>
            </a:r>
            <a:r>
              <a:rPr lang="en-IN" sz="1200" dirty="0" err="1"/>
              <a:t>C</a:t>
            </a:r>
            <a:r>
              <a:rPr lang="en-IN" sz="1200" dirty="0" err="1" smtClean="0"/>
              <a:t>handwani</a:t>
            </a:r>
            <a:endParaRPr lang="en-IN" sz="1200" dirty="0" smtClean="0"/>
          </a:p>
          <a:p>
            <a:r>
              <a:rPr lang="en-IN" sz="1200" dirty="0" smtClean="0"/>
              <a:t>Nikhil </a:t>
            </a:r>
            <a:r>
              <a:rPr lang="en-IN" sz="1200" dirty="0" err="1" smtClean="0"/>
              <a:t>Chandwani</a:t>
            </a:r>
            <a:endParaRPr lang="en-IN" sz="1200" dirty="0" smtClean="0"/>
          </a:p>
          <a:p>
            <a:endParaRPr lang="en-IN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645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4810"/>
          </a:xfrm>
        </p:spPr>
      </p:pic>
    </p:spTree>
    <p:extLst>
      <p:ext uri="{BB962C8B-B14F-4D97-AF65-F5344CB8AC3E}">
        <p14:creationId xmlns:p14="http://schemas.microsoft.com/office/powerpoint/2010/main" val="1319870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263" y="1"/>
            <a:ext cx="12439576" cy="6858000"/>
          </a:xfrm>
        </p:spPr>
      </p:pic>
    </p:spTree>
    <p:extLst>
      <p:ext uri="{BB962C8B-B14F-4D97-AF65-F5344CB8AC3E}">
        <p14:creationId xmlns:p14="http://schemas.microsoft.com/office/powerpoint/2010/main" val="252067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519595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083"/>
            <a:ext cx="12192000" cy="7155083"/>
          </a:xfrm>
        </p:spPr>
      </p:pic>
    </p:spTree>
    <p:extLst>
      <p:ext uri="{BB962C8B-B14F-4D97-AF65-F5344CB8AC3E}">
        <p14:creationId xmlns:p14="http://schemas.microsoft.com/office/powerpoint/2010/main" val="29618323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389431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666287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85321"/>
          </a:xfrm>
        </p:spPr>
      </p:pic>
    </p:spTree>
    <p:extLst>
      <p:ext uri="{BB962C8B-B14F-4D97-AF65-F5344CB8AC3E}">
        <p14:creationId xmlns:p14="http://schemas.microsoft.com/office/powerpoint/2010/main" val="42384371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0471"/>
            <a:ext cx="12192000" cy="7106856"/>
          </a:xfrm>
        </p:spPr>
      </p:pic>
    </p:spTree>
    <p:extLst>
      <p:ext uri="{BB962C8B-B14F-4D97-AF65-F5344CB8AC3E}">
        <p14:creationId xmlns:p14="http://schemas.microsoft.com/office/powerpoint/2010/main" val="34742379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661"/>
            <a:ext cx="12192000" cy="6921661"/>
          </a:xfrm>
        </p:spPr>
      </p:pic>
    </p:spTree>
    <p:extLst>
      <p:ext uri="{BB962C8B-B14F-4D97-AF65-F5344CB8AC3E}">
        <p14:creationId xmlns:p14="http://schemas.microsoft.com/office/powerpoint/2010/main" val="45437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124</TotalTime>
  <Words>9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BDM 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BDM CAPSTONE PROJECT</dc:title>
  <dc:creator>Ani khare</dc:creator>
  <cp:lastModifiedBy>Ani khare</cp:lastModifiedBy>
  <cp:revision>5</cp:revision>
  <dcterms:created xsi:type="dcterms:W3CDTF">2023-05-09T17:11:03Z</dcterms:created>
  <dcterms:modified xsi:type="dcterms:W3CDTF">2023-05-19T09:25:03Z</dcterms:modified>
</cp:coreProperties>
</file>