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3BD30-4081-0D41-4182-7AC46B36C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31D7D9-93D6-FB03-72B6-468A9C795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C0AE5-0AFF-17A5-EF80-A5831EFE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9F39-43B4-4EF4-827A-1F74137E5121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B1CA5-B876-2841-8BDA-7BECF034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DDEB7-5002-F2DA-6DE4-90ED14E2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0369-822B-482B-BC2B-6850F35B7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11C7F-8F98-755F-583B-0303A200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FB01A7-EF8F-EF66-4C4F-9F6C994F4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E5AAD-EC93-F67D-82A8-8751B6DD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9F39-43B4-4EF4-827A-1F74137E5121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F8F7A-D920-24A8-7290-639C951E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DE782-DFD2-5D92-AF3B-4D645F31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0369-822B-482B-BC2B-6850F35B7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2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FF83C5-05E3-D9BE-696A-792CA781A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7BA799-818B-D62C-A90B-72397E348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BF873-A2C3-7B08-E582-1C86220E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9F39-43B4-4EF4-827A-1F74137E5121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9BA42-956F-6A71-2CE2-51223310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03902-FC27-4322-0B65-672556FE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0369-822B-482B-BC2B-6850F35B7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0400A-F29F-D616-9003-0E4EA79E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76826-6ABD-1C6E-3F63-024A2225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E790E-7042-3409-3028-28388B8A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9F39-43B4-4EF4-827A-1F74137E5121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D7205-494F-548A-D6D2-ED0D1463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0920E-517F-4EEE-C9C7-23F20F59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0369-822B-482B-BC2B-6850F35B7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40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DC74C-A379-152C-1AB3-646BA39A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D89DA-7E3A-CF2B-C82A-72A646476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EBF71-D8EB-ADA0-C828-29D5C3E8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9F39-43B4-4EF4-827A-1F74137E5121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12EF9-7A84-20CD-4911-84C025D9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24880-DB83-D2E6-6B39-9D751DDD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0369-822B-482B-BC2B-6850F35B7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28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3BCB6-1B62-1819-8399-E2EDBD3D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3F840-EEB3-9C8D-A812-3EA935C98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4C0ACB-F85A-8813-B22A-A6AFAE2B5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F823CB-ABA7-1017-6C94-6B0AEBC9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9F39-43B4-4EF4-827A-1F74137E5121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2EFEE-618F-3038-0067-050C223A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C22AC1-9383-90F7-0E56-EE52BE15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0369-822B-482B-BC2B-6850F35B7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22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E8409-2864-B7FB-BBAA-55DBD64C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D903D2-BBB6-9F5A-39B6-C2A3CADC3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B802C-E717-7359-34FF-8489DDA6B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D33E92-44AC-89F2-7B84-29AD5D114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A87373-60C2-3697-64D0-A7F6AE357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240106-FAED-730A-2C97-139B968E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9F39-43B4-4EF4-827A-1F74137E5121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E15F67-C9DB-DF07-A139-2D2034D1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DBC74D-B65E-9A95-BDF6-5E6298A3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0369-822B-482B-BC2B-6850F35B7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8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2952B-1867-579C-EC4B-335338B5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E70053-3001-C9F3-B01F-CB34F7B8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9F39-43B4-4EF4-827A-1F74137E5121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3FD681-C525-ADA1-49E6-A05CB2D9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4D7779-2475-9384-AB98-984EA094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0369-822B-482B-BC2B-6850F35B7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5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4B9078-5DCE-C050-6385-1BBAB379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9F39-43B4-4EF4-827A-1F74137E5121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2063BD-C682-A30D-936E-E4016EAF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31CC90-8F8C-7678-C6F1-173E3BEC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0369-822B-482B-BC2B-6850F35B7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51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779F7-8A53-F587-A4F9-E07B92EC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AF69C-3FCC-1212-73C2-2B42488E0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0F02BE-8EA0-2C4B-9DC6-86DD5E221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44860F-AAA5-57DC-726F-D8713426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9F39-43B4-4EF4-827A-1F74137E5121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2D131F-EA09-7886-6F56-2EC3CDD9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392568-91B6-9BAC-5C7A-C45EBF57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0369-822B-482B-BC2B-6850F35B7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27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D356A-F268-BB70-01F9-59ADA550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6C71C7-F9CB-7933-857E-D59FBBFB8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49B95F-D778-8EFF-C9BB-2D9030C55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DA1A54-1E24-A9D6-D612-CA0C89AB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59F39-43B4-4EF4-827A-1F74137E5121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C93A25-DCF6-C152-9D07-95B896E3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8A077C-859D-67C2-599A-891AB3D5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0369-822B-482B-BC2B-6850F35B7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76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312208-9AEF-DF04-FC4F-17E0F1F5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AF9C6-C3F8-7540-756C-213115256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3FBED-CAE8-71B1-E5DF-B6419F449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59F39-43B4-4EF4-827A-1F74137E5121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388C1-0D26-3390-F900-1038748D4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0B96B-A19B-2EC7-581E-AFC457883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50369-822B-482B-BC2B-6850F35B7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1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8298CAD-0BFE-6FFB-7B4E-604E60DE6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85" y="860025"/>
            <a:ext cx="3488411" cy="18768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51953E-844D-7B44-A79B-4B0D80D04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76" y="2917205"/>
            <a:ext cx="3488411" cy="18079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314F29-F4A0-F42C-4920-1587652C8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576" y="4905454"/>
            <a:ext cx="3407620" cy="18079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87D51F-94C7-F0C0-0D9B-18EAEE2FD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325" y="420072"/>
            <a:ext cx="3208658" cy="17480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047CBA7-6E67-65FF-3B15-263BF5E124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3908" y="2133394"/>
            <a:ext cx="3170075" cy="17480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1FB0AE3-A7B4-C3AC-CC6B-91774995A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7117" y="3851102"/>
            <a:ext cx="3186866" cy="17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9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Gump</dc:creator>
  <cp:lastModifiedBy>Andy Gump</cp:lastModifiedBy>
  <cp:revision>1</cp:revision>
  <dcterms:created xsi:type="dcterms:W3CDTF">2024-12-24T08:17:19Z</dcterms:created>
  <dcterms:modified xsi:type="dcterms:W3CDTF">2024-12-24T08:17:46Z</dcterms:modified>
</cp:coreProperties>
</file>