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4EF4-8187-4D19-8D76-67BFE74D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CC7FF5-E5CD-4BE1-BDF3-10D8D106E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138B9-F93C-440D-A6BE-3434FD1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B995C-CCE7-40C3-BB91-5C2DEED9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31EB1-ADFA-4981-B562-8474725C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FA86-3392-45F3-A3B5-53A8AE66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7A047-4412-43F2-9010-7FFC4CA6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ED6C7-326D-4CD5-A604-F22CD49E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18014-F726-4E6B-AB65-D845480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6780F-411B-44A8-9904-B0FF6018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0B381-5EE2-49E3-B9D6-EE7899432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8AD08-355F-4136-9E10-F58111852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74C77-1417-4AD9-9D59-7A08757D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27447-8445-4A95-8852-179D8D23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11BA3-BF77-4B3F-A5A1-62BE6C3B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8D245-BFBC-4030-98D2-5FA08CE2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DB80-04EA-475D-9D1D-E44FB249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93BB2-8BA6-4D8D-8D6F-3BD3D64D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E7836-6D4D-41D1-81C1-6894F3F9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70373-21BA-43C5-A372-22CF9F43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86E1-C25C-4A0D-A9A4-A5EB808E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AB077-4A1B-4E4C-8124-A068B9D1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CC7FC-795D-474A-ABB5-440C18AF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A702B-8D81-4A2E-92D6-0575C718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D8BAD-D92E-4D2A-A089-D895A369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FF0F-91CE-46E1-8D46-5ACBF8F8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03C45-7E89-4D89-B662-A17588E38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381E2-1350-4866-8838-0EDBC0CB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521DF-7B34-4626-B53A-A723C790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A9834-EC27-4C30-990F-30A1D2DC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4A7E3-86F1-4495-A9FE-2F1C5828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F7CB-1440-4E22-88E2-822A7D5E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C5F6D-C27B-4DD5-B119-81EDCD5B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11F76-A8A2-42AD-B274-209CFFF2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77236-EDC1-4E99-88A1-1A17C368D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17FBCF-58C0-4AA9-8A70-AD71207F9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059D9-2082-4FFF-92D7-B51673E1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92D664-353F-4C3A-8926-093C4C4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780A33-8974-476D-96D0-74B38BB7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34C7-0D2F-4772-A77E-1EE08D66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70E690-3DAD-4F5A-BCD5-4BA69A73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0CD06-D40B-4F3D-9D7C-894DECD3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28273B-7686-4CC3-ACDF-9D80657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3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1FCF7-E570-4FAF-B3AC-F2D7851D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D78D9-F006-4295-808F-E50E0150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3C6B0-0C34-4365-9F26-D2F6E4E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2A6C0-9498-4CC1-981E-0D9A8E30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6446F-B37F-43CA-9643-A9BC2C80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F26A4-5B5C-4D56-A4F1-802794A4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FDFBC-197C-4AD5-8CCF-2AE01D08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1F96C-150E-4DBA-AE54-5088A207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3EAAF-3476-4A72-9179-82D6B65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85DBD-590E-41FB-9EAE-BD62D168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5209AA-AABF-4B9A-A83F-5325B44A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E530D9-5575-4591-B79C-67E13277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45F30-6DFA-48DD-AB90-CB0C74AA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D9216-71EE-4552-B70B-257DC1F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5DF15-D8C8-4B96-A39E-1F04A6E2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10EB6-2F97-4A36-9B83-093261C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6979-88DC-483C-A197-7088F6A8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A5CF-4F5A-4314-AA98-146435247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FBE8-CF44-49B7-B94E-AC13278FCBF3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52357-A123-42EF-8FF3-11070945F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E29FB-9CB6-4A82-9853-24710E29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A135-2489-49F5-91F9-60D84E11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4AFDA326-272C-44E8-8633-890C194E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70BB7A-2B48-44C6-BDDB-CD44C4D7177F}"/>
              </a:ext>
            </a:extLst>
          </p:cNvPr>
          <p:cNvSpPr/>
          <p:nvPr/>
        </p:nvSpPr>
        <p:spPr>
          <a:xfrm>
            <a:off x="0" y="580768"/>
            <a:ext cx="8124568" cy="627723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B390A-C848-4D68-80F5-7288403A000E}"/>
              </a:ext>
            </a:extLst>
          </p:cNvPr>
          <p:cNvSpPr txBox="1"/>
          <p:nvPr/>
        </p:nvSpPr>
        <p:spPr>
          <a:xfrm>
            <a:off x="7098956" y="59552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div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652560-75AB-4EF0-8D04-0228BA27D77F}"/>
              </a:ext>
            </a:extLst>
          </p:cNvPr>
          <p:cNvCxnSpPr>
            <a:cxnSpLocks/>
          </p:cNvCxnSpPr>
          <p:nvPr/>
        </p:nvCxnSpPr>
        <p:spPr>
          <a:xfrm flipH="1" flipV="1">
            <a:off x="8148249" y="1229498"/>
            <a:ext cx="445875" cy="1611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6E979F-64D0-4BA8-9C90-A648F0288CA0}"/>
              </a:ext>
            </a:extLst>
          </p:cNvPr>
          <p:cNvSpPr/>
          <p:nvPr/>
        </p:nvSpPr>
        <p:spPr>
          <a:xfrm>
            <a:off x="67962" y="613292"/>
            <a:ext cx="7975257" cy="297163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94B17C-37ED-40BF-ACB0-F65E94A28C14}"/>
              </a:ext>
            </a:extLst>
          </p:cNvPr>
          <p:cNvSpPr txBox="1"/>
          <p:nvPr/>
        </p:nvSpPr>
        <p:spPr>
          <a:xfrm>
            <a:off x="0" y="928989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div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A913AF-8693-472D-839F-B82AD14C51EB}"/>
              </a:ext>
            </a:extLst>
          </p:cNvPr>
          <p:cNvSpPr/>
          <p:nvPr/>
        </p:nvSpPr>
        <p:spPr>
          <a:xfrm>
            <a:off x="67961" y="963828"/>
            <a:ext cx="7975257" cy="1269056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67E6B0-C413-4378-83FE-6BC4D3C94C2A}"/>
              </a:ext>
            </a:extLst>
          </p:cNvPr>
          <p:cNvSpPr/>
          <p:nvPr/>
        </p:nvSpPr>
        <p:spPr>
          <a:xfrm>
            <a:off x="67960" y="2286258"/>
            <a:ext cx="7975257" cy="697899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674EB7-DB07-4214-83B8-1B007532DA85}"/>
              </a:ext>
            </a:extLst>
          </p:cNvPr>
          <p:cNvSpPr/>
          <p:nvPr/>
        </p:nvSpPr>
        <p:spPr>
          <a:xfrm>
            <a:off x="67959" y="3013247"/>
            <a:ext cx="7975257" cy="3350483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7A08FE-0CCE-494E-8D06-FE37D651F778}"/>
              </a:ext>
            </a:extLst>
          </p:cNvPr>
          <p:cNvSpPr/>
          <p:nvPr/>
        </p:nvSpPr>
        <p:spPr>
          <a:xfrm>
            <a:off x="67958" y="6382264"/>
            <a:ext cx="7975257" cy="24095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016FA7-1624-42AB-A4FC-737B0CF51ECB}"/>
              </a:ext>
            </a:extLst>
          </p:cNvPr>
          <p:cNvSpPr/>
          <p:nvPr/>
        </p:nvSpPr>
        <p:spPr>
          <a:xfrm>
            <a:off x="67957" y="6605715"/>
            <a:ext cx="7975257" cy="24095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541E19-A2F8-4EBF-B6CF-E154C85F1CB1}"/>
              </a:ext>
            </a:extLst>
          </p:cNvPr>
          <p:cNvSpPr/>
          <p:nvPr/>
        </p:nvSpPr>
        <p:spPr>
          <a:xfrm>
            <a:off x="6790295" y="639076"/>
            <a:ext cx="1152268" cy="202426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114EFE-4767-4D4F-998A-6220C837FBA1}"/>
              </a:ext>
            </a:extLst>
          </p:cNvPr>
          <p:cNvSpPr/>
          <p:nvPr/>
        </p:nvSpPr>
        <p:spPr>
          <a:xfrm>
            <a:off x="3311611" y="1759335"/>
            <a:ext cx="1458097" cy="434848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08FD9B-8F97-48CC-8419-2F6A6787783D}"/>
              </a:ext>
            </a:extLst>
          </p:cNvPr>
          <p:cNvSpPr/>
          <p:nvPr/>
        </p:nvSpPr>
        <p:spPr>
          <a:xfrm>
            <a:off x="2667000" y="2348146"/>
            <a:ext cx="2807043" cy="267798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F51C45-A221-44FC-99D1-65A5FF2E0DDD}"/>
              </a:ext>
            </a:extLst>
          </p:cNvPr>
          <p:cNvSpPr/>
          <p:nvPr/>
        </p:nvSpPr>
        <p:spPr>
          <a:xfrm>
            <a:off x="2667001" y="2694186"/>
            <a:ext cx="2807042" cy="267798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A2397E-F5FD-464F-8872-C082EB1C96A4}"/>
              </a:ext>
            </a:extLst>
          </p:cNvPr>
          <p:cNvSpPr/>
          <p:nvPr/>
        </p:nvSpPr>
        <p:spPr>
          <a:xfrm>
            <a:off x="67956" y="6412314"/>
            <a:ext cx="308925" cy="174867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22760E-BC9D-4A58-B6E5-F6E08CD526EF}"/>
              </a:ext>
            </a:extLst>
          </p:cNvPr>
          <p:cNvSpPr/>
          <p:nvPr/>
        </p:nvSpPr>
        <p:spPr>
          <a:xfrm>
            <a:off x="133859" y="6638853"/>
            <a:ext cx="1892649" cy="174867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95ECD5-8DEC-4238-89BF-3E62A63455C9}"/>
              </a:ext>
            </a:extLst>
          </p:cNvPr>
          <p:cNvSpPr/>
          <p:nvPr/>
        </p:nvSpPr>
        <p:spPr>
          <a:xfrm>
            <a:off x="7098956" y="6664877"/>
            <a:ext cx="944258" cy="148844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71C6C4-87AD-4B15-9EF1-DF2C1D53AFE2}"/>
              </a:ext>
            </a:extLst>
          </p:cNvPr>
          <p:cNvSpPr/>
          <p:nvPr/>
        </p:nvSpPr>
        <p:spPr>
          <a:xfrm>
            <a:off x="3514468" y="3022103"/>
            <a:ext cx="1045176" cy="153362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DE24BF9-35F4-42B6-9412-739617EB9B22}"/>
              </a:ext>
            </a:extLst>
          </p:cNvPr>
          <p:cNvCxnSpPr/>
          <p:nvPr/>
        </p:nvCxnSpPr>
        <p:spPr>
          <a:xfrm flipH="1" flipV="1">
            <a:off x="568411" y="117389"/>
            <a:ext cx="955589" cy="1668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811BE6E-6E84-4569-8C54-2AF29D934B8E}"/>
              </a:ext>
            </a:extLst>
          </p:cNvPr>
          <p:cNvSpPr txBox="1"/>
          <p:nvPr/>
        </p:nvSpPr>
        <p:spPr>
          <a:xfrm>
            <a:off x="1524000" y="72359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title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BA3986A-0CAB-4016-8EC0-5D9F70B1CC0D}"/>
              </a:ext>
            </a:extLst>
          </p:cNvPr>
          <p:cNvSpPr txBox="1"/>
          <p:nvPr/>
        </p:nvSpPr>
        <p:spPr>
          <a:xfrm>
            <a:off x="23680" y="509456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div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DA9E18-99D4-404C-98EF-B56FFAFDCEB2}"/>
              </a:ext>
            </a:extLst>
          </p:cNvPr>
          <p:cNvSpPr txBox="1"/>
          <p:nvPr/>
        </p:nvSpPr>
        <p:spPr>
          <a:xfrm>
            <a:off x="0" y="2270626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div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6C7A96-9C8F-4487-A096-A904D03FC119}"/>
              </a:ext>
            </a:extLst>
          </p:cNvPr>
          <p:cNvCxnSpPr>
            <a:cxnSpLocks/>
          </p:cNvCxnSpPr>
          <p:nvPr/>
        </p:nvCxnSpPr>
        <p:spPr>
          <a:xfrm flipH="1" flipV="1">
            <a:off x="8066900" y="691978"/>
            <a:ext cx="1126527" cy="7661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19254E7-6416-4204-894D-D873EE764DC8}"/>
              </a:ext>
            </a:extLst>
          </p:cNvPr>
          <p:cNvCxnSpPr>
            <a:cxnSpLocks/>
          </p:cNvCxnSpPr>
          <p:nvPr/>
        </p:nvCxnSpPr>
        <p:spPr>
          <a:xfrm flipH="1" flipV="1">
            <a:off x="8013359" y="1439823"/>
            <a:ext cx="965882" cy="3516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84999EF-C467-40DA-B28A-7456353B204B}"/>
              </a:ext>
            </a:extLst>
          </p:cNvPr>
          <p:cNvCxnSpPr>
            <a:cxnSpLocks/>
          </p:cNvCxnSpPr>
          <p:nvPr/>
        </p:nvCxnSpPr>
        <p:spPr>
          <a:xfrm flipH="1">
            <a:off x="8013358" y="1881057"/>
            <a:ext cx="840769" cy="4911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C8D2A8-921C-400B-AF40-6A3CBF658C30}"/>
              </a:ext>
            </a:extLst>
          </p:cNvPr>
          <p:cNvCxnSpPr>
            <a:cxnSpLocks/>
          </p:cNvCxnSpPr>
          <p:nvPr/>
        </p:nvCxnSpPr>
        <p:spPr>
          <a:xfrm flipH="1">
            <a:off x="8043214" y="1981649"/>
            <a:ext cx="849277" cy="12358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ACB52-AF1E-4EFB-BA7A-0A33DFAEB603}"/>
              </a:ext>
            </a:extLst>
          </p:cNvPr>
          <p:cNvCxnSpPr>
            <a:cxnSpLocks/>
          </p:cNvCxnSpPr>
          <p:nvPr/>
        </p:nvCxnSpPr>
        <p:spPr>
          <a:xfrm flipH="1">
            <a:off x="7508792" y="2405033"/>
            <a:ext cx="1276611" cy="400035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B43712F-7E53-4A7D-A812-9E20CA379E3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043214" y="2487484"/>
            <a:ext cx="898832" cy="423871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EB61299-8688-4457-B10C-58154AB89E7C}"/>
              </a:ext>
            </a:extLst>
          </p:cNvPr>
          <p:cNvSpPr txBox="1"/>
          <p:nvPr/>
        </p:nvSpPr>
        <p:spPr>
          <a:xfrm>
            <a:off x="2368374" y="6235181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div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BC810E-2F8B-4F06-A8FC-7C121B1FCC2C}"/>
              </a:ext>
            </a:extLst>
          </p:cNvPr>
          <p:cNvSpPr txBox="1"/>
          <p:nvPr/>
        </p:nvSpPr>
        <p:spPr>
          <a:xfrm>
            <a:off x="2681414" y="6486842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</a:rPr>
              <a:t>div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17DB2A-AB6C-4833-A1EE-FB6227921ECF}"/>
              </a:ext>
            </a:extLst>
          </p:cNvPr>
          <p:cNvSpPr txBox="1"/>
          <p:nvPr/>
        </p:nvSpPr>
        <p:spPr>
          <a:xfrm>
            <a:off x="5449336" y="2237311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div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253C18-2C4D-4429-85CD-A1A2D393F1DB}"/>
              </a:ext>
            </a:extLst>
          </p:cNvPr>
          <p:cNvSpPr txBox="1"/>
          <p:nvPr/>
        </p:nvSpPr>
        <p:spPr>
          <a:xfrm>
            <a:off x="3973664" y="1306940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92D050"/>
                </a:solidFill>
              </a:rPr>
              <a:t>img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E9B3529-9510-447E-9159-FFED833BDCDF}"/>
              </a:ext>
            </a:extLst>
          </p:cNvPr>
          <p:cNvSpPr txBox="1"/>
          <p:nvPr/>
        </p:nvSpPr>
        <p:spPr>
          <a:xfrm>
            <a:off x="5502880" y="2569236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center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B207AE7-FD59-4535-9077-E184989227CB}"/>
              </a:ext>
            </a:extLst>
          </p:cNvPr>
          <p:cNvSpPr txBox="1"/>
          <p:nvPr/>
        </p:nvSpPr>
        <p:spPr>
          <a:xfrm>
            <a:off x="4567368" y="2976775"/>
            <a:ext cx="120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div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623A24E-80EC-4A07-A01E-353C54EDE002}"/>
              </a:ext>
            </a:extLst>
          </p:cNvPr>
          <p:cNvSpPr txBox="1"/>
          <p:nvPr/>
        </p:nvSpPr>
        <p:spPr>
          <a:xfrm>
            <a:off x="375334" y="6239999"/>
            <a:ext cx="73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div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6020052-CA4D-4BD4-BE52-C561BB74510A}"/>
              </a:ext>
            </a:extLst>
          </p:cNvPr>
          <p:cNvSpPr txBox="1"/>
          <p:nvPr/>
        </p:nvSpPr>
        <p:spPr>
          <a:xfrm>
            <a:off x="1978371" y="6495360"/>
            <a:ext cx="73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div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E26E65-C93C-412D-855C-333896CB4C77}"/>
              </a:ext>
            </a:extLst>
          </p:cNvPr>
          <p:cNvSpPr txBox="1"/>
          <p:nvPr/>
        </p:nvSpPr>
        <p:spPr>
          <a:xfrm>
            <a:off x="6501715" y="6508060"/>
            <a:ext cx="73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2D050"/>
                </a:solidFill>
              </a:rPr>
              <a:t>div</a:t>
            </a:r>
            <a:endParaRPr lang="zh-CN" altLang="en-US" sz="2400" b="1" dirty="0">
              <a:solidFill>
                <a:srgbClr val="92D05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C77D5DF-8CFF-4B8B-84DB-0F68B825262C}"/>
              </a:ext>
            </a:extLst>
          </p:cNvPr>
          <p:cNvSpPr/>
          <p:nvPr/>
        </p:nvSpPr>
        <p:spPr>
          <a:xfrm>
            <a:off x="2703881" y="2396102"/>
            <a:ext cx="149564" cy="176810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5FC974E-8489-4A25-B3E3-15FCF1373041}"/>
              </a:ext>
            </a:extLst>
          </p:cNvPr>
          <p:cNvSpPr/>
          <p:nvPr/>
        </p:nvSpPr>
        <p:spPr>
          <a:xfrm>
            <a:off x="5032561" y="2387542"/>
            <a:ext cx="149564" cy="176810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9CA7865-EA23-46DF-A3A0-D4AA929582CF}"/>
              </a:ext>
            </a:extLst>
          </p:cNvPr>
          <p:cNvSpPr/>
          <p:nvPr/>
        </p:nvSpPr>
        <p:spPr>
          <a:xfrm>
            <a:off x="5234779" y="2397203"/>
            <a:ext cx="149564" cy="176810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52458CA-1DA3-4A54-BA8B-E2139B3AA99A}"/>
              </a:ext>
            </a:extLst>
          </p:cNvPr>
          <p:cNvSpPr/>
          <p:nvPr/>
        </p:nvSpPr>
        <p:spPr>
          <a:xfrm>
            <a:off x="3514468" y="2763695"/>
            <a:ext cx="546017" cy="133205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6AEE6A-2B00-458D-9EB2-D374B2291985}"/>
              </a:ext>
            </a:extLst>
          </p:cNvPr>
          <p:cNvSpPr/>
          <p:nvPr/>
        </p:nvSpPr>
        <p:spPr>
          <a:xfrm>
            <a:off x="4110040" y="2754675"/>
            <a:ext cx="484867" cy="146847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8246A15-475E-490C-8F2A-D5D26ECF46E2}"/>
              </a:ext>
            </a:extLst>
          </p:cNvPr>
          <p:cNvSpPr txBox="1"/>
          <p:nvPr/>
        </p:nvSpPr>
        <p:spPr>
          <a:xfrm>
            <a:off x="2811225" y="2329396"/>
            <a:ext cx="46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div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E64DA6-14AE-4D02-BE49-9B2E7A3677B7}"/>
              </a:ext>
            </a:extLst>
          </p:cNvPr>
          <p:cNvSpPr txBox="1"/>
          <p:nvPr/>
        </p:nvSpPr>
        <p:spPr>
          <a:xfrm>
            <a:off x="4712569" y="2302502"/>
            <a:ext cx="46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div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C97ACD7-6735-407B-A9C2-EC089EB75583}"/>
              </a:ext>
            </a:extLst>
          </p:cNvPr>
          <p:cNvSpPr txBox="1"/>
          <p:nvPr/>
        </p:nvSpPr>
        <p:spPr>
          <a:xfrm>
            <a:off x="5384343" y="2512177"/>
            <a:ext cx="46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div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AACC2B0-FDA0-455A-8FA3-16B43F64B519}"/>
              </a:ext>
            </a:extLst>
          </p:cNvPr>
          <p:cNvSpPr txBox="1"/>
          <p:nvPr/>
        </p:nvSpPr>
        <p:spPr>
          <a:xfrm>
            <a:off x="4573555" y="2688127"/>
            <a:ext cx="60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input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DD7F54-417F-4BC9-B979-F15155331225}"/>
              </a:ext>
            </a:extLst>
          </p:cNvPr>
          <p:cNvSpPr txBox="1"/>
          <p:nvPr/>
        </p:nvSpPr>
        <p:spPr>
          <a:xfrm>
            <a:off x="3055379" y="2667847"/>
            <a:ext cx="60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input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374D35D-450D-4E84-9194-CA4EFA399234}"/>
              </a:ext>
            </a:extLst>
          </p:cNvPr>
          <p:cNvSpPr/>
          <p:nvPr/>
        </p:nvSpPr>
        <p:spPr>
          <a:xfrm>
            <a:off x="3956642" y="3050423"/>
            <a:ext cx="306796" cy="109678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C352DF6-5C18-44F5-B244-FEE13BC102B4}"/>
              </a:ext>
            </a:extLst>
          </p:cNvPr>
          <p:cNvSpPr/>
          <p:nvPr/>
        </p:nvSpPr>
        <p:spPr>
          <a:xfrm>
            <a:off x="4263466" y="3055294"/>
            <a:ext cx="306796" cy="109678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ADB32AE-C458-49C3-8EFC-7A98D598B432}"/>
              </a:ext>
            </a:extLst>
          </p:cNvPr>
          <p:cNvSpPr txBox="1"/>
          <p:nvPr/>
        </p:nvSpPr>
        <p:spPr>
          <a:xfrm>
            <a:off x="3990245" y="3156386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B9FACC2-2886-4D58-A938-69237847015F}"/>
              </a:ext>
            </a:extLst>
          </p:cNvPr>
          <p:cNvSpPr txBox="1"/>
          <p:nvPr/>
        </p:nvSpPr>
        <p:spPr>
          <a:xfrm>
            <a:off x="4299343" y="3142315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50D200-5D47-4FFE-939B-E5981FF41727}"/>
              </a:ext>
            </a:extLst>
          </p:cNvPr>
          <p:cNvSpPr/>
          <p:nvPr/>
        </p:nvSpPr>
        <p:spPr>
          <a:xfrm>
            <a:off x="641537" y="6682772"/>
            <a:ext cx="200248" cy="118985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AA28918-1502-44EE-B75A-33F6694C3875}"/>
              </a:ext>
            </a:extLst>
          </p:cNvPr>
          <p:cNvSpPr/>
          <p:nvPr/>
        </p:nvSpPr>
        <p:spPr>
          <a:xfrm>
            <a:off x="146163" y="6680496"/>
            <a:ext cx="422247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FC9E39F-1A69-4154-BE16-F81C3AA2DB4E}"/>
              </a:ext>
            </a:extLst>
          </p:cNvPr>
          <p:cNvSpPr/>
          <p:nvPr/>
        </p:nvSpPr>
        <p:spPr>
          <a:xfrm>
            <a:off x="877268" y="6660293"/>
            <a:ext cx="238971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D46F70C-ED45-4757-B4E7-43FDF38C35FB}"/>
              </a:ext>
            </a:extLst>
          </p:cNvPr>
          <p:cNvSpPr/>
          <p:nvPr/>
        </p:nvSpPr>
        <p:spPr>
          <a:xfrm>
            <a:off x="1204704" y="6659148"/>
            <a:ext cx="765416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39BD8F5-3F13-40B4-8F33-B99A7A67A3FC}"/>
              </a:ext>
            </a:extLst>
          </p:cNvPr>
          <p:cNvSpPr/>
          <p:nvPr/>
        </p:nvSpPr>
        <p:spPr>
          <a:xfrm>
            <a:off x="7136104" y="6669965"/>
            <a:ext cx="246275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8C92753-AEA3-461F-964E-ABBD4E4290DE}"/>
              </a:ext>
            </a:extLst>
          </p:cNvPr>
          <p:cNvSpPr/>
          <p:nvPr/>
        </p:nvSpPr>
        <p:spPr>
          <a:xfrm>
            <a:off x="7488541" y="6680496"/>
            <a:ext cx="246275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DCB7F7-EF87-4319-98D4-93A52E4CDB3B}"/>
              </a:ext>
            </a:extLst>
          </p:cNvPr>
          <p:cNvSpPr/>
          <p:nvPr/>
        </p:nvSpPr>
        <p:spPr>
          <a:xfrm>
            <a:off x="7774142" y="6672594"/>
            <a:ext cx="246275" cy="148856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5AEFB9-B039-4C31-87DA-55191035CFBC}"/>
              </a:ext>
            </a:extLst>
          </p:cNvPr>
          <p:cNvSpPr txBox="1"/>
          <p:nvPr/>
        </p:nvSpPr>
        <p:spPr>
          <a:xfrm>
            <a:off x="1636487" y="6405386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2ABE36-7703-4494-BADF-A82704759414}"/>
              </a:ext>
            </a:extLst>
          </p:cNvPr>
          <p:cNvSpPr txBox="1"/>
          <p:nvPr/>
        </p:nvSpPr>
        <p:spPr>
          <a:xfrm>
            <a:off x="985534" y="6435042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1BEB5A5-E91C-42C1-BB2A-DFEB694376C2}"/>
              </a:ext>
            </a:extLst>
          </p:cNvPr>
          <p:cNvSpPr txBox="1"/>
          <p:nvPr/>
        </p:nvSpPr>
        <p:spPr>
          <a:xfrm>
            <a:off x="713754" y="6510120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D27E9AE-3DCB-428B-BC3A-170C8154DDFC}"/>
              </a:ext>
            </a:extLst>
          </p:cNvPr>
          <p:cNvSpPr txBox="1"/>
          <p:nvPr/>
        </p:nvSpPr>
        <p:spPr>
          <a:xfrm>
            <a:off x="306493" y="6477689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20B90E4-8E33-45F1-AE89-1D1F1699E7D6}"/>
              </a:ext>
            </a:extLst>
          </p:cNvPr>
          <p:cNvSpPr txBox="1"/>
          <p:nvPr/>
        </p:nvSpPr>
        <p:spPr>
          <a:xfrm>
            <a:off x="7146747" y="6435042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93FE125-EF52-468F-9822-9033BCA0E6EA}"/>
              </a:ext>
            </a:extLst>
          </p:cNvPr>
          <p:cNvSpPr txBox="1"/>
          <p:nvPr/>
        </p:nvSpPr>
        <p:spPr>
          <a:xfrm>
            <a:off x="7443248" y="6424457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838CE2-6F57-41A6-9D51-88C494AE0E49}"/>
              </a:ext>
            </a:extLst>
          </p:cNvPr>
          <p:cNvSpPr txBox="1"/>
          <p:nvPr/>
        </p:nvSpPr>
        <p:spPr>
          <a:xfrm>
            <a:off x="7756288" y="6391939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BAC9170-8400-4B84-9DE1-AD4F025049E7}"/>
              </a:ext>
            </a:extLst>
          </p:cNvPr>
          <p:cNvSpPr/>
          <p:nvPr/>
        </p:nvSpPr>
        <p:spPr>
          <a:xfrm>
            <a:off x="6848476" y="659012"/>
            <a:ext cx="250479" cy="143161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ED3432F-65B5-4C8E-935E-AE054971419F}"/>
              </a:ext>
            </a:extLst>
          </p:cNvPr>
          <p:cNvSpPr/>
          <p:nvPr/>
        </p:nvSpPr>
        <p:spPr>
          <a:xfrm>
            <a:off x="7648902" y="649965"/>
            <a:ext cx="250479" cy="143161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3E3E5B5-4C7C-4974-8DAD-71063555E4F1}"/>
              </a:ext>
            </a:extLst>
          </p:cNvPr>
          <p:cNvSpPr/>
          <p:nvPr/>
        </p:nvSpPr>
        <p:spPr>
          <a:xfrm>
            <a:off x="7346481" y="660074"/>
            <a:ext cx="162312" cy="142100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FFB6D3-3742-4BDB-9D75-D994F5D0307E}"/>
              </a:ext>
            </a:extLst>
          </p:cNvPr>
          <p:cNvSpPr/>
          <p:nvPr/>
        </p:nvSpPr>
        <p:spPr>
          <a:xfrm>
            <a:off x="7109205" y="665063"/>
            <a:ext cx="162312" cy="142100"/>
          </a:xfrm>
          <a:prstGeom prst="rect">
            <a:avLst/>
          </a:prstGeom>
          <a:noFill/>
          <a:ln w="95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1D01C11-F7B4-452F-85CF-18CBAC6F21D2}"/>
              </a:ext>
            </a:extLst>
          </p:cNvPr>
          <p:cNvSpPr txBox="1"/>
          <p:nvPr/>
        </p:nvSpPr>
        <p:spPr>
          <a:xfrm>
            <a:off x="6868042" y="719545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396F864-981E-434E-B636-0C99ACE7EDDE}"/>
              </a:ext>
            </a:extLst>
          </p:cNvPr>
          <p:cNvSpPr txBox="1"/>
          <p:nvPr/>
        </p:nvSpPr>
        <p:spPr>
          <a:xfrm>
            <a:off x="7107262" y="724073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5CDB13B-C199-4098-9622-CDD51E11DD9A}"/>
              </a:ext>
            </a:extLst>
          </p:cNvPr>
          <p:cNvSpPr txBox="1"/>
          <p:nvPr/>
        </p:nvSpPr>
        <p:spPr>
          <a:xfrm>
            <a:off x="7315798" y="708396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AD5C9BD-3300-4A13-8A22-2C15249FAC1F}"/>
              </a:ext>
            </a:extLst>
          </p:cNvPr>
          <p:cNvSpPr txBox="1"/>
          <p:nvPr/>
        </p:nvSpPr>
        <p:spPr>
          <a:xfrm>
            <a:off x="7659368" y="699835"/>
            <a:ext cx="24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</a:rPr>
              <a:t>a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潇 范</dc:creator>
  <cp:lastModifiedBy>潇 范</cp:lastModifiedBy>
  <cp:revision>6</cp:revision>
  <dcterms:created xsi:type="dcterms:W3CDTF">2024-09-18T11:52:56Z</dcterms:created>
  <dcterms:modified xsi:type="dcterms:W3CDTF">2024-09-18T12:31:56Z</dcterms:modified>
</cp:coreProperties>
</file>