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9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8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7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9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0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6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BCBA71-785F-4E18-B5CE-1F26B86E2CD7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60BED-110B-4D2F-9D05-4E62769EBCC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2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DA61-1527-D679-D509-21683D1ED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Итоговая работа</a:t>
            </a:r>
            <a:br>
              <a:rPr lang="ru-RU" dirty="0"/>
            </a:br>
            <a:r>
              <a:rPr lang="ru-RU" dirty="0"/>
              <a:t>Аникина Андрея </a:t>
            </a:r>
            <a:br>
              <a:rPr lang="ru-RU" dirty="0"/>
            </a:br>
            <a:r>
              <a:rPr lang="ru-RU" dirty="0"/>
              <a:t>по курсу </a:t>
            </a:r>
            <a:br>
              <a:rPr lang="ru-RU" dirty="0"/>
            </a:br>
            <a:r>
              <a:rPr lang="ru-RU" dirty="0"/>
              <a:t>«Инженер данных»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E250E-99B6-C3D8-EC06-E805F739D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Проект № 4. Клиенты и счета.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1F61-FA71-1D9C-53BA-71C54821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Цель проекта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4326-25D4-11CA-2290-9C788401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Продемонстрировать практические навыки, приобретенные во время прохождения курса на примере задачи формирования банковских витрин.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2090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D124-DE32-F0F1-8BC8-B1772F71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Описание бизнес-задачи и требований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9D86-0C49-F2DF-AA00-C711A158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Создание трех агрегатных витрин на основеимеющихся данных о: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/>
              <a:t>Клиентах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/>
              <a:t>Клиентских счетах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/>
              <a:t>Транзакциях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/>
              <a:t>Курсах валют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ru-RU" sz="2000" dirty="0"/>
          </a:p>
          <a:p>
            <a:pPr marL="201168" lvl="1" indent="0">
              <a:buNone/>
            </a:pPr>
            <a:r>
              <a:rPr lang="ru-RU" sz="2000" dirty="0"/>
              <a:t>Основные требования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/>
              <a:t>Все операции должны считаться локально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/>
              <a:t>Ограничение по времени расчета 15 минут</a:t>
            </a:r>
          </a:p>
        </p:txBody>
      </p:sp>
    </p:spTree>
    <p:extLst>
      <p:ext uri="{BB962C8B-B14F-4D97-AF65-F5344CB8AC3E}">
        <p14:creationId xmlns:p14="http://schemas.microsoft.com/office/powerpoint/2010/main" val="393730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6310-CE57-D15C-0D15-8EC638B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EA8C-6895-3819-470C-C2AC3412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Для реализации данного проекта был выбран следующий стек</a:t>
            </a:r>
          </a:p>
          <a:p>
            <a:endParaRPr lang="ru-R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/>
              <a:t>postgresql-15.1 для симуляции системы-источника данных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/>
              <a:t>scala 2.13.10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/>
              <a:t>spark 3.3.1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/>
              <a:t>hadoop 3.3.1</a:t>
            </a:r>
          </a:p>
          <a:p>
            <a:r>
              <a:rPr lang="ru-RU" sz="2800" dirty="0"/>
              <a:t>Основным инструментом выбран Spark on Scala как один из наиболее удобных и мощных инструментов для работы с большими данными.</a:t>
            </a:r>
          </a:p>
          <a:p>
            <a:pPr marL="0" indent="0">
              <a:buNone/>
            </a:pPr>
            <a:r>
              <a:rPr lang="ru-RU" sz="2800" dirty="0"/>
              <a:t> Все используемые инструменты являются </a:t>
            </a:r>
            <a:r>
              <a:rPr lang="en-US" sz="2800" dirty="0"/>
              <a:t>open-source </a:t>
            </a:r>
            <a:r>
              <a:rPr lang="ru-RU" sz="2800" dirty="0"/>
              <a:t>проектами.</a:t>
            </a:r>
          </a:p>
        </p:txBody>
      </p:sp>
    </p:spTree>
    <p:extLst>
      <p:ext uri="{BB962C8B-B14F-4D97-AF65-F5344CB8AC3E}">
        <p14:creationId xmlns:p14="http://schemas.microsoft.com/office/powerpoint/2010/main" val="16985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442F-9AC0-822F-6ABE-8BCC4B35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2185"/>
          </a:xfrm>
        </p:spPr>
        <p:txBody>
          <a:bodyPr>
            <a:normAutofit/>
          </a:bodyPr>
          <a:lstStyle/>
          <a:p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План реализации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4949-1C3F-02C1-3FC9-BEB4E3C9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400" dirty="0"/>
              <a:t>0. С помощью скрипта sql/create_schema_tables.sql в postgres создается база и таблицы , в них заливаются данные из data/source </a:t>
            </a:r>
          </a:p>
          <a:p>
            <a:r>
              <a:rPr lang="ru-RU" sz="1400" dirty="0"/>
              <a:t>1. При запуске Main.scala происходит инициализация спарк сессии</a:t>
            </a:r>
          </a:p>
          <a:p>
            <a:r>
              <a:rPr lang="ru-RU" sz="1400" dirty="0"/>
              <a:t>2. Выгружаются все необходимые таблицы</a:t>
            </a:r>
          </a:p>
          <a:p>
            <a:r>
              <a:rPr lang="ru-RU" sz="1400" dirty="0"/>
              <a:t>3. Формируются курсы валют на отчетные даты</a:t>
            </a:r>
          </a:p>
          <a:p>
            <a:r>
              <a:rPr lang="ru-RU" sz="1400" dirty="0"/>
              <a:t>4. Из данных по операциям отбираются уникальные счета и дебета и кредита</a:t>
            </a:r>
          </a:p>
          <a:p>
            <a:r>
              <a:rPr lang="ru-RU" sz="1400" dirty="0"/>
              <a:t>5. Информация по счетам обогащается информацией по клиенту</a:t>
            </a:r>
          </a:p>
          <a:p>
            <a:r>
              <a:rPr lang="ru-RU" sz="1400" dirty="0"/>
              <a:t>6. Формируется основной фрейм, аналогичный фрейму с операциями, но обогащенный данными по счетам и клиентам</a:t>
            </a:r>
          </a:p>
          <a:p>
            <a:r>
              <a:rPr lang="ru-RU" sz="1400" dirty="0"/>
              <a:t>7. Пересчитываем суммы в рубли</a:t>
            </a:r>
          </a:p>
          <a:p>
            <a:r>
              <a:rPr lang="ru-RU" sz="1400" dirty="0"/>
              <a:t>8. Собираем агрегаты</a:t>
            </a:r>
          </a:p>
          <a:p>
            <a:r>
              <a:rPr lang="ru-RU" sz="1400" dirty="0"/>
              <a:t>9. Сохраняем витрину _corporate_payments_</a:t>
            </a:r>
          </a:p>
          <a:p>
            <a:r>
              <a:rPr lang="ru-RU" sz="1400" dirty="0"/>
              <a:t>10. На основе ранее собранных фреймов собираем и сохраняем _corporate_account_</a:t>
            </a:r>
          </a:p>
          <a:p>
            <a:r>
              <a:rPr lang="ru-RU" sz="1400" dirty="0"/>
              <a:t>11. На основе ранее собранных фреймов собираем и сохраняем _corporate_info_</a:t>
            </a:r>
          </a:p>
        </p:txBody>
      </p:sp>
    </p:spTree>
    <p:extLst>
      <p:ext uri="{BB962C8B-B14F-4D97-AF65-F5344CB8AC3E}">
        <p14:creationId xmlns:p14="http://schemas.microsoft.com/office/powerpoint/2010/main" val="331067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1B7-F55E-882F-9C3B-A97B9EA7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Результаты 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AC38-E09B-BD02-4D30-CE2E9BC5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 качестве результатов разработки выступают 3 агрегированные витрины, сохраненные в формате </a:t>
            </a:r>
            <a:r>
              <a:rPr lang="en-US" sz="4000" dirty="0"/>
              <a:t>parquet </a:t>
            </a:r>
            <a:r>
              <a:rPr lang="ru-RU" sz="4000" dirty="0"/>
              <a:t>и партицированные по полю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CutoffDt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745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5F0C-3F9F-EAB3-CD7D-EBC89755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E10F-37D3-F05D-0F1E-7EA2D542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рабках выполненной работы были продемострированы и закреплены следующие навыки, необходимые для работы по специальности «Инженер данных»: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Работа с СУБД (Создание схем, таблиц, заполнение таблиц различными способами)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Использование языка программирования </a:t>
            </a:r>
            <a:r>
              <a:rPr lang="en-US" sz="2800" dirty="0"/>
              <a:t>Scala</a:t>
            </a:r>
            <a:r>
              <a:rPr lang="ru-RU" sz="2800" dirty="0"/>
              <a:t> с фремворком </a:t>
            </a:r>
            <a:r>
              <a:rPr lang="en-US" sz="2800" dirty="0"/>
              <a:t>Spark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Использование системы контроля версий </a:t>
            </a:r>
            <a:r>
              <a:rPr lang="en-US" sz="2800"/>
              <a:t>GIT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95381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334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Montserrat</vt:lpstr>
      <vt:lpstr>Retrospect</vt:lpstr>
      <vt:lpstr>Итоговая работа Аникина Андрея  по курсу  «Инженер данных»</vt:lpstr>
      <vt:lpstr>Цель проекта</vt:lpstr>
      <vt:lpstr>Описание бизнес-задачи и требований</vt:lpstr>
      <vt:lpstr>Технологический стек</vt:lpstr>
      <vt:lpstr> План реализации</vt:lpstr>
      <vt:lpstr>Результаты 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работа Аникина Андрея  по курсу  «Инженер данных»</dc:title>
  <dc:creator>Аникин Аникин</dc:creator>
  <cp:lastModifiedBy>Аникин Аникин</cp:lastModifiedBy>
  <cp:revision>5</cp:revision>
  <dcterms:created xsi:type="dcterms:W3CDTF">2022-12-29T01:03:25Z</dcterms:created>
  <dcterms:modified xsi:type="dcterms:W3CDTF">2022-12-29T01:24:18Z</dcterms:modified>
</cp:coreProperties>
</file>