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6.jpg" ContentType="image/jpeg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7.jpg" ContentType="image/jpeg"/>
  <Override PartName="/ppt/media/image8.jpg" ContentType="image/jpeg"/>
  <Override PartName="/ppt/media/image9.jpg" ContentType="image/jpe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10.jpg" ContentType="image/jpeg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9"/>
  </p:notesMasterIdLst>
  <p:sldIdLst>
    <p:sldId id="256" r:id="rId2"/>
    <p:sldId id="315" r:id="rId3"/>
    <p:sldId id="316" r:id="rId4"/>
    <p:sldId id="317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70" r:id="rId13"/>
    <p:sldId id="268" r:id="rId14"/>
    <p:sldId id="271" r:id="rId15"/>
    <p:sldId id="272" r:id="rId16"/>
    <p:sldId id="273" r:id="rId17"/>
    <p:sldId id="276" r:id="rId18"/>
    <p:sldId id="284" r:id="rId19"/>
    <p:sldId id="282" r:id="rId20"/>
    <p:sldId id="327" r:id="rId21"/>
    <p:sldId id="328" r:id="rId22"/>
    <p:sldId id="329" r:id="rId23"/>
    <p:sldId id="330" r:id="rId24"/>
    <p:sldId id="283" r:id="rId25"/>
    <p:sldId id="259" r:id="rId26"/>
    <p:sldId id="318" r:id="rId27"/>
    <p:sldId id="261" r:id="rId28"/>
    <p:sldId id="326" r:id="rId29"/>
    <p:sldId id="325" r:id="rId30"/>
    <p:sldId id="320" r:id="rId31"/>
    <p:sldId id="319" r:id="rId32"/>
    <p:sldId id="274" r:id="rId33"/>
    <p:sldId id="277" r:id="rId34"/>
    <p:sldId id="279" r:id="rId35"/>
    <p:sldId id="281" r:id="rId36"/>
    <p:sldId id="280" r:id="rId37"/>
    <p:sldId id="322" r:id="rId38"/>
    <p:sldId id="321" r:id="rId39"/>
    <p:sldId id="323" r:id="rId40"/>
    <p:sldId id="324" r:id="rId41"/>
    <p:sldId id="331" r:id="rId42"/>
    <p:sldId id="333" r:id="rId43"/>
    <p:sldId id="332" r:id="rId44"/>
    <p:sldId id="334" r:id="rId45"/>
    <p:sldId id="335" r:id="rId46"/>
    <p:sldId id="336" r:id="rId47"/>
    <p:sldId id="33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xlxs\ahp-100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xlxs\ahp-100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Value for Dataset 01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Sheet1!$G$23:$G$24</c:f>
              <c:strCache>
                <c:ptCount val="2"/>
                <c:pt idx="0">
                  <c:v>Performance</c:v>
                </c:pt>
                <c:pt idx="1">
                  <c:v>By SAW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4.5631476167727343E-2"/>
                  <c:y val="-7.7863640924328306E-2"/>
                </c:manualLayout>
              </c:layout>
              <c:tx>
                <c:rich>
                  <a:bodyPr/>
                  <a:lstStyle/>
                  <a:p>
                    <a:fld id="{52753D3E-76DA-4A81-8CB9-B79D24FE79F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0F0-4491-AFDF-4CB2355C9BBE}"/>
                </c:ext>
              </c:extLst>
            </c:dLbl>
            <c:dLbl>
              <c:idx val="1"/>
              <c:layout>
                <c:manualLayout>
                  <c:x val="-4.4070602142182898E-2"/>
                  <c:y val="-9.1100406088687455E-2"/>
                </c:manualLayout>
              </c:layout>
              <c:tx>
                <c:rich>
                  <a:bodyPr/>
                  <a:lstStyle/>
                  <a:p>
                    <a:fld id="{32635A9D-9791-4676-B30D-57CC695257F1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0F0-4491-AFDF-4CB2355C9BBE}"/>
                </c:ext>
              </c:extLst>
            </c:dLbl>
            <c:dLbl>
              <c:idx val="2"/>
              <c:layout>
                <c:manualLayout>
                  <c:x val="-4.4070602142182842E-2"/>
                  <c:y val="-8.3804234520602289E-2"/>
                </c:manualLayout>
              </c:layout>
              <c:tx>
                <c:rich>
                  <a:bodyPr/>
                  <a:lstStyle/>
                  <a:p>
                    <a:fld id="{16BD0B89-FEA3-48F5-8A76-8AC3CED3BAE2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0F0-4491-AFDF-4CB2355C9BBE}"/>
                </c:ext>
              </c:extLst>
            </c:dLbl>
            <c:dLbl>
              <c:idx val="3"/>
              <c:layout>
                <c:manualLayout>
                  <c:x val="-4.5631476167727343E-2"/>
                  <c:y val="-8.6774531318739329E-2"/>
                </c:manualLayout>
              </c:layout>
              <c:tx>
                <c:rich>
                  <a:bodyPr/>
                  <a:lstStyle/>
                  <a:p>
                    <a:fld id="{52B6B39C-9AB4-49F8-8D9C-B8DBBFDC82E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0F0-4491-AFDF-4CB2355C9B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Sheet1!$B$25:$B$28</c:f>
              <c:strCache>
                <c:ptCount val="4"/>
                <c:pt idx="0">
                  <c:v>VIKOR (100K)</c:v>
                </c:pt>
                <c:pt idx="1">
                  <c:v>AHP (100K)</c:v>
                </c:pt>
                <c:pt idx="2">
                  <c:v>SAW (100K)</c:v>
                </c:pt>
                <c:pt idx="3">
                  <c:v>Combo (100k) (SAW)</c:v>
                </c:pt>
              </c:strCache>
            </c:strRef>
          </c:cat>
          <c:val>
            <c:numRef>
              <c:f>Sheet1!$G$25:$G$28</c:f>
              <c:numCache>
                <c:formatCode>General</c:formatCode>
                <c:ptCount val="4"/>
                <c:pt idx="0">
                  <c:v>0.98899999999999999</c:v>
                </c:pt>
                <c:pt idx="1">
                  <c:v>0.95699999999999996</c:v>
                </c:pt>
                <c:pt idx="2">
                  <c:v>0.95599999999999996</c:v>
                </c:pt>
                <c:pt idx="3">
                  <c:v>0.91900000000000004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F0-4491-AFDF-4CB2355C9BB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55508528"/>
        <c:axId val="555515184"/>
      </c:lineChart>
      <c:catAx>
        <c:axId val="555508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MCDM Models</a:t>
                </a:r>
              </a:p>
            </c:rich>
          </c:tx>
          <c:layout>
            <c:manualLayout>
              <c:xMode val="edge"/>
              <c:yMode val="edge"/>
              <c:x val="0.4058738270554037"/>
              <c:y val="0.843482665979366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5515184"/>
        <c:crosses val="autoZero"/>
        <c:auto val="1"/>
        <c:lblAlgn val="ctr"/>
        <c:lblOffset val="100"/>
        <c:noMultiLvlLbl val="0"/>
      </c:catAx>
      <c:valAx>
        <c:axId val="5555151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Performance By SAW</a:t>
                </a:r>
              </a:p>
            </c:rich>
          </c:tx>
          <c:layout>
            <c:manualLayout>
              <c:xMode val="edge"/>
              <c:yMode val="edge"/>
              <c:x val="1.8412537038495942E-2"/>
              <c:y val="0.216001620331985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5550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Value for Dataset 02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3"/>
          <c:order val="3"/>
          <c:tx>
            <c:strRef>
              <c:f>Sheet1!$G$1</c:f>
              <c:strCache>
                <c:ptCount val="1"/>
                <c:pt idx="0">
                  <c:v>Performance By SAW</c:v>
                </c:pt>
              </c:strCache>
            </c:strRef>
          </c:tx>
          <c:spPr>
            <a:ln w="317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4.1307945358814227E-2"/>
                  <c:y val="-8.9552148681063273E-2"/>
                </c:manualLayout>
              </c:layout>
              <c:tx>
                <c:rich>
                  <a:bodyPr/>
                  <a:lstStyle/>
                  <a:p>
                    <a:fld id="{2094ABF9-10A3-4CF1-A682-CBEADEB793B6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1D6-47E9-88F2-75E77C69832F}"/>
                </c:ext>
              </c:extLst>
            </c:dLbl>
            <c:dLbl>
              <c:idx val="1"/>
              <c:layout>
                <c:manualLayout>
                  <c:x val="-4.2833886416877784E-2"/>
                  <c:y val="-8.8898314111595364E-2"/>
                </c:manualLayout>
              </c:layout>
              <c:tx>
                <c:rich>
                  <a:bodyPr/>
                  <a:lstStyle/>
                  <a:p>
                    <a:fld id="{25D8592A-8AFD-4466-AC2F-14285A06B560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1D6-47E9-88F2-75E77C69832F}"/>
                </c:ext>
              </c:extLst>
            </c:dLbl>
            <c:dLbl>
              <c:idx val="2"/>
              <c:layout>
                <c:manualLayout>
                  <c:x val="-4.4359827474941223E-2"/>
                  <c:y val="-8.3155583884898063E-2"/>
                </c:manualLayout>
              </c:layout>
              <c:tx>
                <c:rich>
                  <a:bodyPr/>
                  <a:lstStyle/>
                  <a:p>
                    <a:fld id="{F50B0A93-4D50-4FEA-B213-CEA39AFB2071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1D6-47E9-88F2-75E77C69832F}"/>
                </c:ext>
              </c:extLst>
            </c:dLbl>
            <c:dLbl>
              <c:idx val="3"/>
              <c:layout>
                <c:manualLayout>
                  <c:x val="-4.5885768533004724E-2"/>
                  <c:y val="-0.10234551980814412"/>
                </c:manualLayout>
              </c:layout>
              <c:tx>
                <c:rich>
                  <a:bodyPr/>
                  <a:lstStyle/>
                  <a:p>
                    <a:fld id="{52768319-A925-4B57-8099-D3CD1E9A0CF0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1D6-47E9-88F2-75E77C6983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Sheet1!$B$3:$B$6</c:f>
              <c:strCache>
                <c:ptCount val="4"/>
                <c:pt idx="0">
                  <c:v>Combo (150k) (SAW)</c:v>
                </c:pt>
                <c:pt idx="1">
                  <c:v>SAW (150k)</c:v>
                </c:pt>
                <c:pt idx="2">
                  <c:v>AHP (150K)</c:v>
                </c:pt>
                <c:pt idx="3">
                  <c:v>VIKOR (150K)</c:v>
                </c:pt>
              </c:strCache>
              <c:extLst/>
            </c:strRef>
          </c:cat>
          <c:val>
            <c:numRef>
              <c:f>Sheet1!$G$3:$G$6</c:f>
              <c:numCache>
                <c:formatCode>General</c:formatCode>
                <c:ptCount val="4"/>
                <c:pt idx="0">
                  <c:v>0.99399999999999999</c:v>
                </c:pt>
                <c:pt idx="1">
                  <c:v>0.96799999999999997</c:v>
                </c:pt>
                <c:pt idx="2">
                  <c:v>0.95499999999999996</c:v>
                </c:pt>
                <c:pt idx="3">
                  <c:v>0.88500000000000001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91D6-47E9-88F2-75E77C6983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8185824"/>
        <c:axId val="18681833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TRAIN ACCURACY</c:v>
                      </c:pt>
                    </c:strCache>
                  </c:strRef>
                </c:tx>
                <c:spPr>
                  <a:ln w="317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accent6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Sheet1!$B$3:$B$6</c15:sqref>
                        </c15:formulaRef>
                      </c:ext>
                    </c:extLst>
                    <c:strCache>
                      <c:ptCount val="4"/>
                      <c:pt idx="0">
                        <c:v>Combo (150k) (SAW)</c:v>
                      </c:pt>
                      <c:pt idx="1">
                        <c:v>SAW (150k)</c:v>
                      </c:pt>
                      <c:pt idx="2">
                        <c:v>AHP (150K)</c:v>
                      </c:pt>
                      <c:pt idx="3">
                        <c:v>VIKOR (150K)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Sheet1!$D$3:$D$6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99</c:v>
                      </c:pt>
                      <c:pt idx="1">
                        <c:v>99.79</c:v>
                      </c:pt>
                      <c:pt idx="2">
                        <c:v>99.8</c:v>
                      </c:pt>
                      <c:pt idx="3">
                        <c:v>98.89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1D6-47E9-88F2-75E77C69832F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RUN TIME</c:v>
                      </c:pt>
                    </c:strCache>
                  </c:strRef>
                </c:tx>
                <c:spPr>
                  <a:ln w="317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accent5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Sheet1!$B$3:$B$6</c15:sqref>
                        </c15:formulaRef>
                      </c:ext>
                    </c:extLst>
                    <c:strCache>
                      <c:ptCount val="4"/>
                      <c:pt idx="0">
                        <c:v>Combo (150k) (SAW)</c:v>
                      </c:pt>
                      <c:pt idx="1">
                        <c:v>SAW (150k)</c:v>
                      </c:pt>
                      <c:pt idx="2">
                        <c:v>AHP (150K)</c:v>
                      </c:pt>
                      <c:pt idx="3">
                        <c:v>VIKOR (150K)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Sheet1!$E$3:$E$6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20.45</c:v>
                      </c:pt>
                      <c:pt idx="1">
                        <c:v>23.46</c:v>
                      </c:pt>
                      <c:pt idx="2">
                        <c:v>24.99</c:v>
                      </c:pt>
                      <c:pt idx="3">
                        <c:v>36.14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1D6-47E9-88F2-75E77C69832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INDIVIDUAL PERFORMANCE</c:v>
                      </c:pt>
                    </c:strCache>
                  </c:strRef>
                </c:tx>
                <c:spPr>
                  <a:ln w="317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accent4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Sheet1!$B$3:$B$6</c15:sqref>
                        </c15:formulaRef>
                      </c:ext>
                    </c:extLst>
                    <c:strCache>
                      <c:ptCount val="4"/>
                      <c:pt idx="0">
                        <c:v>Combo (150k) (SAW)</c:v>
                      </c:pt>
                      <c:pt idx="1">
                        <c:v>SAW (150k)</c:v>
                      </c:pt>
                      <c:pt idx="2">
                        <c:v>AHP (150K)</c:v>
                      </c:pt>
                      <c:pt idx="3">
                        <c:v>VIKOR (150K)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Sheet1!$F$3:$F$6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0.97299999999999998</c:v>
                      </c:pt>
                      <c:pt idx="1">
                        <c:v>0.995</c:v>
                      </c:pt>
                      <c:pt idx="2">
                        <c:v>0.99099999999999999</c:v>
                      </c:pt>
                      <c:pt idx="3">
                        <c:v>0.92500000000000004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1D6-47E9-88F2-75E77C69832F}"/>
                  </c:ext>
                </c:extLst>
              </c15:ser>
            </c15:filteredLineSeries>
          </c:ext>
        </c:extLst>
      </c:lineChart>
      <c:catAx>
        <c:axId val="186818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MCDM 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183328"/>
        <c:crosses val="autoZero"/>
        <c:auto val="1"/>
        <c:lblAlgn val="ctr"/>
        <c:lblOffset val="100"/>
        <c:noMultiLvlLbl val="0"/>
      </c:catAx>
      <c:valAx>
        <c:axId val="186818332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Performance By SAW</a:t>
                </a:r>
              </a:p>
            </c:rich>
          </c:tx>
          <c:layout>
            <c:manualLayout>
              <c:xMode val="edge"/>
              <c:yMode val="edge"/>
              <c:x val="1.0718354175245077E-2"/>
              <c:y val="0.17526872552498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6818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740395561168265"/>
          <c:y val="0.91536052840866455"/>
          <c:w val="0.28772984452403616"/>
          <c:h val="6.5449702911153387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F64B4-05C2-4BAD-823A-69539B029FFD}" type="doc">
      <dgm:prSet loTypeId="urn:microsoft.com/office/officeart/2005/8/layout/hList1" loCatId="list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40C87DB-8CAD-41C4-8635-16BF85C60EAE}">
      <dgm:prSet phldrT="[Text]"/>
      <dgm:spPr>
        <a:solidFill>
          <a:schemeClr val="bg1">
            <a:lumMod val="95000"/>
          </a:schemeClr>
        </a:solidFill>
        <a:ln w="127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Responsibilities of Industrial Engineer</a:t>
          </a:r>
        </a:p>
      </dgm:t>
    </dgm:pt>
    <dgm:pt modelId="{8080FD76-ABC7-4AFA-ADEE-86567A162757}" type="parTrans" cxnId="{51C620AB-530D-400B-B859-4E06FBC1611B}">
      <dgm:prSet/>
      <dgm:spPr/>
      <dgm:t>
        <a:bodyPr/>
        <a:lstStyle/>
        <a:p>
          <a:endParaRPr lang="en-US"/>
        </a:p>
      </dgm:t>
    </dgm:pt>
    <dgm:pt modelId="{3097E9AA-AEC4-4A04-91F6-D4AC826F60B1}" type="sibTrans" cxnId="{51C620AB-530D-400B-B859-4E06FBC1611B}">
      <dgm:prSet/>
      <dgm:spPr/>
      <dgm:t>
        <a:bodyPr/>
        <a:lstStyle/>
        <a:p>
          <a:endParaRPr lang="en-US"/>
        </a:p>
      </dgm:t>
    </dgm:pt>
    <dgm:pt modelId="{172C1188-E4DE-4469-BF5A-182B57D65DC0}">
      <dgm:prSet phldrT="[Text]"/>
      <dgm:spPr>
        <a:solidFill>
          <a:schemeClr val="bg2">
            <a:lumMod val="90000"/>
            <a:alpha val="90000"/>
          </a:schemeClr>
        </a:solidFill>
        <a:ln w="127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Reduce Waste</a:t>
          </a:r>
        </a:p>
      </dgm:t>
    </dgm:pt>
    <dgm:pt modelId="{10A17102-8E91-471C-85EF-64DA26AE0DC8}" type="parTrans" cxnId="{1A7FAE35-AE27-45DB-B845-C9D2E232AF19}">
      <dgm:prSet/>
      <dgm:spPr/>
      <dgm:t>
        <a:bodyPr/>
        <a:lstStyle/>
        <a:p>
          <a:endParaRPr lang="en-US"/>
        </a:p>
      </dgm:t>
    </dgm:pt>
    <dgm:pt modelId="{C46B290F-1E93-4626-8E9D-FF06B2A4EA8B}" type="sibTrans" cxnId="{1A7FAE35-AE27-45DB-B845-C9D2E232AF19}">
      <dgm:prSet/>
      <dgm:spPr/>
      <dgm:t>
        <a:bodyPr/>
        <a:lstStyle/>
        <a:p>
          <a:endParaRPr lang="en-US"/>
        </a:p>
      </dgm:t>
    </dgm:pt>
    <dgm:pt modelId="{33D1729D-0F93-4B6C-9B37-ABB6C08B5059}">
      <dgm:prSet phldrT="[Text]"/>
      <dgm:spPr>
        <a:solidFill>
          <a:schemeClr val="bg2">
            <a:lumMod val="90000"/>
            <a:alpha val="90000"/>
          </a:schemeClr>
        </a:solidFill>
        <a:ln w="127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Boost Profit</a:t>
          </a:r>
        </a:p>
      </dgm:t>
    </dgm:pt>
    <dgm:pt modelId="{1FA27374-3342-42AB-871D-F437A59E3EBD}" type="parTrans" cxnId="{37AAA872-23D1-4447-8148-6CE110F43F44}">
      <dgm:prSet/>
      <dgm:spPr/>
      <dgm:t>
        <a:bodyPr/>
        <a:lstStyle/>
        <a:p>
          <a:endParaRPr lang="en-US"/>
        </a:p>
      </dgm:t>
    </dgm:pt>
    <dgm:pt modelId="{1EE5C076-FE38-40D5-99AC-3231A0680385}" type="sibTrans" cxnId="{37AAA872-23D1-4447-8148-6CE110F43F44}">
      <dgm:prSet/>
      <dgm:spPr/>
      <dgm:t>
        <a:bodyPr/>
        <a:lstStyle/>
        <a:p>
          <a:endParaRPr lang="en-US"/>
        </a:p>
      </dgm:t>
    </dgm:pt>
    <dgm:pt modelId="{6BFE0CCC-7EE0-4525-8E62-F164420769CA}">
      <dgm:prSet phldrT="[Text]"/>
      <dgm:spPr>
        <a:solidFill>
          <a:schemeClr val="bg2">
            <a:lumMod val="90000"/>
            <a:alpha val="90000"/>
          </a:schemeClr>
        </a:solidFill>
        <a:ln w="127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Minimize Cost</a:t>
          </a:r>
        </a:p>
      </dgm:t>
    </dgm:pt>
    <dgm:pt modelId="{AB579B6A-782B-42DD-B578-A813F60AAFA2}" type="parTrans" cxnId="{17EDB81A-6436-4184-9146-623EBDA0A994}">
      <dgm:prSet/>
      <dgm:spPr/>
      <dgm:t>
        <a:bodyPr/>
        <a:lstStyle/>
        <a:p>
          <a:endParaRPr lang="en-US"/>
        </a:p>
      </dgm:t>
    </dgm:pt>
    <dgm:pt modelId="{890DA3D1-78E9-474C-84B6-EB9283C2C0E3}" type="sibTrans" cxnId="{17EDB81A-6436-4184-9146-623EBDA0A994}">
      <dgm:prSet/>
      <dgm:spPr/>
      <dgm:t>
        <a:bodyPr/>
        <a:lstStyle/>
        <a:p>
          <a:endParaRPr lang="en-US"/>
        </a:p>
      </dgm:t>
    </dgm:pt>
    <dgm:pt modelId="{16AECE45-DEB2-4FF6-890F-434B8D93B705}">
      <dgm:prSet phldrT="[Text]"/>
      <dgm:spPr>
        <a:solidFill>
          <a:schemeClr val="bg2">
            <a:lumMod val="90000"/>
            <a:alpha val="90000"/>
          </a:schemeClr>
        </a:solidFill>
        <a:ln w="127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Minimize Production and Inventory Time</a:t>
          </a:r>
        </a:p>
      </dgm:t>
    </dgm:pt>
    <dgm:pt modelId="{3A5E4B40-D823-434B-9CDA-B57442E74EA4}" type="parTrans" cxnId="{093A83FB-3119-4C60-BBE0-DC737753F3C8}">
      <dgm:prSet/>
      <dgm:spPr/>
      <dgm:t>
        <a:bodyPr/>
        <a:lstStyle/>
        <a:p>
          <a:endParaRPr lang="en-US"/>
        </a:p>
      </dgm:t>
    </dgm:pt>
    <dgm:pt modelId="{7C4DDA57-7AC9-466D-B2A0-59D0026093C6}" type="sibTrans" cxnId="{093A83FB-3119-4C60-BBE0-DC737753F3C8}">
      <dgm:prSet/>
      <dgm:spPr/>
      <dgm:t>
        <a:bodyPr/>
        <a:lstStyle/>
        <a:p>
          <a:endParaRPr lang="en-US"/>
        </a:p>
      </dgm:t>
    </dgm:pt>
    <dgm:pt modelId="{9B90C677-8CC8-40FE-ACD9-409A8B1B67FC}">
      <dgm:prSet phldrT="[Text]"/>
      <dgm:spPr>
        <a:solidFill>
          <a:schemeClr val="bg2">
            <a:lumMod val="90000"/>
            <a:alpha val="90000"/>
          </a:schemeClr>
        </a:solidFill>
        <a:ln w="127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Solving Process Issues</a:t>
          </a:r>
        </a:p>
      </dgm:t>
    </dgm:pt>
    <dgm:pt modelId="{51562CFD-1BAF-4ACE-9A2E-2B6A0F59620E}" type="parTrans" cxnId="{4E634576-20F6-472E-B3E8-80240EADF20B}">
      <dgm:prSet/>
      <dgm:spPr/>
      <dgm:t>
        <a:bodyPr/>
        <a:lstStyle/>
        <a:p>
          <a:endParaRPr lang="en-US"/>
        </a:p>
      </dgm:t>
    </dgm:pt>
    <dgm:pt modelId="{D6105CEA-D2AA-4F82-9063-5A9D1A0DB079}" type="sibTrans" cxnId="{4E634576-20F6-472E-B3E8-80240EADF20B}">
      <dgm:prSet/>
      <dgm:spPr/>
      <dgm:t>
        <a:bodyPr/>
        <a:lstStyle/>
        <a:p>
          <a:endParaRPr lang="en-US"/>
        </a:p>
      </dgm:t>
    </dgm:pt>
    <dgm:pt modelId="{A281BB2E-ABC0-4DCD-B6D0-3A8C03DB9BE7}">
      <dgm:prSet phldrT="[Text]"/>
      <dgm:spPr>
        <a:solidFill>
          <a:schemeClr val="bg2">
            <a:lumMod val="90000"/>
            <a:alpha val="90000"/>
          </a:schemeClr>
        </a:solidFill>
        <a:ln w="127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Maximize Process Efficiency</a:t>
          </a:r>
        </a:p>
      </dgm:t>
    </dgm:pt>
    <dgm:pt modelId="{73BCF4DE-345C-4CAB-B3F5-15C9194B9E07}" type="parTrans" cxnId="{33062B80-E505-4068-8683-792B28CDC98A}">
      <dgm:prSet/>
      <dgm:spPr/>
      <dgm:t>
        <a:bodyPr/>
        <a:lstStyle/>
        <a:p>
          <a:endParaRPr lang="en-US"/>
        </a:p>
      </dgm:t>
    </dgm:pt>
    <dgm:pt modelId="{1DD2BB28-0028-4330-8437-CF010C5D64A4}" type="sibTrans" cxnId="{33062B80-E505-4068-8683-792B28CDC98A}">
      <dgm:prSet/>
      <dgm:spPr/>
      <dgm:t>
        <a:bodyPr/>
        <a:lstStyle/>
        <a:p>
          <a:endParaRPr lang="en-US"/>
        </a:p>
      </dgm:t>
    </dgm:pt>
    <dgm:pt modelId="{D0E3D3D0-3B1A-4750-B773-FB775CF7FF98}">
      <dgm:prSet phldrT="[Text]"/>
      <dgm:spPr>
        <a:solidFill>
          <a:schemeClr val="bg2">
            <a:lumMod val="90000"/>
            <a:alpha val="90000"/>
          </a:schemeClr>
        </a:solidFill>
        <a:ln w="127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Optimize Production Process</a:t>
          </a:r>
        </a:p>
      </dgm:t>
    </dgm:pt>
    <dgm:pt modelId="{C65D999E-265C-49D9-81BD-7B994117CA3F}" type="parTrans" cxnId="{C44B1E25-6AEC-4852-80D8-8EFD5E772829}">
      <dgm:prSet/>
      <dgm:spPr/>
      <dgm:t>
        <a:bodyPr/>
        <a:lstStyle/>
        <a:p>
          <a:endParaRPr lang="en-US"/>
        </a:p>
      </dgm:t>
    </dgm:pt>
    <dgm:pt modelId="{04320452-E57C-429D-B6B0-54BE77C19D47}" type="sibTrans" cxnId="{C44B1E25-6AEC-4852-80D8-8EFD5E772829}">
      <dgm:prSet/>
      <dgm:spPr/>
      <dgm:t>
        <a:bodyPr/>
        <a:lstStyle/>
        <a:p>
          <a:endParaRPr lang="en-US"/>
        </a:p>
      </dgm:t>
    </dgm:pt>
    <dgm:pt modelId="{63EDC840-AA4A-4FCE-BFDD-68F005AC9A65}" type="pres">
      <dgm:prSet presAssocID="{029F64B4-05C2-4BAD-823A-69539B029FFD}" presName="Name0" presStyleCnt="0">
        <dgm:presLayoutVars>
          <dgm:dir/>
          <dgm:animLvl val="lvl"/>
          <dgm:resizeHandles val="exact"/>
        </dgm:presLayoutVars>
      </dgm:prSet>
      <dgm:spPr/>
    </dgm:pt>
    <dgm:pt modelId="{36EF8C5F-1503-4E1A-85A6-5E7D37AC9D3F}" type="pres">
      <dgm:prSet presAssocID="{140C87DB-8CAD-41C4-8635-16BF85C60EAE}" presName="composite" presStyleCnt="0"/>
      <dgm:spPr/>
    </dgm:pt>
    <dgm:pt modelId="{2262240B-0049-4F2F-BB92-BC3CFFE6DE7D}" type="pres">
      <dgm:prSet presAssocID="{140C87DB-8CAD-41C4-8635-16BF85C60EAE}" presName="parTx" presStyleLbl="alignNode1" presStyleIdx="0" presStyleCnt="1" custLinFactNeighborY="-31327">
        <dgm:presLayoutVars>
          <dgm:chMax val="0"/>
          <dgm:chPref val="0"/>
          <dgm:bulletEnabled val="1"/>
        </dgm:presLayoutVars>
      </dgm:prSet>
      <dgm:spPr/>
    </dgm:pt>
    <dgm:pt modelId="{61D06169-63B5-44FD-B825-9A36EE558C9F}" type="pres">
      <dgm:prSet presAssocID="{140C87DB-8CAD-41C4-8635-16BF85C60EA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759A10F-1DD4-4178-B957-BB736DFD3442}" type="presOf" srcId="{140C87DB-8CAD-41C4-8635-16BF85C60EAE}" destId="{2262240B-0049-4F2F-BB92-BC3CFFE6DE7D}" srcOrd="0" destOrd="0" presId="urn:microsoft.com/office/officeart/2005/8/layout/hList1"/>
    <dgm:cxn modelId="{17EDB81A-6436-4184-9146-623EBDA0A994}" srcId="{140C87DB-8CAD-41C4-8635-16BF85C60EAE}" destId="{6BFE0CCC-7EE0-4525-8E62-F164420769CA}" srcOrd="1" destOrd="0" parTransId="{AB579B6A-782B-42DD-B578-A813F60AAFA2}" sibTransId="{890DA3D1-78E9-474C-84B6-EB9283C2C0E3}"/>
    <dgm:cxn modelId="{C44B1E25-6AEC-4852-80D8-8EFD5E772829}" srcId="{140C87DB-8CAD-41C4-8635-16BF85C60EAE}" destId="{D0E3D3D0-3B1A-4750-B773-FB775CF7FF98}" srcOrd="6" destOrd="0" parTransId="{C65D999E-265C-49D9-81BD-7B994117CA3F}" sibTransId="{04320452-E57C-429D-B6B0-54BE77C19D47}"/>
    <dgm:cxn modelId="{E0A7A227-ED63-4171-8C72-4D583DC64030}" type="presOf" srcId="{9B90C677-8CC8-40FE-ACD9-409A8B1B67FC}" destId="{61D06169-63B5-44FD-B825-9A36EE558C9F}" srcOrd="0" destOrd="3" presId="urn:microsoft.com/office/officeart/2005/8/layout/hList1"/>
    <dgm:cxn modelId="{CB39A032-88FE-4DCA-A672-656EA4C61568}" type="presOf" srcId="{172C1188-E4DE-4469-BF5A-182B57D65DC0}" destId="{61D06169-63B5-44FD-B825-9A36EE558C9F}" srcOrd="0" destOrd="0" presId="urn:microsoft.com/office/officeart/2005/8/layout/hList1"/>
    <dgm:cxn modelId="{1A7FAE35-AE27-45DB-B845-C9D2E232AF19}" srcId="{140C87DB-8CAD-41C4-8635-16BF85C60EAE}" destId="{172C1188-E4DE-4469-BF5A-182B57D65DC0}" srcOrd="0" destOrd="0" parTransId="{10A17102-8E91-471C-85EF-64DA26AE0DC8}" sibTransId="{C46B290F-1E93-4626-8E9D-FF06B2A4EA8B}"/>
    <dgm:cxn modelId="{F0912462-37AB-474F-A0E6-2A5D693B5F98}" type="presOf" srcId="{33D1729D-0F93-4B6C-9B37-ABB6C08B5059}" destId="{61D06169-63B5-44FD-B825-9A36EE558C9F}" srcOrd="0" destOrd="5" presId="urn:microsoft.com/office/officeart/2005/8/layout/hList1"/>
    <dgm:cxn modelId="{37AAA872-23D1-4447-8148-6CE110F43F44}" srcId="{140C87DB-8CAD-41C4-8635-16BF85C60EAE}" destId="{33D1729D-0F93-4B6C-9B37-ABB6C08B5059}" srcOrd="5" destOrd="0" parTransId="{1FA27374-3342-42AB-871D-F437A59E3EBD}" sibTransId="{1EE5C076-FE38-40D5-99AC-3231A0680385}"/>
    <dgm:cxn modelId="{4E634576-20F6-472E-B3E8-80240EADF20B}" srcId="{140C87DB-8CAD-41C4-8635-16BF85C60EAE}" destId="{9B90C677-8CC8-40FE-ACD9-409A8B1B67FC}" srcOrd="3" destOrd="0" parTransId="{51562CFD-1BAF-4ACE-9A2E-2B6A0F59620E}" sibTransId="{D6105CEA-D2AA-4F82-9063-5A9D1A0DB079}"/>
    <dgm:cxn modelId="{C988B37D-5AE9-45ED-986B-DEB8A01877BC}" type="presOf" srcId="{16AECE45-DEB2-4FF6-890F-434B8D93B705}" destId="{61D06169-63B5-44FD-B825-9A36EE558C9F}" srcOrd="0" destOrd="2" presId="urn:microsoft.com/office/officeart/2005/8/layout/hList1"/>
    <dgm:cxn modelId="{33062B80-E505-4068-8683-792B28CDC98A}" srcId="{140C87DB-8CAD-41C4-8635-16BF85C60EAE}" destId="{A281BB2E-ABC0-4DCD-B6D0-3A8C03DB9BE7}" srcOrd="4" destOrd="0" parTransId="{73BCF4DE-345C-4CAB-B3F5-15C9194B9E07}" sibTransId="{1DD2BB28-0028-4330-8437-CF010C5D64A4}"/>
    <dgm:cxn modelId="{7EE1A2A7-8EC7-4BD7-B3D6-D3350C511B1D}" type="presOf" srcId="{6BFE0CCC-7EE0-4525-8E62-F164420769CA}" destId="{61D06169-63B5-44FD-B825-9A36EE558C9F}" srcOrd="0" destOrd="1" presId="urn:microsoft.com/office/officeart/2005/8/layout/hList1"/>
    <dgm:cxn modelId="{51C620AB-530D-400B-B859-4E06FBC1611B}" srcId="{029F64B4-05C2-4BAD-823A-69539B029FFD}" destId="{140C87DB-8CAD-41C4-8635-16BF85C60EAE}" srcOrd="0" destOrd="0" parTransId="{8080FD76-ABC7-4AFA-ADEE-86567A162757}" sibTransId="{3097E9AA-AEC4-4A04-91F6-D4AC826F60B1}"/>
    <dgm:cxn modelId="{21A8EDAD-966A-4F4D-9D90-6F3FBCAF80FF}" type="presOf" srcId="{D0E3D3D0-3B1A-4750-B773-FB775CF7FF98}" destId="{61D06169-63B5-44FD-B825-9A36EE558C9F}" srcOrd="0" destOrd="6" presId="urn:microsoft.com/office/officeart/2005/8/layout/hList1"/>
    <dgm:cxn modelId="{3E702FC8-5DE5-4134-9896-BFEFC4E792D4}" type="presOf" srcId="{A281BB2E-ABC0-4DCD-B6D0-3A8C03DB9BE7}" destId="{61D06169-63B5-44FD-B825-9A36EE558C9F}" srcOrd="0" destOrd="4" presId="urn:microsoft.com/office/officeart/2005/8/layout/hList1"/>
    <dgm:cxn modelId="{3ED018F7-CFAA-49CF-A902-14DA49FEF70A}" type="presOf" srcId="{029F64B4-05C2-4BAD-823A-69539B029FFD}" destId="{63EDC840-AA4A-4FCE-BFDD-68F005AC9A65}" srcOrd="0" destOrd="0" presId="urn:microsoft.com/office/officeart/2005/8/layout/hList1"/>
    <dgm:cxn modelId="{093A83FB-3119-4C60-BBE0-DC737753F3C8}" srcId="{140C87DB-8CAD-41C4-8635-16BF85C60EAE}" destId="{16AECE45-DEB2-4FF6-890F-434B8D93B705}" srcOrd="2" destOrd="0" parTransId="{3A5E4B40-D823-434B-9CDA-B57442E74EA4}" sibTransId="{7C4DDA57-7AC9-466D-B2A0-59D0026093C6}"/>
    <dgm:cxn modelId="{C839F355-3CB1-44B2-9641-1EBED0B599AD}" type="presParOf" srcId="{63EDC840-AA4A-4FCE-BFDD-68F005AC9A65}" destId="{36EF8C5F-1503-4E1A-85A6-5E7D37AC9D3F}" srcOrd="0" destOrd="0" presId="urn:microsoft.com/office/officeart/2005/8/layout/hList1"/>
    <dgm:cxn modelId="{89E571F4-FE54-440F-B98E-3EFC5210CF5E}" type="presParOf" srcId="{36EF8C5F-1503-4E1A-85A6-5E7D37AC9D3F}" destId="{2262240B-0049-4F2F-BB92-BC3CFFE6DE7D}" srcOrd="0" destOrd="0" presId="urn:microsoft.com/office/officeart/2005/8/layout/hList1"/>
    <dgm:cxn modelId="{3007C834-B56E-418B-A139-2A4E4AC5DF59}" type="presParOf" srcId="{36EF8C5F-1503-4E1A-85A6-5E7D37AC9D3F}" destId="{61D06169-63B5-44FD-B825-9A36EE558C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EF4D13-0C79-4D6C-AD08-844E7C8FBB95}" type="doc">
      <dgm:prSet loTypeId="urn:microsoft.com/office/officeart/2005/8/layout/lProcess1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D648C9-1A71-44F7-8B8F-A57B17C85919}">
      <dgm:prSet phldrT="[Text]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 </a:t>
          </a:r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Support Vector Machining (SVM)</a:t>
          </a:r>
        </a:p>
      </dgm:t>
    </dgm:pt>
    <dgm:pt modelId="{9B0787EA-0958-42B5-91C3-C516A68FFBA6}" type="parTrans" cxnId="{2CAC6875-B66C-4854-AB56-4CAB385F35F3}">
      <dgm:prSet/>
      <dgm:spPr/>
      <dgm:t>
        <a:bodyPr/>
        <a:lstStyle/>
        <a:p>
          <a:endParaRPr lang="en-US"/>
        </a:p>
      </dgm:t>
    </dgm:pt>
    <dgm:pt modelId="{F73D270F-5B5C-48F3-A5A4-82F806410CFC}" type="sibTrans" cxnId="{2CAC6875-B66C-4854-AB56-4CAB385F35F3}">
      <dgm:prSet/>
      <dgm:spPr/>
      <dgm:t>
        <a:bodyPr/>
        <a:lstStyle/>
        <a:p>
          <a:endParaRPr lang="en-US"/>
        </a:p>
      </dgm:t>
    </dgm:pt>
    <dgm:pt modelId="{ED0B0EF7-DB7A-4169-B282-C3E1FF3BA31C}">
      <dgm:prSet phldrT="[Text]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Artificial Neural Network (ANN)</a:t>
          </a:r>
        </a:p>
      </dgm:t>
    </dgm:pt>
    <dgm:pt modelId="{251E28A1-4A00-49A3-A8E1-C89872393623}" type="parTrans" cxnId="{52C31491-55BD-4AF6-970C-27CDAA358E7F}">
      <dgm:prSet/>
      <dgm:spPr/>
      <dgm:t>
        <a:bodyPr/>
        <a:lstStyle/>
        <a:p>
          <a:endParaRPr lang="en-US"/>
        </a:p>
      </dgm:t>
    </dgm:pt>
    <dgm:pt modelId="{1C3360B9-2951-4831-8887-471F0E7527B3}" type="sibTrans" cxnId="{52C31491-55BD-4AF6-970C-27CDAA358E7F}">
      <dgm:prSet/>
      <dgm:spPr/>
      <dgm:t>
        <a:bodyPr/>
        <a:lstStyle/>
        <a:p>
          <a:endParaRPr lang="en-US"/>
        </a:p>
      </dgm:t>
    </dgm:pt>
    <dgm:pt modelId="{563F0EBB-34B4-48C9-8F22-731875F08F9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latin typeface="Bahnschrift SemiBold" panose="020B0502040204020203" pitchFamily="34" charset="0"/>
            </a:rPr>
            <a:t>Unsupervised Learning</a:t>
          </a:r>
        </a:p>
      </dgm:t>
    </dgm:pt>
    <dgm:pt modelId="{572F684F-E8AE-4A19-8D1C-0277F309B9E3}" type="parTrans" cxnId="{FE6E9B9A-0D58-48AE-839C-0DB38611E93C}">
      <dgm:prSet/>
      <dgm:spPr/>
      <dgm:t>
        <a:bodyPr/>
        <a:lstStyle/>
        <a:p>
          <a:endParaRPr lang="en-US"/>
        </a:p>
      </dgm:t>
    </dgm:pt>
    <dgm:pt modelId="{18205CF5-D261-4301-858D-7BC7E7AB6B7D}" type="sibTrans" cxnId="{FE6E9B9A-0D58-48AE-839C-0DB38611E93C}">
      <dgm:prSet/>
      <dgm:spPr/>
      <dgm:t>
        <a:bodyPr/>
        <a:lstStyle/>
        <a:p>
          <a:endParaRPr lang="en-US"/>
        </a:p>
      </dgm:t>
    </dgm:pt>
    <dgm:pt modelId="{4BBE7DB8-E04E-4AC3-88CF-4CAC664C1447}">
      <dgm:prSet phldrT="[Text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K-means</a:t>
          </a:r>
        </a:p>
      </dgm:t>
    </dgm:pt>
    <dgm:pt modelId="{4C7CBC04-87FB-43C5-8480-B717713E1530}" type="parTrans" cxnId="{861488DE-EA5B-49FE-A2DD-37E42A5214F6}">
      <dgm:prSet/>
      <dgm:spPr/>
      <dgm:t>
        <a:bodyPr/>
        <a:lstStyle/>
        <a:p>
          <a:endParaRPr lang="en-US"/>
        </a:p>
      </dgm:t>
    </dgm:pt>
    <dgm:pt modelId="{93E2FA66-1A9B-4CBD-BD58-E12018F4A5D0}" type="sibTrans" cxnId="{861488DE-EA5B-49FE-A2DD-37E42A5214F6}">
      <dgm:prSet/>
      <dgm:spPr/>
      <dgm:t>
        <a:bodyPr/>
        <a:lstStyle/>
        <a:p>
          <a:endParaRPr lang="en-US"/>
        </a:p>
      </dgm:t>
    </dgm:pt>
    <dgm:pt modelId="{484545DB-07B2-415D-934A-9B53B1B95545}">
      <dgm:prSet phldrT="[Text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AdaBoost</a:t>
          </a:r>
        </a:p>
      </dgm:t>
    </dgm:pt>
    <dgm:pt modelId="{E33275C5-F669-43AD-A263-AD5C1C394E0F}" type="parTrans" cxnId="{41008A2A-95A0-4729-B35E-59408EE4A61C}">
      <dgm:prSet/>
      <dgm:spPr/>
      <dgm:t>
        <a:bodyPr/>
        <a:lstStyle/>
        <a:p>
          <a:endParaRPr lang="en-US"/>
        </a:p>
      </dgm:t>
    </dgm:pt>
    <dgm:pt modelId="{B1CB08FD-BB9A-47C3-9EB4-5544D952C897}" type="sibTrans" cxnId="{41008A2A-95A0-4729-B35E-59408EE4A61C}">
      <dgm:prSet/>
      <dgm:spPr/>
      <dgm:t>
        <a:bodyPr/>
        <a:lstStyle/>
        <a:p>
          <a:endParaRPr lang="en-US"/>
        </a:p>
      </dgm:t>
    </dgm:pt>
    <dgm:pt modelId="{56DDB3F8-2745-4623-A9D5-9FE2B488A23E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latin typeface="Bahnschrift SemiBold" panose="020B0502040204020203" pitchFamily="34" charset="0"/>
            </a:rPr>
            <a:t>Supervised Learning</a:t>
          </a:r>
        </a:p>
      </dgm:t>
    </dgm:pt>
    <dgm:pt modelId="{7B8929E2-346E-4B16-8E0C-B6F81AC55373}" type="sibTrans" cxnId="{F342F019-00EE-4C9C-B1CD-37077100A1DD}">
      <dgm:prSet/>
      <dgm:spPr/>
      <dgm:t>
        <a:bodyPr/>
        <a:lstStyle/>
        <a:p>
          <a:endParaRPr lang="en-US"/>
        </a:p>
      </dgm:t>
    </dgm:pt>
    <dgm:pt modelId="{DB3470FD-E922-407E-A296-5B4A4AA42D1C}" type="parTrans" cxnId="{F342F019-00EE-4C9C-B1CD-37077100A1DD}">
      <dgm:prSet/>
      <dgm:spPr/>
      <dgm:t>
        <a:bodyPr/>
        <a:lstStyle/>
        <a:p>
          <a:endParaRPr lang="en-US"/>
        </a:p>
      </dgm:t>
    </dgm:pt>
    <dgm:pt modelId="{BED8D5BE-FB48-4176-A960-4B4BE52C4F3A}">
      <dgm:prSet phldrT="[Text]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K-Nearest Neighbors (KNN)</a:t>
          </a:r>
        </a:p>
      </dgm:t>
    </dgm:pt>
    <dgm:pt modelId="{F7829BBD-7787-4857-9AD9-5A7E908AE83C}" type="parTrans" cxnId="{AB79E4EE-6371-4CBB-AA72-1989B533E938}">
      <dgm:prSet/>
      <dgm:spPr/>
      <dgm:t>
        <a:bodyPr/>
        <a:lstStyle/>
        <a:p>
          <a:endParaRPr lang="en-US"/>
        </a:p>
      </dgm:t>
    </dgm:pt>
    <dgm:pt modelId="{AE988225-3A12-4AB8-B0EA-BD30F1C6ED3C}" type="sibTrans" cxnId="{AB79E4EE-6371-4CBB-AA72-1989B533E938}">
      <dgm:prSet/>
      <dgm:spPr/>
      <dgm:t>
        <a:bodyPr/>
        <a:lstStyle/>
        <a:p>
          <a:endParaRPr lang="en-US"/>
        </a:p>
      </dgm:t>
    </dgm:pt>
    <dgm:pt modelId="{3658DDCC-BC8B-48C4-8624-0F38B44A8EBD}">
      <dgm:prSet phldrT="[Text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 err="1">
              <a:solidFill>
                <a:srgbClr val="002060"/>
              </a:solidFill>
              <a:latin typeface="Bahnschrift SemiBold" panose="020B0502040204020203" pitchFamily="34" charset="0"/>
            </a:rPr>
            <a:t>Apriori</a:t>
          </a:r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 algorithm</a:t>
          </a:r>
        </a:p>
      </dgm:t>
    </dgm:pt>
    <dgm:pt modelId="{3B1FF263-FDF4-4BE5-83CE-52BB429571A3}" type="parTrans" cxnId="{F4A1FE5E-038C-47CA-BFB3-5AC61603ACCC}">
      <dgm:prSet/>
      <dgm:spPr/>
      <dgm:t>
        <a:bodyPr/>
        <a:lstStyle/>
        <a:p>
          <a:endParaRPr lang="en-US"/>
        </a:p>
      </dgm:t>
    </dgm:pt>
    <dgm:pt modelId="{B27633AE-1A4B-4527-AEA5-5EC2639FA197}" type="sibTrans" cxnId="{F4A1FE5E-038C-47CA-BFB3-5AC61603ACCC}">
      <dgm:prSet/>
      <dgm:spPr/>
      <dgm:t>
        <a:bodyPr/>
        <a:lstStyle/>
        <a:p>
          <a:endParaRPr lang="en-US"/>
        </a:p>
      </dgm:t>
    </dgm:pt>
    <dgm:pt modelId="{5B77E21B-2AD1-470B-9894-76E5A731CD1E}">
      <dgm:prSet phldrT="[Text]"/>
      <dgm:spPr>
        <a:solidFill>
          <a:schemeClr val="accent4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Gaussian Process Classifier (GPC)</a:t>
          </a:r>
        </a:p>
      </dgm:t>
    </dgm:pt>
    <dgm:pt modelId="{47F37C39-3B3F-4E24-8516-888DBF066CF3}" type="parTrans" cxnId="{AD3C6BC4-2962-4D7C-974F-586B636669B1}">
      <dgm:prSet/>
      <dgm:spPr/>
      <dgm:t>
        <a:bodyPr/>
        <a:lstStyle/>
        <a:p>
          <a:endParaRPr lang="en-US"/>
        </a:p>
      </dgm:t>
    </dgm:pt>
    <dgm:pt modelId="{57E6657B-C724-423C-BF51-76ADC424106B}" type="sibTrans" cxnId="{AD3C6BC4-2962-4D7C-974F-586B636669B1}">
      <dgm:prSet/>
      <dgm:spPr/>
      <dgm:t>
        <a:bodyPr/>
        <a:lstStyle/>
        <a:p>
          <a:endParaRPr lang="en-US"/>
        </a:p>
      </dgm:t>
    </dgm:pt>
    <dgm:pt modelId="{AD146E68-58F2-48B0-B46D-80209253FAC1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Principal Component Analysis (PCA)</a:t>
          </a:r>
        </a:p>
      </dgm:t>
    </dgm:pt>
    <dgm:pt modelId="{245923BF-0BE8-4BC9-973A-E8B4FBEAFF85}" type="parTrans" cxnId="{58BF3734-DC38-4F05-A0F9-121B0FF7B4FC}">
      <dgm:prSet/>
      <dgm:spPr/>
      <dgm:t>
        <a:bodyPr/>
        <a:lstStyle/>
        <a:p>
          <a:endParaRPr lang="en-US"/>
        </a:p>
      </dgm:t>
    </dgm:pt>
    <dgm:pt modelId="{9FD95D95-84A7-41A1-8B6A-AB586D9EADD0}" type="sibTrans" cxnId="{58BF3734-DC38-4F05-A0F9-121B0FF7B4FC}">
      <dgm:prSet/>
      <dgm:spPr/>
      <dgm:t>
        <a:bodyPr/>
        <a:lstStyle/>
        <a:p>
          <a:endParaRPr lang="en-US"/>
        </a:p>
      </dgm:t>
    </dgm:pt>
    <dgm:pt modelId="{21166F09-621E-400C-B860-6D485553C92E}" type="pres">
      <dgm:prSet presAssocID="{E6EF4D13-0C79-4D6C-AD08-844E7C8FBB95}" presName="Name0" presStyleCnt="0">
        <dgm:presLayoutVars>
          <dgm:dir/>
          <dgm:animLvl val="lvl"/>
          <dgm:resizeHandles val="exact"/>
        </dgm:presLayoutVars>
      </dgm:prSet>
      <dgm:spPr/>
    </dgm:pt>
    <dgm:pt modelId="{B6E12923-2D02-4600-9A7C-8CC73F4557C7}" type="pres">
      <dgm:prSet presAssocID="{56DDB3F8-2745-4623-A9D5-9FE2B488A23E}" presName="vertFlow" presStyleCnt="0"/>
      <dgm:spPr/>
    </dgm:pt>
    <dgm:pt modelId="{2BF786B4-C14D-4661-B014-DE39148995F0}" type="pres">
      <dgm:prSet presAssocID="{56DDB3F8-2745-4623-A9D5-9FE2B488A23E}" presName="header" presStyleLbl="node1" presStyleIdx="0" presStyleCnt="2"/>
      <dgm:spPr/>
    </dgm:pt>
    <dgm:pt modelId="{BCB672DA-4739-432D-9BB3-56BFA80EF96C}" type="pres">
      <dgm:prSet presAssocID="{9B0787EA-0958-42B5-91C3-C516A68FFBA6}" presName="parTrans" presStyleLbl="sibTrans2D1" presStyleIdx="0" presStyleCnt="8"/>
      <dgm:spPr/>
    </dgm:pt>
    <dgm:pt modelId="{A5639C14-08F5-4B54-AE3E-80FC9AFAC880}" type="pres">
      <dgm:prSet presAssocID="{EFD648C9-1A71-44F7-8B8F-A57B17C85919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D11629F8-A668-4A1D-9C8A-01684BE3D2AB}" type="pres">
      <dgm:prSet presAssocID="{F73D270F-5B5C-48F3-A5A4-82F806410CFC}" presName="sibTrans" presStyleLbl="sibTrans2D1" presStyleIdx="1" presStyleCnt="8"/>
      <dgm:spPr/>
    </dgm:pt>
    <dgm:pt modelId="{BA9F4CC5-3C37-40AB-930D-1DEA50B5644E}" type="pres">
      <dgm:prSet presAssocID="{ED0B0EF7-DB7A-4169-B282-C3E1FF3BA31C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1C2B43E9-0E55-4535-986A-F2B30EC833BB}" type="pres">
      <dgm:prSet presAssocID="{1C3360B9-2951-4831-8887-471F0E7527B3}" presName="sibTrans" presStyleLbl="sibTrans2D1" presStyleIdx="2" presStyleCnt="8"/>
      <dgm:spPr/>
    </dgm:pt>
    <dgm:pt modelId="{51AE8ADD-D65B-41E6-BF32-7D80403C8448}" type="pres">
      <dgm:prSet presAssocID="{5B77E21B-2AD1-470B-9894-76E5A731CD1E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726E2161-5CD7-49AB-8D9C-45784310FF7D}" type="pres">
      <dgm:prSet presAssocID="{57E6657B-C724-423C-BF51-76ADC424106B}" presName="sibTrans" presStyleLbl="sibTrans2D1" presStyleIdx="3" presStyleCnt="8"/>
      <dgm:spPr/>
    </dgm:pt>
    <dgm:pt modelId="{722E7572-E5A9-4E0A-8947-0E59DA28FBB0}" type="pres">
      <dgm:prSet presAssocID="{BED8D5BE-FB48-4176-A960-4B4BE52C4F3A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98A5CB83-233D-4B40-9B7F-51B00AB3A33B}" type="pres">
      <dgm:prSet presAssocID="{56DDB3F8-2745-4623-A9D5-9FE2B488A23E}" presName="hSp" presStyleCnt="0"/>
      <dgm:spPr/>
    </dgm:pt>
    <dgm:pt modelId="{4F664D33-BBA5-49AF-8026-39F8B6B12140}" type="pres">
      <dgm:prSet presAssocID="{563F0EBB-34B4-48C9-8F22-731875F08F90}" presName="vertFlow" presStyleCnt="0"/>
      <dgm:spPr/>
    </dgm:pt>
    <dgm:pt modelId="{5D68936A-8B41-43D7-836B-BF8BA114E3A1}" type="pres">
      <dgm:prSet presAssocID="{563F0EBB-34B4-48C9-8F22-731875F08F90}" presName="header" presStyleLbl="node1" presStyleIdx="1" presStyleCnt="2"/>
      <dgm:spPr/>
    </dgm:pt>
    <dgm:pt modelId="{12B5519D-BE5D-4BA8-BF92-BB98FD51A5EF}" type="pres">
      <dgm:prSet presAssocID="{4C7CBC04-87FB-43C5-8480-B717713E1530}" presName="parTrans" presStyleLbl="sibTrans2D1" presStyleIdx="4" presStyleCnt="8"/>
      <dgm:spPr/>
    </dgm:pt>
    <dgm:pt modelId="{A2C20B41-2964-4B96-8594-9C54C9C4498C}" type="pres">
      <dgm:prSet presAssocID="{4BBE7DB8-E04E-4AC3-88CF-4CAC664C1447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B60711B2-BF6C-4694-A435-7B5179264CB6}" type="pres">
      <dgm:prSet presAssocID="{93E2FA66-1A9B-4CBD-BD58-E12018F4A5D0}" presName="sibTrans" presStyleLbl="sibTrans2D1" presStyleIdx="5" presStyleCnt="8"/>
      <dgm:spPr/>
    </dgm:pt>
    <dgm:pt modelId="{181CEA48-8468-4657-AE45-78E3B5A3CB76}" type="pres">
      <dgm:prSet presAssocID="{484545DB-07B2-415D-934A-9B53B1B95545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194C1689-1F4A-4D14-8477-DD54571B28FD}" type="pres">
      <dgm:prSet presAssocID="{B1CB08FD-BB9A-47C3-9EB4-5544D952C897}" presName="sibTrans" presStyleLbl="sibTrans2D1" presStyleIdx="6" presStyleCnt="8"/>
      <dgm:spPr/>
    </dgm:pt>
    <dgm:pt modelId="{A4D81041-D967-4494-BD95-F75526926789}" type="pres">
      <dgm:prSet presAssocID="{3658DDCC-BC8B-48C4-8624-0F38B44A8EBD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12DFB6FC-98D6-42D6-82F3-7F3F9B598749}" type="pres">
      <dgm:prSet presAssocID="{B27633AE-1A4B-4527-AEA5-5EC2639FA197}" presName="sibTrans" presStyleLbl="sibTrans2D1" presStyleIdx="7" presStyleCnt="8"/>
      <dgm:spPr/>
    </dgm:pt>
    <dgm:pt modelId="{25C1DED0-8BF5-47D9-AF72-7A1E94E23327}" type="pres">
      <dgm:prSet presAssocID="{AD146E68-58F2-48B0-B46D-80209253FAC1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F342F019-00EE-4C9C-B1CD-37077100A1DD}" srcId="{E6EF4D13-0C79-4D6C-AD08-844E7C8FBB95}" destId="{56DDB3F8-2745-4623-A9D5-9FE2B488A23E}" srcOrd="0" destOrd="0" parTransId="{DB3470FD-E922-407E-A296-5B4A4AA42D1C}" sibTransId="{7B8929E2-346E-4B16-8E0C-B6F81AC55373}"/>
    <dgm:cxn modelId="{056A8C24-E864-4627-95A7-F04D7817CE4B}" type="presOf" srcId="{EFD648C9-1A71-44F7-8B8F-A57B17C85919}" destId="{A5639C14-08F5-4B54-AE3E-80FC9AFAC880}" srcOrd="0" destOrd="0" presId="urn:microsoft.com/office/officeart/2005/8/layout/lProcess1"/>
    <dgm:cxn modelId="{41008A2A-95A0-4729-B35E-59408EE4A61C}" srcId="{563F0EBB-34B4-48C9-8F22-731875F08F90}" destId="{484545DB-07B2-415D-934A-9B53B1B95545}" srcOrd="1" destOrd="0" parTransId="{E33275C5-F669-43AD-A263-AD5C1C394E0F}" sibTransId="{B1CB08FD-BB9A-47C3-9EB4-5544D952C897}"/>
    <dgm:cxn modelId="{0D34E62E-4F21-4B4C-B95F-7972C6F7569A}" type="presOf" srcId="{9B0787EA-0958-42B5-91C3-C516A68FFBA6}" destId="{BCB672DA-4739-432D-9BB3-56BFA80EF96C}" srcOrd="0" destOrd="0" presId="urn:microsoft.com/office/officeart/2005/8/layout/lProcess1"/>
    <dgm:cxn modelId="{58C3AA31-5BAC-461C-86BE-A6A9CA629FF3}" type="presOf" srcId="{AD146E68-58F2-48B0-B46D-80209253FAC1}" destId="{25C1DED0-8BF5-47D9-AF72-7A1E94E23327}" srcOrd="0" destOrd="0" presId="urn:microsoft.com/office/officeart/2005/8/layout/lProcess1"/>
    <dgm:cxn modelId="{58BF3734-DC38-4F05-A0F9-121B0FF7B4FC}" srcId="{563F0EBB-34B4-48C9-8F22-731875F08F90}" destId="{AD146E68-58F2-48B0-B46D-80209253FAC1}" srcOrd="3" destOrd="0" parTransId="{245923BF-0BE8-4BC9-973A-E8B4FBEAFF85}" sibTransId="{9FD95D95-84A7-41A1-8B6A-AB586D9EADD0}"/>
    <dgm:cxn modelId="{0D5E9B37-816B-4E85-9C25-A8F4A7693C09}" type="presOf" srcId="{1C3360B9-2951-4831-8887-471F0E7527B3}" destId="{1C2B43E9-0E55-4535-986A-F2B30EC833BB}" srcOrd="0" destOrd="0" presId="urn:microsoft.com/office/officeart/2005/8/layout/lProcess1"/>
    <dgm:cxn modelId="{F4A1FE5E-038C-47CA-BFB3-5AC61603ACCC}" srcId="{563F0EBB-34B4-48C9-8F22-731875F08F90}" destId="{3658DDCC-BC8B-48C4-8624-0F38B44A8EBD}" srcOrd="2" destOrd="0" parTransId="{3B1FF263-FDF4-4BE5-83CE-52BB429571A3}" sibTransId="{B27633AE-1A4B-4527-AEA5-5EC2639FA197}"/>
    <dgm:cxn modelId="{2D0ACE6A-36EF-4524-B619-20743EF76DAC}" type="presOf" srcId="{ED0B0EF7-DB7A-4169-B282-C3E1FF3BA31C}" destId="{BA9F4CC5-3C37-40AB-930D-1DEA50B5644E}" srcOrd="0" destOrd="0" presId="urn:microsoft.com/office/officeart/2005/8/layout/lProcess1"/>
    <dgm:cxn modelId="{AC436F4B-73DA-4E68-A901-7A0B9D52A74B}" type="presOf" srcId="{B1CB08FD-BB9A-47C3-9EB4-5544D952C897}" destId="{194C1689-1F4A-4D14-8477-DD54571B28FD}" srcOrd="0" destOrd="0" presId="urn:microsoft.com/office/officeart/2005/8/layout/lProcess1"/>
    <dgm:cxn modelId="{C81C196E-B60D-4802-BBBD-39577EEC23C4}" type="presOf" srcId="{5B77E21B-2AD1-470B-9894-76E5A731CD1E}" destId="{51AE8ADD-D65B-41E6-BF32-7D80403C8448}" srcOrd="0" destOrd="0" presId="urn:microsoft.com/office/officeart/2005/8/layout/lProcess1"/>
    <dgm:cxn modelId="{A0EB2054-0E30-4910-A85E-2D43FA75239C}" type="presOf" srcId="{B27633AE-1A4B-4527-AEA5-5EC2639FA197}" destId="{12DFB6FC-98D6-42D6-82F3-7F3F9B598749}" srcOrd="0" destOrd="0" presId="urn:microsoft.com/office/officeart/2005/8/layout/lProcess1"/>
    <dgm:cxn modelId="{2CAC6875-B66C-4854-AB56-4CAB385F35F3}" srcId="{56DDB3F8-2745-4623-A9D5-9FE2B488A23E}" destId="{EFD648C9-1A71-44F7-8B8F-A57B17C85919}" srcOrd="0" destOrd="0" parTransId="{9B0787EA-0958-42B5-91C3-C516A68FFBA6}" sibTransId="{F73D270F-5B5C-48F3-A5A4-82F806410CFC}"/>
    <dgm:cxn modelId="{91167E7A-2CC4-4E93-A00C-4ABCCEE090A9}" type="presOf" srcId="{484545DB-07B2-415D-934A-9B53B1B95545}" destId="{181CEA48-8468-4657-AE45-78E3B5A3CB76}" srcOrd="0" destOrd="0" presId="urn:microsoft.com/office/officeart/2005/8/layout/lProcess1"/>
    <dgm:cxn modelId="{B6B98588-EF4E-4596-8971-34A5EC383593}" type="presOf" srcId="{F73D270F-5B5C-48F3-A5A4-82F806410CFC}" destId="{D11629F8-A668-4A1D-9C8A-01684BE3D2AB}" srcOrd="0" destOrd="0" presId="urn:microsoft.com/office/officeart/2005/8/layout/lProcess1"/>
    <dgm:cxn modelId="{2B4F758F-8153-4463-BF62-2D6556F4EA0D}" type="presOf" srcId="{4C7CBC04-87FB-43C5-8480-B717713E1530}" destId="{12B5519D-BE5D-4BA8-BF92-BB98FD51A5EF}" srcOrd="0" destOrd="0" presId="urn:microsoft.com/office/officeart/2005/8/layout/lProcess1"/>
    <dgm:cxn modelId="{52C31491-55BD-4AF6-970C-27CDAA358E7F}" srcId="{56DDB3F8-2745-4623-A9D5-9FE2B488A23E}" destId="{ED0B0EF7-DB7A-4169-B282-C3E1FF3BA31C}" srcOrd="1" destOrd="0" parTransId="{251E28A1-4A00-49A3-A8E1-C89872393623}" sibTransId="{1C3360B9-2951-4831-8887-471F0E7527B3}"/>
    <dgm:cxn modelId="{FE6E9B9A-0D58-48AE-839C-0DB38611E93C}" srcId="{E6EF4D13-0C79-4D6C-AD08-844E7C8FBB95}" destId="{563F0EBB-34B4-48C9-8F22-731875F08F90}" srcOrd="1" destOrd="0" parTransId="{572F684F-E8AE-4A19-8D1C-0277F309B9E3}" sibTransId="{18205CF5-D261-4301-858D-7BC7E7AB6B7D}"/>
    <dgm:cxn modelId="{130BABA1-964A-4294-9680-3A2D0755D4F6}" type="presOf" srcId="{BED8D5BE-FB48-4176-A960-4B4BE52C4F3A}" destId="{722E7572-E5A9-4E0A-8947-0E59DA28FBB0}" srcOrd="0" destOrd="0" presId="urn:microsoft.com/office/officeart/2005/8/layout/lProcess1"/>
    <dgm:cxn modelId="{A3774EAC-513C-446F-9958-B8A0F2E9B5C4}" type="presOf" srcId="{57E6657B-C724-423C-BF51-76ADC424106B}" destId="{726E2161-5CD7-49AB-8D9C-45784310FF7D}" srcOrd="0" destOrd="0" presId="urn:microsoft.com/office/officeart/2005/8/layout/lProcess1"/>
    <dgm:cxn modelId="{B68436B3-C867-48A4-A170-CD4F129C6B6E}" type="presOf" srcId="{3658DDCC-BC8B-48C4-8624-0F38B44A8EBD}" destId="{A4D81041-D967-4494-BD95-F75526926789}" srcOrd="0" destOrd="0" presId="urn:microsoft.com/office/officeart/2005/8/layout/lProcess1"/>
    <dgm:cxn modelId="{7A6EC7B3-B379-42A2-BACC-CA1C4778E998}" type="presOf" srcId="{563F0EBB-34B4-48C9-8F22-731875F08F90}" destId="{5D68936A-8B41-43D7-836B-BF8BA114E3A1}" srcOrd="0" destOrd="0" presId="urn:microsoft.com/office/officeart/2005/8/layout/lProcess1"/>
    <dgm:cxn modelId="{A8B38DB8-3FF3-4480-B8E1-35701004A762}" type="presOf" srcId="{4BBE7DB8-E04E-4AC3-88CF-4CAC664C1447}" destId="{A2C20B41-2964-4B96-8594-9C54C9C4498C}" srcOrd="0" destOrd="0" presId="urn:microsoft.com/office/officeart/2005/8/layout/lProcess1"/>
    <dgm:cxn modelId="{AD3C6BC4-2962-4D7C-974F-586B636669B1}" srcId="{56DDB3F8-2745-4623-A9D5-9FE2B488A23E}" destId="{5B77E21B-2AD1-470B-9894-76E5A731CD1E}" srcOrd="2" destOrd="0" parTransId="{47F37C39-3B3F-4E24-8516-888DBF066CF3}" sibTransId="{57E6657B-C724-423C-BF51-76ADC424106B}"/>
    <dgm:cxn modelId="{81CDB2CF-205D-4857-93E9-79453F8AAA86}" type="presOf" srcId="{E6EF4D13-0C79-4D6C-AD08-844E7C8FBB95}" destId="{21166F09-621E-400C-B860-6D485553C92E}" srcOrd="0" destOrd="0" presId="urn:microsoft.com/office/officeart/2005/8/layout/lProcess1"/>
    <dgm:cxn modelId="{8A7584D2-A946-4B30-8057-B41384BFFAC1}" type="presOf" srcId="{93E2FA66-1A9B-4CBD-BD58-E12018F4A5D0}" destId="{B60711B2-BF6C-4694-A435-7B5179264CB6}" srcOrd="0" destOrd="0" presId="urn:microsoft.com/office/officeart/2005/8/layout/lProcess1"/>
    <dgm:cxn modelId="{9750B8D7-63BF-4994-8077-ABC277AA0CBB}" type="presOf" srcId="{56DDB3F8-2745-4623-A9D5-9FE2B488A23E}" destId="{2BF786B4-C14D-4661-B014-DE39148995F0}" srcOrd="0" destOrd="0" presId="urn:microsoft.com/office/officeart/2005/8/layout/lProcess1"/>
    <dgm:cxn modelId="{861488DE-EA5B-49FE-A2DD-37E42A5214F6}" srcId="{563F0EBB-34B4-48C9-8F22-731875F08F90}" destId="{4BBE7DB8-E04E-4AC3-88CF-4CAC664C1447}" srcOrd="0" destOrd="0" parTransId="{4C7CBC04-87FB-43C5-8480-B717713E1530}" sibTransId="{93E2FA66-1A9B-4CBD-BD58-E12018F4A5D0}"/>
    <dgm:cxn modelId="{AB79E4EE-6371-4CBB-AA72-1989B533E938}" srcId="{56DDB3F8-2745-4623-A9D5-9FE2B488A23E}" destId="{BED8D5BE-FB48-4176-A960-4B4BE52C4F3A}" srcOrd="3" destOrd="0" parTransId="{F7829BBD-7787-4857-9AD9-5A7E908AE83C}" sibTransId="{AE988225-3A12-4AB8-B0EA-BD30F1C6ED3C}"/>
    <dgm:cxn modelId="{340904A8-BFEB-400D-A19D-70E78642F72D}" type="presParOf" srcId="{21166F09-621E-400C-B860-6D485553C92E}" destId="{B6E12923-2D02-4600-9A7C-8CC73F4557C7}" srcOrd="0" destOrd="0" presId="urn:microsoft.com/office/officeart/2005/8/layout/lProcess1"/>
    <dgm:cxn modelId="{807FB0ED-9CC3-46F7-A8E8-2512151A243F}" type="presParOf" srcId="{B6E12923-2D02-4600-9A7C-8CC73F4557C7}" destId="{2BF786B4-C14D-4661-B014-DE39148995F0}" srcOrd="0" destOrd="0" presId="urn:microsoft.com/office/officeart/2005/8/layout/lProcess1"/>
    <dgm:cxn modelId="{4BA73278-5912-475E-986A-40741100D373}" type="presParOf" srcId="{B6E12923-2D02-4600-9A7C-8CC73F4557C7}" destId="{BCB672DA-4739-432D-9BB3-56BFA80EF96C}" srcOrd="1" destOrd="0" presId="urn:microsoft.com/office/officeart/2005/8/layout/lProcess1"/>
    <dgm:cxn modelId="{DAD96602-6C47-4BF8-A5CF-28177A4F87B3}" type="presParOf" srcId="{B6E12923-2D02-4600-9A7C-8CC73F4557C7}" destId="{A5639C14-08F5-4B54-AE3E-80FC9AFAC880}" srcOrd="2" destOrd="0" presId="urn:microsoft.com/office/officeart/2005/8/layout/lProcess1"/>
    <dgm:cxn modelId="{B09826B0-6A44-4812-84B1-0400BEE9ED67}" type="presParOf" srcId="{B6E12923-2D02-4600-9A7C-8CC73F4557C7}" destId="{D11629F8-A668-4A1D-9C8A-01684BE3D2AB}" srcOrd="3" destOrd="0" presId="urn:microsoft.com/office/officeart/2005/8/layout/lProcess1"/>
    <dgm:cxn modelId="{5B0F31F5-1E19-4EB9-B198-C14D72ED4122}" type="presParOf" srcId="{B6E12923-2D02-4600-9A7C-8CC73F4557C7}" destId="{BA9F4CC5-3C37-40AB-930D-1DEA50B5644E}" srcOrd="4" destOrd="0" presId="urn:microsoft.com/office/officeart/2005/8/layout/lProcess1"/>
    <dgm:cxn modelId="{785C9FB8-864D-4CFA-8798-3FBE14C68190}" type="presParOf" srcId="{B6E12923-2D02-4600-9A7C-8CC73F4557C7}" destId="{1C2B43E9-0E55-4535-986A-F2B30EC833BB}" srcOrd="5" destOrd="0" presId="urn:microsoft.com/office/officeart/2005/8/layout/lProcess1"/>
    <dgm:cxn modelId="{A5686C15-35BC-45FC-8A94-B6CA93E7446C}" type="presParOf" srcId="{B6E12923-2D02-4600-9A7C-8CC73F4557C7}" destId="{51AE8ADD-D65B-41E6-BF32-7D80403C8448}" srcOrd="6" destOrd="0" presId="urn:microsoft.com/office/officeart/2005/8/layout/lProcess1"/>
    <dgm:cxn modelId="{A200D8B5-8F18-4A37-8D2B-F05E70EC64BD}" type="presParOf" srcId="{B6E12923-2D02-4600-9A7C-8CC73F4557C7}" destId="{726E2161-5CD7-49AB-8D9C-45784310FF7D}" srcOrd="7" destOrd="0" presId="urn:microsoft.com/office/officeart/2005/8/layout/lProcess1"/>
    <dgm:cxn modelId="{3CD6249D-98F0-43AB-BCEA-65BBB74254D6}" type="presParOf" srcId="{B6E12923-2D02-4600-9A7C-8CC73F4557C7}" destId="{722E7572-E5A9-4E0A-8947-0E59DA28FBB0}" srcOrd="8" destOrd="0" presId="urn:microsoft.com/office/officeart/2005/8/layout/lProcess1"/>
    <dgm:cxn modelId="{51A17A66-EE8A-427A-8C0D-6F49F24198B8}" type="presParOf" srcId="{21166F09-621E-400C-B860-6D485553C92E}" destId="{98A5CB83-233D-4B40-9B7F-51B00AB3A33B}" srcOrd="1" destOrd="0" presId="urn:microsoft.com/office/officeart/2005/8/layout/lProcess1"/>
    <dgm:cxn modelId="{0F5853AB-FB77-4E85-B713-AF26CBCD79EA}" type="presParOf" srcId="{21166F09-621E-400C-B860-6D485553C92E}" destId="{4F664D33-BBA5-49AF-8026-39F8B6B12140}" srcOrd="2" destOrd="0" presId="urn:microsoft.com/office/officeart/2005/8/layout/lProcess1"/>
    <dgm:cxn modelId="{C15050D3-34AD-49E8-B09D-55BF3A9892F1}" type="presParOf" srcId="{4F664D33-BBA5-49AF-8026-39F8B6B12140}" destId="{5D68936A-8B41-43D7-836B-BF8BA114E3A1}" srcOrd="0" destOrd="0" presId="urn:microsoft.com/office/officeart/2005/8/layout/lProcess1"/>
    <dgm:cxn modelId="{E09525A8-B800-4F68-9855-211162971DD2}" type="presParOf" srcId="{4F664D33-BBA5-49AF-8026-39F8B6B12140}" destId="{12B5519D-BE5D-4BA8-BF92-BB98FD51A5EF}" srcOrd="1" destOrd="0" presId="urn:microsoft.com/office/officeart/2005/8/layout/lProcess1"/>
    <dgm:cxn modelId="{2206C9AE-5451-42A8-934F-4582EF6F7C77}" type="presParOf" srcId="{4F664D33-BBA5-49AF-8026-39F8B6B12140}" destId="{A2C20B41-2964-4B96-8594-9C54C9C4498C}" srcOrd="2" destOrd="0" presId="urn:microsoft.com/office/officeart/2005/8/layout/lProcess1"/>
    <dgm:cxn modelId="{8C08F097-102F-4987-9E5E-330DE16C0CD2}" type="presParOf" srcId="{4F664D33-BBA5-49AF-8026-39F8B6B12140}" destId="{B60711B2-BF6C-4694-A435-7B5179264CB6}" srcOrd="3" destOrd="0" presId="urn:microsoft.com/office/officeart/2005/8/layout/lProcess1"/>
    <dgm:cxn modelId="{7692AC74-065D-45EB-B60B-B906C31D3B5F}" type="presParOf" srcId="{4F664D33-BBA5-49AF-8026-39F8B6B12140}" destId="{181CEA48-8468-4657-AE45-78E3B5A3CB76}" srcOrd="4" destOrd="0" presId="urn:microsoft.com/office/officeart/2005/8/layout/lProcess1"/>
    <dgm:cxn modelId="{14C69A99-9D76-4FC2-BCEC-B711AFD5F923}" type="presParOf" srcId="{4F664D33-BBA5-49AF-8026-39F8B6B12140}" destId="{194C1689-1F4A-4D14-8477-DD54571B28FD}" srcOrd="5" destOrd="0" presId="urn:microsoft.com/office/officeart/2005/8/layout/lProcess1"/>
    <dgm:cxn modelId="{50794D9B-097E-47BB-A894-99EB3E30656A}" type="presParOf" srcId="{4F664D33-BBA5-49AF-8026-39F8B6B12140}" destId="{A4D81041-D967-4494-BD95-F75526926789}" srcOrd="6" destOrd="0" presId="urn:microsoft.com/office/officeart/2005/8/layout/lProcess1"/>
    <dgm:cxn modelId="{BD3E7E8B-701A-4829-8CCD-C0A67C3A37A5}" type="presParOf" srcId="{4F664D33-BBA5-49AF-8026-39F8B6B12140}" destId="{12DFB6FC-98D6-42D6-82F3-7F3F9B598749}" srcOrd="7" destOrd="0" presId="urn:microsoft.com/office/officeart/2005/8/layout/lProcess1"/>
    <dgm:cxn modelId="{668ADE00-1CCA-42B9-BC67-6139C343636A}" type="presParOf" srcId="{4F664D33-BBA5-49AF-8026-39F8B6B12140}" destId="{25C1DED0-8BF5-47D9-AF72-7A1E94E23327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11093B-00A3-494E-A1C9-C8741A51A5EE}" type="doc">
      <dgm:prSet loTypeId="urn:microsoft.com/office/officeart/2005/8/layout/equation1" loCatId="process" qsTypeId="urn:microsoft.com/office/officeart/2005/8/quickstyle/simple2" qsCatId="simple" csTypeId="urn:microsoft.com/office/officeart/2005/8/colors/colorful5" csCatId="colorful" phldr="1"/>
      <dgm:spPr/>
    </dgm:pt>
    <dgm:pt modelId="{1D0567BD-0A35-48C4-A094-5E5B01E3471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>
              <a:solidFill>
                <a:srgbClr val="002060"/>
              </a:solidFill>
              <a:latin typeface="Bahnschrift SemiBold" panose="020B0502040204020203" pitchFamily="34" charset="0"/>
            </a:rPr>
            <a:t>Machine Learning Algorithms </a:t>
          </a:r>
        </a:p>
      </dgm:t>
    </dgm:pt>
    <dgm:pt modelId="{8B4E3F7F-8877-4D39-A6FE-88840335C7DB}" type="parTrans" cxnId="{9604F3B7-A831-4EF4-BA29-540E224A7B1C}">
      <dgm:prSet/>
      <dgm:spPr/>
      <dgm:t>
        <a:bodyPr/>
        <a:lstStyle/>
        <a:p>
          <a:endParaRPr lang="en-US"/>
        </a:p>
      </dgm:t>
    </dgm:pt>
    <dgm:pt modelId="{E955CA0D-34EB-4F79-A54E-4D17F25B7B96}" type="sibTrans" cxnId="{9604F3B7-A831-4EF4-BA29-540E224A7B1C}">
      <dgm:prSet/>
      <dgm:spPr/>
      <dgm:t>
        <a:bodyPr/>
        <a:lstStyle/>
        <a:p>
          <a:endParaRPr lang="en-US"/>
        </a:p>
      </dgm:t>
    </dgm:pt>
    <dgm:pt modelId="{A0B7AABB-8251-4ABF-88F9-C70806D9A2F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>
              <a:solidFill>
                <a:srgbClr val="002060"/>
              </a:solidFill>
              <a:latin typeface="Bahnschrift SemiBold" panose="020B0502040204020203" pitchFamily="34" charset="0"/>
            </a:rPr>
            <a:t>MCDM Methods </a:t>
          </a:r>
        </a:p>
      </dgm:t>
    </dgm:pt>
    <dgm:pt modelId="{CC6E5893-EDF5-406F-93A4-89DA9A284816}" type="parTrans" cxnId="{9DD7F3A6-693F-4F42-BECA-AEEBD87F8C45}">
      <dgm:prSet/>
      <dgm:spPr/>
      <dgm:t>
        <a:bodyPr/>
        <a:lstStyle/>
        <a:p>
          <a:endParaRPr lang="en-US"/>
        </a:p>
      </dgm:t>
    </dgm:pt>
    <dgm:pt modelId="{DF87796F-D80E-4765-A5BE-3AA820FA18E3}" type="sibTrans" cxnId="{9DD7F3A6-693F-4F42-BECA-AEEBD87F8C45}">
      <dgm:prSet/>
      <dgm:spPr/>
      <dgm:t>
        <a:bodyPr/>
        <a:lstStyle/>
        <a:p>
          <a:endParaRPr lang="en-US"/>
        </a:p>
      </dgm:t>
    </dgm:pt>
    <dgm:pt modelId="{C7F5CF1C-94E1-43AA-8758-09531D2913D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>
              <a:solidFill>
                <a:srgbClr val="002060"/>
              </a:solidFill>
              <a:latin typeface="Bahnschrift SemiBold" panose="020B0502040204020203" pitchFamily="34" charset="0"/>
            </a:rPr>
            <a:t>Hybrid Methodology </a:t>
          </a:r>
        </a:p>
      </dgm:t>
    </dgm:pt>
    <dgm:pt modelId="{31FF26C9-DC3D-4043-B620-ECEB08276EC6}" type="parTrans" cxnId="{1D240574-8487-4FD3-987B-960C6C6E95EC}">
      <dgm:prSet/>
      <dgm:spPr/>
      <dgm:t>
        <a:bodyPr/>
        <a:lstStyle/>
        <a:p>
          <a:endParaRPr lang="en-US"/>
        </a:p>
      </dgm:t>
    </dgm:pt>
    <dgm:pt modelId="{092E0AC5-5A52-4796-8CAF-6A0A20DC734F}" type="sibTrans" cxnId="{1D240574-8487-4FD3-987B-960C6C6E95EC}">
      <dgm:prSet/>
      <dgm:spPr/>
      <dgm:t>
        <a:bodyPr/>
        <a:lstStyle/>
        <a:p>
          <a:endParaRPr lang="en-US"/>
        </a:p>
      </dgm:t>
    </dgm:pt>
    <dgm:pt modelId="{08A0A844-BD12-4D95-AE6F-B1DC136958CD}" type="pres">
      <dgm:prSet presAssocID="{D511093B-00A3-494E-A1C9-C8741A51A5EE}" presName="linearFlow" presStyleCnt="0">
        <dgm:presLayoutVars>
          <dgm:dir/>
          <dgm:resizeHandles val="exact"/>
        </dgm:presLayoutVars>
      </dgm:prSet>
      <dgm:spPr/>
    </dgm:pt>
    <dgm:pt modelId="{DAF1E66A-DA3D-4227-83CC-221B3AFBF8BC}" type="pres">
      <dgm:prSet presAssocID="{1D0567BD-0A35-48C4-A094-5E5B01E34716}" presName="node" presStyleLbl="node1" presStyleIdx="0" presStyleCnt="3">
        <dgm:presLayoutVars>
          <dgm:bulletEnabled val="1"/>
        </dgm:presLayoutVars>
      </dgm:prSet>
      <dgm:spPr/>
    </dgm:pt>
    <dgm:pt modelId="{0D17A9AB-68C5-443E-BC1C-3DC1318AB760}" type="pres">
      <dgm:prSet presAssocID="{E955CA0D-34EB-4F79-A54E-4D17F25B7B96}" presName="spacerL" presStyleCnt="0"/>
      <dgm:spPr/>
    </dgm:pt>
    <dgm:pt modelId="{7110B892-BAC4-4421-87B1-62A5703BF0D6}" type="pres">
      <dgm:prSet presAssocID="{E955CA0D-34EB-4F79-A54E-4D17F25B7B96}" presName="sibTrans" presStyleLbl="sibTrans2D1" presStyleIdx="0" presStyleCnt="2"/>
      <dgm:spPr/>
    </dgm:pt>
    <dgm:pt modelId="{3C5D5C7E-79D0-4DF7-AB1E-CEBF8DA48619}" type="pres">
      <dgm:prSet presAssocID="{E955CA0D-34EB-4F79-A54E-4D17F25B7B96}" presName="spacerR" presStyleCnt="0"/>
      <dgm:spPr/>
    </dgm:pt>
    <dgm:pt modelId="{A59B7456-3F13-479C-8F61-3011EFDDFF32}" type="pres">
      <dgm:prSet presAssocID="{A0B7AABB-8251-4ABF-88F9-C70806D9A2F2}" presName="node" presStyleLbl="node1" presStyleIdx="1" presStyleCnt="3" custLinFactNeighborX="1" custLinFactNeighborY="0">
        <dgm:presLayoutVars>
          <dgm:bulletEnabled val="1"/>
        </dgm:presLayoutVars>
      </dgm:prSet>
      <dgm:spPr/>
    </dgm:pt>
    <dgm:pt modelId="{FC82CB78-A9E8-4832-AD9D-2888D5E0501F}" type="pres">
      <dgm:prSet presAssocID="{DF87796F-D80E-4765-A5BE-3AA820FA18E3}" presName="spacerL" presStyleCnt="0"/>
      <dgm:spPr/>
    </dgm:pt>
    <dgm:pt modelId="{4AC9D6F1-95EB-498E-B4B8-116B5ABB8839}" type="pres">
      <dgm:prSet presAssocID="{DF87796F-D80E-4765-A5BE-3AA820FA18E3}" presName="sibTrans" presStyleLbl="sibTrans2D1" presStyleIdx="1" presStyleCnt="2"/>
      <dgm:spPr/>
    </dgm:pt>
    <dgm:pt modelId="{34229835-7772-42C8-B1A9-19F72207182A}" type="pres">
      <dgm:prSet presAssocID="{DF87796F-D80E-4765-A5BE-3AA820FA18E3}" presName="spacerR" presStyleCnt="0"/>
      <dgm:spPr/>
    </dgm:pt>
    <dgm:pt modelId="{2FC08E93-1511-42A3-9818-D9D6EA34F777}" type="pres">
      <dgm:prSet presAssocID="{C7F5CF1C-94E1-43AA-8758-09531D2913D8}" presName="node" presStyleLbl="node1" presStyleIdx="2" presStyleCnt="3" custScaleX="105357">
        <dgm:presLayoutVars>
          <dgm:bulletEnabled val="1"/>
        </dgm:presLayoutVars>
      </dgm:prSet>
      <dgm:spPr/>
    </dgm:pt>
  </dgm:ptLst>
  <dgm:cxnLst>
    <dgm:cxn modelId="{352EB209-1AE8-462C-ADEC-EED6D431F1F7}" type="presOf" srcId="{D511093B-00A3-494E-A1C9-C8741A51A5EE}" destId="{08A0A844-BD12-4D95-AE6F-B1DC136958CD}" srcOrd="0" destOrd="0" presId="urn:microsoft.com/office/officeart/2005/8/layout/equation1"/>
    <dgm:cxn modelId="{B5217D25-E2F8-4550-B573-47CB9BA948F3}" type="presOf" srcId="{C7F5CF1C-94E1-43AA-8758-09531D2913D8}" destId="{2FC08E93-1511-42A3-9818-D9D6EA34F777}" srcOrd="0" destOrd="0" presId="urn:microsoft.com/office/officeart/2005/8/layout/equation1"/>
    <dgm:cxn modelId="{29EAC92B-9190-40FF-8D18-FF77E4ABF2D9}" type="presOf" srcId="{DF87796F-D80E-4765-A5BE-3AA820FA18E3}" destId="{4AC9D6F1-95EB-498E-B4B8-116B5ABB8839}" srcOrd="0" destOrd="0" presId="urn:microsoft.com/office/officeart/2005/8/layout/equation1"/>
    <dgm:cxn modelId="{A86FDB4B-5279-4205-96CA-EF9847C623C4}" type="presOf" srcId="{A0B7AABB-8251-4ABF-88F9-C70806D9A2F2}" destId="{A59B7456-3F13-479C-8F61-3011EFDDFF32}" srcOrd="0" destOrd="0" presId="urn:microsoft.com/office/officeart/2005/8/layout/equation1"/>
    <dgm:cxn modelId="{1D240574-8487-4FD3-987B-960C6C6E95EC}" srcId="{D511093B-00A3-494E-A1C9-C8741A51A5EE}" destId="{C7F5CF1C-94E1-43AA-8758-09531D2913D8}" srcOrd="2" destOrd="0" parTransId="{31FF26C9-DC3D-4043-B620-ECEB08276EC6}" sibTransId="{092E0AC5-5A52-4796-8CAF-6A0A20DC734F}"/>
    <dgm:cxn modelId="{4E585096-2654-4E78-B064-4FA14E87B9E9}" type="presOf" srcId="{E955CA0D-34EB-4F79-A54E-4D17F25B7B96}" destId="{7110B892-BAC4-4421-87B1-62A5703BF0D6}" srcOrd="0" destOrd="0" presId="urn:microsoft.com/office/officeart/2005/8/layout/equation1"/>
    <dgm:cxn modelId="{9DD7F3A6-693F-4F42-BECA-AEEBD87F8C45}" srcId="{D511093B-00A3-494E-A1C9-C8741A51A5EE}" destId="{A0B7AABB-8251-4ABF-88F9-C70806D9A2F2}" srcOrd="1" destOrd="0" parTransId="{CC6E5893-EDF5-406F-93A4-89DA9A284816}" sibTransId="{DF87796F-D80E-4765-A5BE-3AA820FA18E3}"/>
    <dgm:cxn modelId="{AECA25B5-8F7A-4523-84FD-7E9B1CA34545}" type="presOf" srcId="{1D0567BD-0A35-48C4-A094-5E5B01E34716}" destId="{DAF1E66A-DA3D-4227-83CC-221B3AFBF8BC}" srcOrd="0" destOrd="0" presId="urn:microsoft.com/office/officeart/2005/8/layout/equation1"/>
    <dgm:cxn modelId="{9604F3B7-A831-4EF4-BA29-540E224A7B1C}" srcId="{D511093B-00A3-494E-A1C9-C8741A51A5EE}" destId="{1D0567BD-0A35-48C4-A094-5E5B01E34716}" srcOrd="0" destOrd="0" parTransId="{8B4E3F7F-8877-4D39-A6FE-88840335C7DB}" sibTransId="{E955CA0D-34EB-4F79-A54E-4D17F25B7B96}"/>
    <dgm:cxn modelId="{C8305270-A0FD-49C6-A49F-5DDFE6690974}" type="presParOf" srcId="{08A0A844-BD12-4D95-AE6F-B1DC136958CD}" destId="{DAF1E66A-DA3D-4227-83CC-221B3AFBF8BC}" srcOrd="0" destOrd="0" presId="urn:microsoft.com/office/officeart/2005/8/layout/equation1"/>
    <dgm:cxn modelId="{DDEFD54A-553A-4FCE-AFCE-78F374DEBB0C}" type="presParOf" srcId="{08A0A844-BD12-4D95-AE6F-B1DC136958CD}" destId="{0D17A9AB-68C5-443E-BC1C-3DC1318AB760}" srcOrd="1" destOrd="0" presId="urn:microsoft.com/office/officeart/2005/8/layout/equation1"/>
    <dgm:cxn modelId="{6E21FBAF-0F62-410C-9202-B4D9834E2BB5}" type="presParOf" srcId="{08A0A844-BD12-4D95-AE6F-B1DC136958CD}" destId="{7110B892-BAC4-4421-87B1-62A5703BF0D6}" srcOrd="2" destOrd="0" presId="urn:microsoft.com/office/officeart/2005/8/layout/equation1"/>
    <dgm:cxn modelId="{A36FB5E4-FE11-4D0E-BDA4-C1B671313743}" type="presParOf" srcId="{08A0A844-BD12-4D95-AE6F-B1DC136958CD}" destId="{3C5D5C7E-79D0-4DF7-AB1E-CEBF8DA48619}" srcOrd="3" destOrd="0" presId="urn:microsoft.com/office/officeart/2005/8/layout/equation1"/>
    <dgm:cxn modelId="{64C8D0DA-B9ED-4C86-AC0A-9B64E093EFC8}" type="presParOf" srcId="{08A0A844-BD12-4D95-AE6F-B1DC136958CD}" destId="{A59B7456-3F13-479C-8F61-3011EFDDFF32}" srcOrd="4" destOrd="0" presId="urn:microsoft.com/office/officeart/2005/8/layout/equation1"/>
    <dgm:cxn modelId="{84A7F940-94EB-4E07-8949-8EB83A3D4943}" type="presParOf" srcId="{08A0A844-BD12-4D95-AE6F-B1DC136958CD}" destId="{FC82CB78-A9E8-4832-AD9D-2888D5E0501F}" srcOrd="5" destOrd="0" presId="urn:microsoft.com/office/officeart/2005/8/layout/equation1"/>
    <dgm:cxn modelId="{081A7C42-C3C7-4030-BFCA-7977621D8CCA}" type="presParOf" srcId="{08A0A844-BD12-4D95-AE6F-B1DC136958CD}" destId="{4AC9D6F1-95EB-498E-B4B8-116B5ABB8839}" srcOrd="6" destOrd="0" presId="urn:microsoft.com/office/officeart/2005/8/layout/equation1"/>
    <dgm:cxn modelId="{9FBC0DBC-7CCF-4521-8671-F052BE77E522}" type="presParOf" srcId="{08A0A844-BD12-4D95-AE6F-B1DC136958CD}" destId="{34229835-7772-42C8-B1A9-19F72207182A}" srcOrd="7" destOrd="0" presId="urn:microsoft.com/office/officeart/2005/8/layout/equation1"/>
    <dgm:cxn modelId="{C08A1E4D-D8F9-4229-8F4F-25722C102B3B}" type="presParOf" srcId="{08A0A844-BD12-4D95-AE6F-B1DC136958CD}" destId="{2FC08E93-1511-42A3-9818-D9D6EA34F77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2464A07-6FAA-4826-92A0-8B05283228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07E9D-6F97-4554-B542-A738B0F03E93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Inventory Classification</a:t>
          </a:r>
        </a:p>
      </dgm:t>
    </dgm:pt>
    <dgm:pt modelId="{D3ED3A40-774E-4880-8E30-A88A4EE92B2A}" type="parTrans" cxnId="{7B817F96-3139-49C6-97CD-E57C0751A714}">
      <dgm:prSet/>
      <dgm:spPr/>
      <dgm:t>
        <a:bodyPr/>
        <a:lstStyle/>
        <a:p>
          <a:endParaRPr lang="en-US"/>
        </a:p>
      </dgm:t>
    </dgm:pt>
    <dgm:pt modelId="{FDF42DB6-C836-4D8F-B952-59F1A545F95B}" type="sibTrans" cxnId="{7B817F96-3139-49C6-97CD-E57C0751A714}">
      <dgm:prSet/>
      <dgm:spPr/>
      <dgm:t>
        <a:bodyPr/>
        <a:lstStyle/>
        <a:p>
          <a:endParaRPr lang="en-US"/>
        </a:p>
      </dgm:t>
    </dgm:pt>
    <dgm:pt modelId="{05D69785-E05A-4117-9877-16570FB719F8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ABC Analysis</a:t>
          </a:r>
        </a:p>
      </dgm:t>
    </dgm:pt>
    <dgm:pt modelId="{93049CE0-D419-49C3-8255-2B23BDF14482}" type="parTrans" cxnId="{315998C5-508B-4FCA-AC42-DA9042542DB3}">
      <dgm:prSet/>
      <dgm:spPr/>
      <dgm:t>
        <a:bodyPr/>
        <a:lstStyle/>
        <a:p>
          <a:endParaRPr lang="en-US"/>
        </a:p>
      </dgm:t>
    </dgm:pt>
    <dgm:pt modelId="{2C032FEB-F803-4371-8364-D265536B77F4}" type="sibTrans" cxnId="{315998C5-508B-4FCA-AC42-DA9042542DB3}">
      <dgm:prSet/>
      <dgm:spPr/>
      <dgm:t>
        <a:bodyPr/>
        <a:lstStyle/>
        <a:p>
          <a:endParaRPr lang="en-US"/>
        </a:p>
      </dgm:t>
    </dgm:pt>
    <dgm:pt modelId="{577534E0-C0AF-492C-B63C-384AC337B7D8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MCDM Methods</a:t>
          </a:r>
        </a:p>
      </dgm:t>
    </dgm:pt>
    <dgm:pt modelId="{8AFE2DAB-5171-4E8B-8D6E-9D86D24D3E30}" type="parTrans" cxnId="{FF3AE06B-3171-4DA7-9FD1-DF6245E72531}">
      <dgm:prSet/>
      <dgm:spPr/>
      <dgm:t>
        <a:bodyPr/>
        <a:lstStyle/>
        <a:p>
          <a:endParaRPr lang="en-US"/>
        </a:p>
      </dgm:t>
    </dgm:pt>
    <dgm:pt modelId="{48E0685D-0E49-4465-8D59-74934275E62D}" type="sibTrans" cxnId="{FF3AE06B-3171-4DA7-9FD1-DF6245E72531}">
      <dgm:prSet/>
      <dgm:spPr/>
      <dgm:t>
        <a:bodyPr/>
        <a:lstStyle/>
        <a:p>
          <a:endParaRPr lang="en-US"/>
        </a:p>
      </dgm:t>
    </dgm:pt>
    <dgm:pt modelId="{8F8D45CB-FDEA-4EFD-AA76-F6AA2F7097B3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SAW</a:t>
          </a:r>
        </a:p>
      </dgm:t>
    </dgm:pt>
    <dgm:pt modelId="{DF9F819D-20B1-40EF-921F-011228C5C0AA}" type="parTrans" cxnId="{F00DE0AA-908C-4F6A-BB5A-0F92292EC011}">
      <dgm:prSet/>
      <dgm:spPr/>
      <dgm:t>
        <a:bodyPr/>
        <a:lstStyle/>
        <a:p>
          <a:endParaRPr lang="en-US"/>
        </a:p>
      </dgm:t>
    </dgm:pt>
    <dgm:pt modelId="{0EA44F9C-6601-4153-AB0D-209ABC515814}" type="sibTrans" cxnId="{F00DE0AA-908C-4F6A-BB5A-0F92292EC011}">
      <dgm:prSet/>
      <dgm:spPr/>
      <dgm:t>
        <a:bodyPr/>
        <a:lstStyle/>
        <a:p>
          <a:endParaRPr lang="en-US"/>
        </a:p>
      </dgm:t>
    </dgm:pt>
    <dgm:pt modelId="{BC556CC4-8092-4FAC-935E-6CA82DC9CD6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Machine Learning Algorithms</a:t>
          </a:r>
        </a:p>
      </dgm:t>
    </dgm:pt>
    <dgm:pt modelId="{AE2001D8-A5A2-414A-B832-785104F709F6}" type="parTrans" cxnId="{CFC087CA-4DF3-48B5-8158-75B9B3435BB3}">
      <dgm:prSet/>
      <dgm:spPr/>
      <dgm:t>
        <a:bodyPr/>
        <a:lstStyle/>
        <a:p>
          <a:endParaRPr lang="en-US"/>
        </a:p>
      </dgm:t>
    </dgm:pt>
    <dgm:pt modelId="{8E72853D-741A-4C80-8D14-4F855902082F}" type="sibTrans" cxnId="{CFC087CA-4DF3-48B5-8158-75B9B3435BB3}">
      <dgm:prSet/>
      <dgm:spPr/>
      <dgm:t>
        <a:bodyPr/>
        <a:lstStyle/>
        <a:p>
          <a:endParaRPr lang="en-US"/>
        </a:p>
      </dgm:t>
    </dgm:pt>
    <dgm:pt modelId="{8B0E48D1-EF0E-4EED-A543-894F469A6C55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ANN</a:t>
          </a:r>
        </a:p>
      </dgm:t>
    </dgm:pt>
    <dgm:pt modelId="{4416FC42-1092-420B-8BAF-5112871B5A57}" type="parTrans" cxnId="{7C3FDCF8-7BD2-4A68-AFDA-E1EB99D1587A}">
      <dgm:prSet/>
      <dgm:spPr/>
      <dgm:t>
        <a:bodyPr/>
        <a:lstStyle/>
        <a:p>
          <a:endParaRPr lang="en-US"/>
        </a:p>
      </dgm:t>
    </dgm:pt>
    <dgm:pt modelId="{D4911394-0831-42F7-8511-2BD16116B64B}" type="sibTrans" cxnId="{7C3FDCF8-7BD2-4A68-AFDA-E1EB99D1587A}">
      <dgm:prSet/>
      <dgm:spPr/>
      <dgm:t>
        <a:bodyPr/>
        <a:lstStyle/>
        <a:p>
          <a:endParaRPr lang="en-US"/>
        </a:p>
      </dgm:t>
    </dgm:pt>
    <dgm:pt modelId="{BBC3D837-B143-4E70-906D-349A1DB8F46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AHP</a:t>
          </a:r>
        </a:p>
      </dgm:t>
    </dgm:pt>
    <dgm:pt modelId="{07891888-C4DB-4E8F-8A52-83FC5DFC2B71}" type="parTrans" cxnId="{3BF2817B-572F-45BB-B37E-F412580C2752}">
      <dgm:prSet/>
      <dgm:spPr/>
      <dgm:t>
        <a:bodyPr/>
        <a:lstStyle/>
        <a:p>
          <a:endParaRPr lang="en-US"/>
        </a:p>
      </dgm:t>
    </dgm:pt>
    <dgm:pt modelId="{64DA7F8C-9EA0-46E9-853D-A878916CC443}" type="sibTrans" cxnId="{3BF2817B-572F-45BB-B37E-F412580C2752}">
      <dgm:prSet/>
      <dgm:spPr/>
      <dgm:t>
        <a:bodyPr/>
        <a:lstStyle/>
        <a:p>
          <a:endParaRPr lang="en-US"/>
        </a:p>
      </dgm:t>
    </dgm:pt>
    <dgm:pt modelId="{A9B14F5F-6EAE-4A47-969F-8764A7D2E80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VIKOR </a:t>
          </a:r>
        </a:p>
      </dgm:t>
    </dgm:pt>
    <dgm:pt modelId="{868D17A3-075C-458D-8632-7F0CDAB8A839}" type="parTrans" cxnId="{D8FB279E-9B9E-4289-8F73-C251282536C5}">
      <dgm:prSet/>
      <dgm:spPr/>
      <dgm:t>
        <a:bodyPr/>
        <a:lstStyle/>
        <a:p>
          <a:endParaRPr lang="en-US"/>
        </a:p>
      </dgm:t>
    </dgm:pt>
    <dgm:pt modelId="{A8D399BA-BFAE-42D1-8319-1008EB81393D}" type="sibTrans" cxnId="{D8FB279E-9B9E-4289-8F73-C251282536C5}">
      <dgm:prSet/>
      <dgm:spPr/>
      <dgm:t>
        <a:bodyPr/>
        <a:lstStyle/>
        <a:p>
          <a:endParaRPr lang="en-US"/>
        </a:p>
      </dgm:t>
    </dgm:pt>
    <dgm:pt modelId="{3D1BF41B-A722-4F16-8000-CFD576193C1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SVM, </a:t>
          </a:r>
        </a:p>
      </dgm:t>
    </dgm:pt>
    <dgm:pt modelId="{CF809DA8-4460-4A2F-88FD-0DD2C2C48A1A}" type="parTrans" cxnId="{A1B942CB-9B71-43D7-81F0-430FE005B30E}">
      <dgm:prSet/>
      <dgm:spPr/>
      <dgm:t>
        <a:bodyPr/>
        <a:lstStyle/>
        <a:p>
          <a:endParaRPr lang="en-US"/>
        </a:p>
      </dgm:t>
    </dgm:pt>
    <dgm:pt modelId="{756FED4A-B708-4D04-B518-4E9E9AC36A8C}" type="sibTrans" cxnId="{A1B942CB-9B71-43D7-81F0-430FE005B30E}">
      <dgm:prSet/>
      <dgm:spPr/>
      <dgm:t>
        <a:bodyPr/>
        <a:lstStyle/>
        <a:p>
          <a:endParaRPr lang="en-US"/>
        </a:p>
      </dgm:t>
    </dgm:pt>
    <dgm:pt modelId="{B6B7379C-0D24-484C-A394-7884E7428D4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Naïve Bayes, </a:t>
          </a:r>
        </a:p>
      </dgm:t>
    </dgm:pt>
    <dgm:pt modelId="{8302F60A-6693-46C6-A0BD-E5651F98F92D}" type="parTrans" cxnId="{0A776093-AE5A-4E9F-AA1F-5C4A6A43BCBA}">
      <dgm:prSet/>
      <dgm:spPr/>
      <dgm:t>
        <a:bodyPr/>
        <a:lstStyle/>
        <a:p>
          <a:endParaRPr lang="en-US"/>
        </a:p>
      </dgm:t>
    </dgm:pt>
    <dgm:pt modelId="{C52CABBA-4D25-447C-924F-EDF5E839BD57}" type="sibTrans" cxnId="{0A776093-AE5A-4E9F-AA1F-5C4A6A43BCBA}">
      <dgm:prSet/>
      <dgm:spPr/>
      <dgm:t>
        <a:bodyPr/>
        <a:lstStyle/>
        <a:p>
          <a:endParaRPr lang="en-US"/>
        </a:p>
      </dgm:t>
    </dgm:pt>
    <dgm:pt modelId="{CC7722D7-949E-40AE-A6CE-37D7501643A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Bayesian network </a:t>
          </a:r>
        </a:p>
      </dgm:t>
    </dgm:pt>
    <dgm:pt modelId="{406BD343-8291-4F5E-B5E2-6BCD59417326}" type="parTrans" cxnId="{AE3C0A43-36BF-4252-ABA0-E636AB902A9F}">
      <dgm:prSet/>
      <dgm:spPr/>
      <dgm:t>
        <a:bodyPr/>
        <a:lstStyle/>
        <a:p>
          <a:endParaRPr lang="en-US"/>
        </a:p>
      </dgm:t>
    </dgm:pt>
    <dgm:pt modelId="{1479C26C-9B49-48E4-B484-F12BCAE2F1F1}" type="sibTrans" cxnId="{AE3C0A43-36BF-4252-ABA0-E636AB902A9F}">
      <dgm:prSet/>
      <dgm:spPr/>
      <dgm:t>
        <a:bodyPr/>
        <a:lstStyle/>
        <a:p>
          <a:endParaRPr lang="en-US"/>
        </a:p>
      </dgm:t>
    </dgm:pt>
    <dgm:pt modelId="{74161AA9-6E84-429F-882F-B6B4BE6FCBEE}" type="pres">
      <dgm:prSet presAssocID="{F2464A07-6FAA-4826-92A0-8B0528322853}" presName="Name0" presStyleCnt="0">
        <dgm:presLayoutVars>
          <dgm:dir/>
          <dgm:animLvl val="lvl"/>
          <dgm:resizeHandles val="exact"/>
        </dgm:presLayoutVars>
      </dgm:prSet>
      <dgm:spPr/>
    </dgm:pt>
    <dgm:pt modelId="{A179D8A8-A430-4CED-9341-8EC2B1F9AA40}" type="pres">
      <dgm:prSet presAssocID="{63807E9D-6F97-4554-B542-A738B0F03E93}" presName="composite" presStyleCnt="0"/>
      <dgm:spPr/>
    </dgm:pt>
    <dgm:pt modelId="{72B62DB0-543E-4D2C-A485-3C41E6ED9DE7}" type="pres">
      <dgm:prSet presAssocID="{63807E9D-6F97-4554-B542-A738B0F03E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6EF0C01-A6BA-4DB5-9826-F03D7FA41CB8}" type="pres">
      <dgm:prSet presAssocID="{63807E9D-6F97-4554-B542-A738B0F03E93}" presName="desTx" presStyleLbl="alignAccFollowNode1" presStyleIdx="0" presStyleCnt="3">
        <dgm:presLayoutVars>
          <dgm:bulletEnabled val="1"/>
        </dgm:presLayoutVars>
      </dgm:prSet>
      <dgm:spPr/>
    </dgm:pt>
    <dgm:pt modelId="{A4A032C2-A5F5-46AB-936F-36FECD5DD968}" type="pres">
      <dgm:prSet presAssocID="{FDF42DB6-C836-4D8F-B952-59F1A545F95B}" presName="space" presStyleCnt="0"/>
      <dgm:spPr/>
    </dgm:pt>
    <dgm:pt modelId="{78468C90-E944-4692-81BB-DB1AC7C816E3}" type="pres">
      <dgm:prSet presAssocID="{577534E0-C0AF-492C-B63C-384AC337B7D8}" presName="composite" presStyleCnt="0"/>
      <dgm:spPr/>
    </dgm:pt>
    <dgm:pt modelId="{9A65F63A-51DC-4B65-B759-C8D7CFFF0EB4}" type="pres">
      <dgm:prSet presAssocID="{577534E0-C0AF-492C-B63C-384AC337B7D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026E5A7-7DB7-4F7E-8657-F0F1BDB19E4F}" type="pres">
      <dgm:prSet presAssocID="{577534E0-C0AF-492C-B63C-384AC337B7D8}" presName="desTx" presStyleLbl="alignAccFollowNode1" presStyleIdx="1" presStyleCnt="3">
        <dgm:presLayoutVars>
          <dgm:bulletEnabled val="1"/>
        </dgm:presLayoutVars>
      </dgm:prSet>
      <dgm:spPr/>
    </dgm:pt>
    <dgm:pt modelId="{8CB8E03F-5943-4839-BE70-F0A8DFF4D041}" type="pres">
      <dgm:prSet presAssocID="{48E0685D-0E49-4465-8D59-74934275E62D}" presName="space" presStyleCnt="0"/>
      <dgm:spPr/>
    </dgm:pt>
    <dgm:pt modelId="{980AB7B6-EF16-46C3-8CFF-2BA3363D5016}" type="pres">
      <dgm:prSet presAssocID="{BC556CC4-8092-4FAC-935E-6CA82DC9CD61}" presName="composite" presStyleCnt="0"/>
      <dgm:spPr/>
    </dgm:pt>
    <dgm:pt modelId="{718C66B0-54A9-40A4-A948-73B300D551DE}" type="pres">
      <dgm:prSet presAssocID="{BC556CC4-8092-4FAC-935E-6CA82DC9CD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2F178B1-4457-40AD-81B0-3751205AF34D}" type="pres">
      <dgm:prSet presAssocID="{BC556CC4-8092-4FAC-935E-6CA82DC9CD6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E96242D-CFE0-4283-A5DC-07109084E1CC}" type="presOf" srcId="{8B0E48D1-EF0E-4EED-A543-894F469A6C55}" destId="{B2F178B1-4457-40AD-81B0-3751205AF34D}" srcOrd="0" destOrd="0" presId="urn:microsoft.com/office/officeart/2005/8/layout/hList1"/>
    <dgm:cxn modelId="{AE3C0A43-36BF-4252-ABA0-E636AB902A9F}" srcId="{BC556CC4-8092-4FAC-935E-6CA82DC9CD61}" destId="{CC7722D7-949E-40AE-A6CE-37D7501643A2}" srcOrd="3" destOrd="0" parTransId="{406BD343-8291-4F5E-B5E2-6BCD59417326}" sibTransId="{1479C26C-9B49-48E4-B484-F12BCAE2F1F1}"/>
    <dgm:cxn modelId="{7B463445-DA00-4F58-A4D3-B1ACBB34980A}" type="presOf" srcId="{B6B7379C-0D24-484C-A394-7884E7428D4A}" destId="{B2F178B1-4457-40AD-81B0-3751205AF34D}" srcOrd="0" destOrd="2" presId="urn:microsoft.com/office/officeart/2005/8/layout/hList1"/>
    <dgm:cxn modelId="{FF3AE06B-3171-4DA7-9FD1-DF6245E72531}" srcId="{F2464A07-6FAA-4826-92A0-8B0528322853}" destId="{577534E0-C0AF-492C-B63C-384AC337B7D8}" srcOrd="1" destOrd="0" parTransId="{8AFE2DAB-5171-4E8B-8D6E-9D86D24D3E30}" sibTransId="{48E0685D-0E49-4465-8D59-74934275E62D}"/>
    <dgm:cxn modelId="{AD4B4C72-9B2E-4DF8-9729-E7788E36246A}" type="presOf" srcId="{577534E0-C0AF-492C-B63C-384AC337B7D8}" destId="{9A65F63A-51DC-4B65-B759-C8D7CFFF0EB4}" srcOrd="0" destOrd="0" presId="urn:microsoft.com/office/officeart/2005/8/layout/hList1"/>
    <dgm:cxn modelId="{3BF2817B-572F-45BB-B37E-F412580C2752}" srcId="{577534E0-C0AF-492C-B63C-384AC337B7D8}" destId="{BBC3D837-B143-4E70-906D-349A1DB8F463}" srcOrd="1" destOrd="0" parTransId="{07891888-C4DB-4E8F-8A52-83FC5DFC2B71}" sibTransId="{64DA7F8C-9EA0-46E9-853D-A878916CC443}"/>
    <dgm:cxn modelId="{66D5007E-B129-41F8-B474-D0CBC4143107}" type="presOf" srcId="{CC7722D7-949E-40AE-A6CE-37D7501643A2}" destId="{B2F178B1-4457-40AD-81B0-3751205AF34D}" srcOrd="0" destOrd="3" presId="urn:microsoft.com/office/officeart/2005/8/layout/hList1"/>
    <dgm:cxn modelId="{43AEAA81-4A1B-40AC-83F5-90D77773BDDB}" type="presOf" srcId="{BC556CC4-8092-4FAC-935E-6CA82DC9CD61}" destId="{718C66B0-54A9-40A4-A948-73B300D551DE}" srcOrd="0" destOrd="0" presId="urn:microsoft.com/office/officeart/2005/8/layout/hList1"/>
    <dgm:cxn modelId="{0A776093-AE5A-4E9F-AA1F-5C4A6A43BCBA}" srcId="{BC556CC4-8092-4FAC-935E-6CA82DC9CD61}" destId="{B6B7379C-0D24-484C-A394-7884E7428D4A}" srcOrd="2" destOrd="0" parTransId="{8302F60A-6693-46C6-A0BD-E5651F98F92D}" sibTransId="{C52CABBA-4D25-447C-924F-EDF5E839BD57}"/>
    <dgm:cxn modelId="{7B817F96-3139-49C6-97CD-E57C0751A714}" srcId="{F2464A07-6FAA-4826-92A0-8B0528322853}" destId="{63807E9D-6F97-4554-B542-A738B0F03E93}" srcOrd="0" destOrd="0" parTransId="{D3ED3A40-774E-4880-8E30-A88A4EE92B2A}" sibTransId="{FDF42DB6-C836-4D8F-B952-59F1A545F95B}"/>
    <dgm:cxn modelId="{D8FB279E-9B9E-4289-8F73-C251282536C5}" srcId="{577534E0-C0AF-492C-B63C-384AC337B7D8}" destId="{A9B14F5F-6EAE-4A47-969F-8764A7D2E80C}" srcOrd="2" destOrd="0" parTransId="{868D17A3-075C-458D-8632-7F0CDAB8A839}" sibTransId="{A8D399BA-BFAE-42D1-8319-1008EB81393D}"/>
    <dgm:cxn modelId="{F00DE0AA-908C-4F6A-BB5A-0F92292EC011}" srcId="{577534E0-C0AF-492C-B63C-384AC337B7D8}" destId="{8F8D45CB-FDEA-4EFD-AA76-F6AA2F7097B3}" srcOrd="0" destOrd="0" parTransId="{DF9F819D-20B1-40EF-921F-011228C5C0AA}" sibTransId="{0EA44F9C-6601-4153-AB0D-209ABC515814}"/>
    <dgm:cxn modelId="{83122EB6-C179-42A2-ADD2-50CC93DBECF1}" type="presOf" srcId="{3D1BF41B-A722-4F16-8000-CFD576193C14}" destId="{B2F178B1-4457-40AD-81B0-3751205AF34D}" srcOrd="0" destOrd="1" presId="urn:microsoft.com/office/officeart/2005/8/layout/hList1"/>
    <dgm:cxn modelId="{F62A94B8-0A0B-4F37-960F-C5D6AEEAF98A}" type="presOf" srcId="{F2464A07-6FAA-4826-92A0-8B0528322853}" destId="{74161AA9-6E84-429F-882F-B6B4BE6FCBEE}" srcOrd="0" destOrd="0" presId="urn:microsoft.com/office/officeart/2005/8/layout/hList1"/>
    <dgm:cxn modelId="{315998C5-508B-4FCA-AC42-DA9042542DB3}" srcId="{63807E9D-6F97-4554-B542-A738B0F03E93}" destId="{05D69785-E05A-4117-9877-16570FB719F8}" srcOrd="0" destOrd="0" parTransId="{93049CE0-D419-49C3-8255-2B23BDF14482}" sibTransId="{2C032FEB-F803-4371-8364-D265536B77F4}"/>
    <dgm:cxn modelId="{F1EE47C7-4778-4D2A-86B0-D2FD088EB8C5}" type="presOf" srcId="{05D69785-E05A-4117-9877-16570FB719F8}" destId="{A6EF0C01-A6BA-4DB5-9826-F03D7FA41CB8}" srcOrd="0" destOrd="0" presId="urn:microsoft.com/office/officeart/2005/8/layout/hList1"/>
    <dgm:cxn modelId="{F15CD8C9-C074-4BA0-97F7-66621C1D85C6}" type="presOf" srcId="{8F8D45CB-FDEA-4EFD-AA76-F6AA2F7097B3}" destId="{4026E5A7-7DB7-4F7E-8657-F0F1BDB19E4F}" srcOrd="0" destOrd="0" presId="urn:microsoft.com/office/officeart/2005/8/layout/hList1"/>
    <dgm:cxn modelId="{CFC087CA-4DF3-48B5-8158-75B9B3435BB3}" srcId="{F2464A07-6FAA-4826-92A0-8B0528322853}" destId="{BC556CC4-8092-4FAC-935E-6CA82DC9CD61}" srcOrd="2" destOrd="0" parTransId="{AE2001D8-A5A2-414A-B832-785104F709F6}" sibTransId="{8E72853D-741A-4C80-8D14-4F855902082F}"/>
    <dgm:cxn modelId="{A1B942CB-9B71-43D7-81F0-430FE005B30E}" srcId="{BC556CC4-8092-4FAC-935E-6CA82DC9CD61}" destId="{3D1BF41B-A722-4F16-8000-CFD576193C14}" srcOrd="1" destOrd="0" parTransId="{CF809DA8-4460-4A2F-88FD-0DD2C2C48A1A}" sibTransId="{756FED4A-B708-4D04-B518-4E9E9AC36A8C}"/>
    <dgm:cxn modelId="{C67AC8E1-5B97-4318-B474-E8E65F893115}" type="presOf" srcId="{63807E9D-6F97-4554-B542-A738B0F03E93}" destId="{72B62DB0-543E-4D2C-A485-3C41E6ED9DE7}" srcOrd="0" destOrd="0" presId="urn:microsoft.com/office/officeart/2005/8/layout/hList1"/>
    <dgm:cxn modelId="{9B8D43E2-933A-422D-8DF7-ADEB05D194B9}" type="presOf" srcId="{BBC3D837-B143-4E70-906D-349A1DB8F463}" destId="{4026E5A7-7DB7-4F7E-8657-F0F1BDB19E4F}" srcOrd="0" destOrd="1" presId="urn:microsoft.com/office/officeart/2005/8/layout/hList1"/>
    <dgm:cxn modelId="{4D056FE3-6F9F-436B-BF7B-3656366CBAF8}" type="presOf" srcId="{A9B14F5F-6EAE-4A47-969F-8764A7D2E80C}" destId="{4026E5A7-7DB7-4F7E-8657-F0F1BDB19E4F}" srcOrd="0" destOrd="2" presId="urn:microsoft.com/office/officeart/2005/8/layout/hList1"/>
    <dgm:cxn modelId="{7C3FDCF8-7BD2-4A68-AFDA-E1EB99D1587A}" srcId="{BC556CC4-8092-4FAC-935E-6CA82DC9CD61}" destId="{8B0E48D1-EF0E-4EED-A543-894F469A6C55}" srcOrd="0" destOrd="0" parTransId="{4416FC42-1092-420B-8BAF-5112871B5A57}" sibTransId="{D4911394-0831-42F7-8511-2BD16116B64B}"/>
    <dgm:cxn modelId="{255F032F-AC27-4EF1-AF32-72B1D4E96321}" type="presParOf" srcId="{74161AA9-6E84-429F-882F-B6B4BE6FCBEE}" destId="{A179D8A8-A430-4CED-9341-8EC2B1F9AA40}" srcOrd="0" destOrd="0" presId="urn:microsoft.com/office/officeart/2005/8/layout/hList1"/>
    <dgm:cxn modelId="{FC993E2F-CA46-4548-BB9C-AA0958BD4C88}" type="presParOf" srcId="{A179D8A8-A430-4CED-9341-8EC2B1F9AA40}" destId="{72B62DB0-543E-4D2C-A485-3C41E6ED9DE7}" srcOrd="0" destOrd="0" presId="urn:microsoft.com/office/officeart/2005/8/layout/hList1"/>
    <dgm:cxn modelId="{471BF088-B551-4031-BD47-367C86E2D4D1}" type="presParOf" srcId="{A179D8A8-A430-4CED-9341-8EC2B1F9AA40}" destId="{A6EF0C01-A6BA-4DB5-9826-F03D7FA41CB8}" srcOrd="1" destOrd="0" presId="urn:microsoft.com/office/officeart/2005/8/layout/hList1"/>
    <dgm:cxn modelId="{80C858B9-8596-4053-AF91-DA88B469A45F}" type="presParOf" srcId="{74161AA9-6E84-429F-882F-B6B4BE6FCBEE}" destId="{A4A032C2-A5F5-46AB-936F-36FECD5DD968}" srcOrd="1" destOrd="0" presId="urn:microsoft.com/office/officeart/2005/8/layout/hList1"/>
    <dgm:cxn modelId="{A6D74569-4CCA-4160-93C3-8B02F8DA903D}" type="presParOf" srcId="{74161AA9-6E84-429F-882F-B6B4BE6FCBEE}" destId="{78468C90-E944-4692-81BB-DB1AC7C816E3}" srcOrd="2" destOrd="0" presId="urn:microsoft.com/office/officeart/2005/8/layout/hList1"/>
    <dgm:cxn modelId="{20D7666D-8458-44B5-8178-91D2083D7373}" type="presParOf" srcId="{78468C90-E944-4692-81BB-DB1AC7C816E3}" destId="{9A65F63A-51DC-4B65-B759-C8D7CFFF0EB4}" srcOrd="0" destOrd="0" presId="urn:microsoft.com/office/officeart/2005/8/layout/hList1"/>
    <dgm:cxn modelId="{5DB58856-C26E-4A0D-8430-5383CAFE6FD1}" type="presParOf" srcId="{78468C90-E944-4692-81BB-DB1AC7C816E3}" destId="{4026E5A7-7DB7-4F7E-8657-F0F1BDB19E4F}" srcOrd="1" destOrd="0" presId="urn:microsoft.com/office/officeart/2005/8/layout/hList1"/>
    <dgm:cxn modelId="{644F30C8-1BB0-40C4-8599-2C45F3C586AC}" type="presParOf" srcId="{74161AA9-6E84-429F-882F-B6B4BE6FCBEE}" destId="{8CB8E03F-5943-4839-BE70-F0A8DFF4D041}" srcOrd="3" destOrd="0" presId="urn:microsoft.com/office/officeart/2005/8/layout/hList1"/>
    <dgm:cxn modelId="{44FA272A-69A5-4B1B-BF77-3183543CBD91}" type="presParOf" srcId="{74161AA9-6E84-429F-882F-B6B4BE6FCBEE}" destId="{980AB7B6-EF16-46C3-8CFF-2BA3363D5016}" srcOrd="4" destOrd="0" presId="urn:microsoft.com/office/officeart/2005/8/layout/hList1"/>
    <dgm:cxn modelId="{A05E16E0-90DB-45D6-AE07-D1AC18D39F42}" type="presParOf" srcId="{980AB7B6-EF16-46C3-8CFF-2BA3363D5016}" destId="{718C66B0-54A9-40A4-A948-73B300D551DE}" srcOrd="0" destOrd="0" presId="urn:microsoft.com/office/officeart/2005/8/layout/hList1"/>
    <dgm:cxn modelId="{116ABE43-B3B1-4022-9150-6A3D06A2E33D}" type="presParOf" srcId="{980AB7B6-EF16-46C3-8CFF-2BA3363D5016}" destId="{B2F178B1-4457-40AD-81B0-3751205AF3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63EEE69-8A15-4360-9CF1-E851FC70895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E9D063-7F1E-47B3-99F3-BEDB7D66B9C1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Bahnschrift SemiBold" panose="020B0502040204020203" pitchFamily="34" charset="0"/>
            </a:rPr>
            <a:t>Kartal</a:t>
          </a:r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 et al,</a:t>
          </a:r>
        </a:p>
      </dgm:t>
    </dgm:pt>
    <dgm:pt modelId="{9A8258A0-C285-4022-93D9-DD13B236878B}" type="parTrans" cxnId="{BB4DFC5E-9FD8-4A00-8913-BBB5CD737F81}">
      <dgm:prSet/>
      <dgm:spPr/>
      <dgm:t>
        <a:bodyPr/>
        <a:lstStyle/>
        <a:p>
          <a:endParaRPr lang="en-US"/>
        </a:p>
      </dgm:t>
    </dgm:pt>
    <dgm:pt modelId="{D22324E3-D9EC-4036-9F83-09711387DF9B}" type="sibTrans" cxnId="{BB4DFC5E-9FD8-4A00-8913-BBB5CD737F81}">
      <dgm:prSet/>
      <dgm:spPr/>
      <dgm:t>
        <a:bodyPr/>
        <a:lstStyle/>
        <a:p>
          <a:endParaRPr lang="en-US"/>
        </a:p>
      </dgm:t>
    </dgm:pt>
    <dgm:pt modelId="{E6500F6F-4A62-4A13-948F-98F7EE6E961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Support Vector Machines for Multi-Attribute ABC Analysis</a:t>
          </a:r>
        </a:p>
      </dgm:t>
    </dgm:pt>
    <dgm:pt modelId="{8DE43E8E-8FA4-42A6-A2B2-DBF97120A2F3}" type="parTrans" cxnId="{91E665A7-E518-4920-8659-24A5105D42C3}">
      <dgm:prSet/>
      <dgm:spPr/>
      <dgm:t>
        <a:bodyPr/>
        <a:lstStyle/>
        <a:p>
          <a:endParaRPr lang="en-US"/>
        </a:p>
      </dgm:t>
    </dgm:pt>
    <dgm:pt modelId="{33310B36-504E-40D6-9779-479CA9605C90}" type="sibTrans" cxnId="{91E665A7-E518-4920-8659-24A5105D42C3}">
      <dgm:prSet/>
      <dgm:spPr/>
      <dgm:t>
        <a:bodyPr/>
        <a:lstStyle/>
        <a:p>
          <a:endParaRPr lang="en-US"/>
        </a:p>
      </dgm:t>
    </dgm:pt>
    <dgm:pt modelId="{E765985D-4851-4388-A6E1-BB9DACA9D66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SVM is highly applicable in the inventory settings </a:t>
          </a:r>
        </a:p>
      </dgm:t>
    </dgm:pt>
    <dgm:pt modelId="{BBE4F787-DAA7-4417-B665-F50BE4F4A40A}" type="parTrans" cxnId="{DE940BFE-D088-44B4-98EE-2F867CDBABDC}">
      <dgm:prSet/>
      <dgm:spPr/>
      <dgm:t>
        <a:bodyPr/>
        <a:lstStyle/>
        <a:p>
          <a:endParaRPr lang="en-US"/>
        </a:p>
      </dgm:t>
    </dgm:pt>
    <dgm:pt modelId="{82219D9E-A259-4929-9387-8293E7A3E4D4}" type="sibTrans" cxnId="{DE940BFE-D088-44B4-98EE-2F867CDBABDC}">
      <dgm:prSet/>
      <dgm:spPr/>
      <dgm:t>
        <a:bodyPr/>
        <a:lstStyle/>
        <a:p>
          <a:endParaRPr lang="en-US"/>
        </a:p>
      </dgm:t>
    </dgm:pt>
    <dgm:pt modelId="{606573BC-C9C6-4D58-BFE1-21CF8012BE2F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Ramanathan et al,</a:t>
          </a:r>
        </a:p>
      </dgm:t>
    </dgm:pt>
    <dgm:pt modelId="{07D27667-32F6-4023-ABD5-0840BDC567BB}" type="parTrans" cxnId="{899BBCEF-9E56-49EE-946D-76939C90966E}">
      <dgm:prSet/>
      <dgm:spPr/>
      <dgm:t>
        <a:bodyPr/>
        <a:lstStyle/>
        <a:p>
          <a:endParaRPr lang="en-US"/>
        </a:p>
      </dgm:t>
    </dgm:pt>
    <dgm:pt modelId="{8EFA265E-7F81-4225-A5B6-8C83F3D212A1}" type="sibTrans" cxnId="{899BBCEF-9E56-49EE-946D-76939C90966E}">
      <dgm:prSet/>
      <dgm:spPr/>
      <dgm:t>
        <a:bodyPr/>
        <a:lstStyle/>
        <a:p>
          <a:endParaRPr lang="en-US"/>
        </a:p>
      </dgm:t>
    </dgm:pt>
    <dgm:pt modelId="{58F8AE1B-B225-4424-BB61-D606ECE42DD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A weighted linear optimization for inventory classification </a:t>
          </a:r>
        </a:p>
      </dgm:t>
    </dgm:pt>
    <dgm:pt modelId="{68300B0E-D697-4CE8-AF88-BEAC2BCEE5BB}" type="parTrans" cxnId="{6BCF2162-0852-4E39-9C75-81CC6309C479}">
      <dgm:prSet/>
      <dgm:spPr/>
      <dgm:t>
        <a:bodyPr/>
        <a:lstStyle/>
        <a:p>
          <a:endParaRPr lang="en-US"/>
        </a:p>
      </dgm:t>
    </dgm:pt>
    <dgm:pt modelId="{FBCE3700-F518-44F8-9E22-CEE5A39B7328}" type="sibTrans" cxnId="{6BCF2162-0852-4E39-9C75-81CC6309C479}">
      <dgm:prSet/>
      <dgm:spPr/>
      <dgm:t>
        <a:bodyPr/>
        <a:lstStyle/>
        <a:p>
          <a:endParaRPr lang="en-US"/>
        </a:p>
      </dgm:t>
    </dgm:pt>
    <dgm:pt modelId="{5BDDE93E-500A-409C-B0CF-79B06E0FCBD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ABC inventory classification with multiple-criteria using weighted linear optimization </a:t>
          </a:r>
        </a:p>
      </dgm:t>
    </dgm:pt>
    <dgm:pt modelId="{A395B58F-FA22-42A0-9509-CEEAD75FB4BF}" type="parTrans" cxnId="{FB2C4A16-A59B-48D2-8D6B-865939F37AC0}">
      <dgm:prSet/>
      <dgm:spPr/>
      <dgm:t>
        <a:bodyPr/>
        <a:lstStyle/>
        <a:p>
          <a:endParaRPr lang="en-US"/>
        </a:p>
      </dgm:t>
    </dgm:pt>
    <dgm:pt modelId="{C79C5527-26BD-4E35-B8F1-6FFDAE91010E}" type="sibTrans" cxnId="{FB2C4A16-A59B-48D2-8D6B-865939F37AC0}">
      <dgm:prSet/>
      <dgm:spPr/>
      <dgm:t>
        <a:bodyPr/>
        <a:lstStyle/>
        <a:p>
          <a:endParaRPr lang="en-US"/>
        </a:p>
      </dgm:t>
    </dgm:pt>
    <dgm:pt modelId="{0BCCB82F-525F-4DB9-940F-28A85717B8AE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Bahnschrift SemiBold" panose="020B0502040204020203" pitchFamily="34" charset="0"/>
            </a:rPr>
            <a:t>Davood</a:t>
          </a:r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 </a:t>
          </a:r>
          <a:r>
            <a:rPr lang="en-US" dirty="0" err="1">
              <a:solidFill>
                <a:srgbClr val="002060"/>
              </a:solidFill>
              <a:latin typeface="Bahnschrift SemiBold" panose="020B0502040204020203" pitchFamily="34" charset="0"/>
            </a:rPr>
            <a:t>Sabaei</a:t>
          </a:r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 et al,</a:t>
          </a:r>
        </a:p>
      </dgm:t>
    </dgm:pt>
    <dgm:pt modelId="{F93FB0CA-409C-49BA-AAD6-246ADAF93CE8}" type="parTrans" cxnId="{B8840487-09B4-4F44-80F3-B7F6A816448F}">
      <dgm:prSet/>
      <dgm:spPr/>
      <dgm:t>
        <a:bodyPr/>
        <a:lstStyle/>
        <a:p>
          <a:endParaRPr lang="en-US"/>
        </a:p>
      </dgm:t>
    </dgm:pt>
    <dgm:pt modelId="{C517C25E-4251-4771-923D-DD86CA82A6F9}" type="sibTrans" cxnId="{B8840487-09B4-4F44-80F3-B7F6A816448F}">
      <dgm:prSet/>
      <dgm:spPr/>
      <dgm:t>
        <a:bodyPr/>
        <a:lstStyle/>
        <a:p>
          <a:endParaRPr lang="en-US"/>
        </a:p>
      </dgm:t>
    </dgm:pt>
    <dgm:pt modelId="{DE6F3672-7DF3-4BDD-81EB-FE66523FA8B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A review of multi-criteria decision making methods for enhanced maintenance delivery</a:t>
          </a:r>
        </a:p>
      </dgm:t>
    </dgm:pt>
    <dgm:pt modelId="{DDA4EE57-B598-4099-B044-BD4DA3E24202}" type="parTrans" cxnId="{4886EA72-3824-4293-9740-14E1B190CBAF}">
      <dgm:prSet/>
      <dgm:spPr/>
      <dgm:t>
        <a:bodyPr/>
        <a:lstStyle/>
        <a:p>
          <a:endParaRPr lang="en-US"/>
        </a:p>
      </dgm:t>
    </dgm:pt>
    <dgm:pt modelId="{1656D857-B961-4188-A6CA-25201378ED0A}" type="sibTrans" cxnId="{4886EA72-3824-4293-9740-14E1B190CBAF}">
      <dgm:prSet/>
      <dgm:spPr/>
      <dgm:t>
        <a:bodyPr/>
        <a:lstStyle/>
        <a:p>
          <a:endParaRPr lang="en-US"/>
        </a:p>
      </dgm:t>
    </dgm:pt>
    <dgm:pt modelId="{4A0FA8D3-3C9C-4151-B1E5-C5BB6963B93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MCDM techniques, comparison analysis among different MCDM methods</a:t>
          </a:r>
        </a:p>
      </dgm:t>
    </dgm:pt>
    <dgm:pt modelId="{D88C3876-EC18-4A4C-AFA6-6C88745E7DEE}" type="parTrans" cxnId="{E1E91B25-CDB4-46A6-8C0D-BF11657E00E5}">
      <dgm:prSet/>
      <dgm:spPr/>
      <dgm:t>
        <a:bodyPr/>
        <a:lstStyle/>
        <a:p>
          <a:endParaRPr lang="en-US"/>
        </a:p>
      </dgm:t>
    </dgm:pt>
    <dgm:pt modelId="{F6E6B611-4230-4022-B68D-072F398BD097}" type="sibTrans" cxnId="{E1E91B25-CDB4-46A6-8C0D-BF11657E00E5}">
      <dgm:prSet/>
      <dgm:spPr/>
      <dgm:t>
        <a:bodyPr/>
        <a:lstStyle/>
        <a:p>
          <a:endParaRPr lang="en-US"/>
        </a:p>
      </dgm:t>
    </dgm:pt>
    <dgm:pt modelId="{C9DED8A7-2744-4711-9F2E-1C8EBBABF895}" type="pres">
      <dgm:prSet presAssocID="{C63EEE69-8A15-4360-9CF1-E851FC70895D}" presName="theList" presStyleCnt="0">
        <dgm:presLayoutVars>
          <dgm:dir/>
          <dgm:animLvl val="lvl"/>
          <dgm:resizeHandles val="exact"/>
        </dgm:presLayoutVars>
      </dgm:prSet>
      <dgm:spPr/>
    </dgm:pt>
    <dgm:pt modelId="{A3F3331F-38C8-4790-A9F5-6E00DB4CDAED}" type="pres">
      <dgm:prSet presAssocID="{CFE9D063-7F1E-47B3-99F3-BEDB7D66B9C1}" presName="compNode" presStyleCnt="0"/>
      <dgm:spPr/>
    </dgm:pt>
    <dgm:pt modelId="{AFD16F48-04F9-435A-92A6-F599D50ED2B5}" type="pres">
      <dgm:prSet presAssocID="{CFE9D063-7F1E-47B3-99F3-BEDB7D66B9C1}" presName="aNode" presStyleLbl="bgShp" presStyleIdx="0" presStyleCnt="3" custLinFactNeighborX="-23296" custLinFactNeighborY="5350"/>
      <dgm:spPr/>
    </dgm:pt>
    <dgm:pt modelId="{FA2641F6-B96F-482B-8285-314E38BDC26C}" type="pres">
      <dgm:prSet presAssocID="{CFE9D063-7F1E-47B3-99F3-BEDB7D66B9C1}" presName="textNode" presStyleLbl="bgShp" presStyleIdx="0" presStyleCnt="3"/>
      <dgm:spPr/>
    </dgm:pt>
    <dgm:pt modelId="{48C66BE7-3217-4F22-AF98-A46D72885AA8}" type="pres">
      <dgm:prSet presAssocID="{CFE9D063-7F1E-47B3-99F3-BEDB7D66B9C1}" presName="compChildNode" presStyleCnt="0"/>
      <dgm:spPr/>
    </dgm:pt>
    <dgm:pt modelId="{5AFB91BF-10E6-46FB-9692-7393E037E97C}" type="pres">
      <dgm:prSet presAssocID="{CFE9D063-7F1E-47B3-99F3-BEDB7D66B9C1}" presName="theInnerList" presStyleCnt="0"/>
      <dgm:spPr/>
    </dgm:pt>
    <dgm:pt modelId="{4C991FE8-C300-4830-B385-00317309665F}" type="pres">
      <dgm:prSet presAssocID="{E6500F6F-4A62-4A13-948F-98F7EE6E9619}" presName="childNode" presStyleLbl="node1" presStyleIdx="0" presStyleCnt="6" custScaleX="103116" custScaleY="2000000">
        <dgm:presLayoutVars>
          <dgm:bulletEnabled val="1"/>
        </dgm:presLayoutVars>
      </dgm:prSet>
      <dgm:spPr/>
    </dgm:pt>
    <dgm:pt modelId="{6CDAEC83-31FD-42D5-955D-0E1C02C617E4}" type="pres">
      <dgm:prSet presAssocID="{E6500F6F-4A62-4A13-948F-98F7EE6E9619}" presName="aSpace2" presStyleCnt="0"/>
      <dgm:spPr/>
    </dgm:pt>
    <dgm:pt modelId="{52DF7569-95DA-4F96-98B2-CEAD425B8A68}" type="pres">
      <dgm:prSet presAssocID="{E765985D-4851-4388-A6E1-BB9DACA9D662}" presName="childNode" presStyleLbl="node1" presStyleIdx="1" presStyleCnt="6" custScaleX="103116" custScaleY="2000000">
        <dgm:presLayoutVars>
          <dgm:bulletEnabled val="1"/>
        </dgm:presLayoutVars>
      </dgm:prSet>
      <dgm:spPr/>
    </dgm:pt>
    <dgm:pt modelId="{0BC04EE1-C8AE-4579-A1AC-D156DCF5B1C6}" type="pres">
      <dgm:prSet presAssocID="{CFE9D063-7F1E-47B3-99F3-BEDB7D66B9C1}" presName="aSpace" presStyleCnt="0"/>
      <dgm:spPr/>
    </dgm:pt>
    <dgm:pt modelId="{45A0110A-A668-42C6-B397-7393F97A88D1}" type="pres">
      <dgm:prSet presAssocID="{606573BC-C9C6-4D58-BFE1-21CF8012BE2F}" presName="compNode" presStyleCnt="0"/>
      <dgm:spPr/>
    </dgm:pt>
    <dgm:pt modelId="{25C71BB5-50C5-4714-82DC-6C8CBAD37EA7}" type="pres">
      <dgm:prSet presAssocID="{606573BC-C9C6-4D58-BFE1-21CF8012BE2F}" presName="aNode" presStyleLbl="bgShp" presStyleIdx="1" presStyleCnt="3"/>
      <dgm:spPr/>
    </dgm:pt>
    <dgm:pt modelId="{9D6C9DA9-FDD2-448E-B684-AE602AE2BA18}" type="pres">
      <dgm:prSet presAssocID="{606573BC-C9C6-4D58-BFE1-21CF8012BE2F}" presName="textNode" presStyleLbl="bgShp" presStyleIdx="1" presStyleCnt="3"/>
      <dgm:spPr/>
    </dgm:pt>
    <dgm:pt modelId="{E0C3B4EB-0652-4184-809D-1B0B0C0796C1}" type="pres">
      <dgm:prSet presAssocID="{606573BC-C9C6-4D58-BFE1-21CF8012BE2F}" presName="compChildNode" presStyleCnt="0"/>
      <dgm:spPr/>
    </dgm:pt>
    <dgm:pt modelId="{345F4C3F-360D-4A86-96A1-552359076D14}" type="pres">
      <dgm:prSet presAssocID="{606573BC-C9C6-4D58-BFE1-21CF8012BE2F}" presName="theInnerList" presStyleCnt="0"/>
      <dgm:spPr/>
    </dgm:pt>
    <dgm:pt modelId="{F8A353FF-2EE5-4D29-A802-201A090625E6}" type="pres">
      <dgm:prSet presAssocID="{58F8AE1B-B225-4424-BB61-D606ECE42DDB}" presName="childNode" presStyleLbl="node1" presStyleIdx="2" presStyleCnt="6" custScaleX="110489" custScaleY="2000000">
        <dgm:presLayoutVars>
          <dgm:bulletEnabled val="1"/>
        </dgm:presLayoutVars>
      </dgm:prSet>
      <dgm:spPr/>
    </dgm:pt>
    <dgm:pt modelId="{3228CBF4-43F3-4FAF-B9A9-343889007FAB}" type="pres">
      <dgm:prSet presAssocID="{58F8AE1B-B225-4424-BB61-D606ECE42DDB}" presName="aSpace2" presStyleCnt="0"/>
      <dgm:spPr/>
    </dgm:pt>
    <dgm:pt modelId="{352B1AFA-C49D-4E22-85C9-8626ADD6316A}" type="pres">
      <dgm:prSet presAssocID="{5BDDE93E-500A-409C-B0CF-79B06E0FCBD0}" presName="childNode" presStyleLbl="node1" presStyleIdx="3" presStyleCnt="6" custScaleX="111535" custScaleY="2000000">
        <dgm:presLayoutVars>
          <dgm:bulletEnabled val="1"/>
        </dgm:presLayoutVars>
      </dgm:prSet>
      <dgm:spPr/>
    </dgm:pt>
    <dgm:pt modelId="{8AAE7D76-4B0B-4A2F-B4EC-1E88BA71346E}" type="pres">
      <dgm:prSet presAssocID="{606573BC-C9C6-4D58-BFE1-21CF8012BE2F}" presName="aSpace" presStyleCnt="0"/>
      <dgm:spPr/>
    </dgm:pt>
    <dgm:pt modelId="{F34D7042-F201-4A1B-81BF-132EF44C1B1E}" type="pres">
      <dgm:prSet presAssocID="{0BCCB82F-525F-4DB9-940F-28A85717B8AE}" presName="compNode" presStyleCnt="0"/>
      <dgm:spPr/>
    </dgm:pt>
    <dgm:pt modelId="{B7CC67B4-7B85-4D5A-9B66-FBF0BCC1FE21}" type="pres">
      <dgm:prSet presAssocID="{0BCCB82F-525F-4DB9-940F-28A85717B8AE}" presName="aNode" presStyleLbl="bgShp" presStyleIdx="2" presStyleCnt="3" custScaleX="110506"/>
      <dgm:spPr/>
    </dgm:pt>
    <dgm:pt modelId="{422099C3-9E6E-48A2-9F2D-7A09C58C7C27}" type="pres">
      <dgm:prSet presAssocID="{0BCCB82F-525F-4DB9-940F-28A85717B8AE}" presName="textNode" presStyleLbl="bgShp" presStyleIdx="2" presStyleCnt="3"/>
      <dgm:spPr/>
    </dgm:pt>
    <dgm:pt modelId="{10E56632-C921-47F2-8BE1-C097869AF4A0}" type="pres">
      <dgm:prSet presAssocID="{0BCCB82F-525F-4DB9-940F-28A85717B8AE}" presName="compChildNode" presStyleCnt="0"/>
      <dgm:spPr/>
    </dgm:pt>
    <dgm:pt modelId="{59CB8EDA-0095-417B-93C5-3F52F3E563E1}" type="pres">
      <dgm:prSet presAssocID="{0BCCB82F-525F-4DB9-940F-28A85717B8AE}" presName="theInnerList" presStyleCnt="0"/>
      <dgm:spPr/>
    </dgm:pt>
    <dgm:pt modelId="{67A89B78-4943-41DD-AFE6-E53D14835A08}" type="pres">
      <dgm:prSet presAssocID="{DE6F3672-7DF3-4BDD-81EB-FE66523FA8B6}" presName="childNode" presStyleLbl="node1" presStyleIdx="4" presStyleCnt="6" custScaleX="126526" custScaleY="2000000">
        <dgm:presLayoutVars>
          <dgm:bulletEnabled val="1"/>
        </dgm:presLayoutVars>
      </dgm:prSet>
      <dgm:spPr/>
    </dgm:pt>
    <dgm:pt modelId="{835CC48D-474D-4124-AC0E-4CF0B09D27FA}" type="pres">
      <dgm:prSet presAssocID="{DE6F3672-7DF3-4BDD-81EB-FE66523FA8B6}" presName="aSpace2" presStyleCnt="0"/>
      <dgm:spPr/>
    </dgm:pt>
    <dgm:pt modelId="{9AAA3786-625C-4519-BBCF-470D207E76BB}" type="pres">
      <dgm:prSet presAssocID="{4A0FA8D3-3C9C-4151-B1E5-C5BB6963B937}" presName="childNode" presStyleLbl="node1" presStyleIdx="5" presStyleCnt="6" custScaleX="128657" custScaleY="2000000">
        <dgm:presLayoutVars>
          <dgm:bulletEnabled val="1"/>
        </dgm:presLayoutVars>
      </dgm:prSet>
      <dgm:spPr/>
    </dgm:pt>
  </dgm:ptLst>
  <dgm:cxnLst>
    <dgm:cxn modelId="{FB2C4A16-A59B-48D2-8D6B-865939F37AC0}" srcId="{606573BC-C9C6-4D58-BFE1-21CF8012BE2F}" destId="{5BDDE93E-500A-409C-B0CF-79B06E0FCBD0}" srcOrd="1" destOrd="0" parTransId="{A395B58F-FA22-42A0-9509-CEEAD75FB4BF}" sibTransId="{C79C5527-26BD-4E35-B8F1-6FFDAE91010E}"/>
    <dgm:cxn modelId="{6A154E1F-703F-4BBD-AA02-BE5CC4BF8115}" type="presOf" srcId="{DE6F3672-7DF3-4BDD-81EB-FE66523FA8B6}" destId="{67A89B78-4943-41DD-AFE6-E53D14835A08}" srcOrd="0" destOrd="0" presId="urn:microsoft.com/office/officeart/2005/8/layout/lProcess2"/>
    <dgm:cxn modelId="{E1E91B25-CDB4-46A6-8C0D-BF11657E00E5}" srcId="{0BCCB82F-525F-4DB9-940F-28A85717B8AE}" destId="{4A0FA8D3-3C9C-4151-B1E5-C5BB6963B937}" srcOrd="1" destOrd="0" parTransId="{D88C3876-EC18-4A4C-AFA6-6C88745E7DEE}" sibTransId="{F6E6B611-4230-4022-B68D-072F398BD097}"/>
    <dgm:cxn modelId="{85CEBF26-1951-435D-86E3-5431BEF2B871}" type="presOf" srcId="{E6500F6F-4A62-4A13-948F-98F7EE6E9619}" destId="{4C991FE8-C300-4830-B385-00317309665F}" srcOrd="0" destOrd="0" presId="urn:microsoft.com/office/officeart/2005/8/layout/lProcess2"/>
    <dgm:cxn modelId="{9874B330-FE93-4D58-9B5F-F2FD057D5BEA}" type="presOf" srcId="{CFE9D063-7F1E-47B3-99F3-BEDB7D66B9C1}" destId="{FA2641F6-B96F-482B-8285-314E38BDC26C}" srcOrd="1" destOrd="0" presId="urn:microsoft.com/office/officeart/2005/8/layout/lProcess2"/>
    <dgm:cxn modelId="{2BAB343D-1E2E-44BF-8C71-671D0C3141F3}" type="presOf" srcId="{5BDDE93E-500A-409C-B0CF-79B06E0FCBD0}" destId="{352B1AFA-C49D-4E22-85C9-8626ADD6316A}" srcOrd="0" destOrd="0" presId="urn:microsoft.com/office/officeart/2005/8/layout/lProcess2"/>
    <dgm:cxn modelId="{21E22F5C-6125-4C67-87E8-875408EE966A}" type="presOf" srcId="{606573BC-C9C6-4D58-BFE1-21CF8012BE2F}" destId="{25C71BB5-50C5-4714-82DC-6C8CBAD37EA7}" srcOrd="0" destOrd="0" presId="urn:microsoft.com/office/officeart/2005/8/layout/lProcess2"/>
    <dgm:cxn modelId="{8F94505C-EC04-4FF6-9735-00B772327659}" type="presOf" srcId="{4A0FA8D3-3C9C-4151-B1E5-C5BB6963B937}" destId="{9AAA3786-625C-4519-BBCF-470D207E76BB}" srcOrd="0" destOrd="0" presId="urn:microsoft.com/office/officeart/2005/8/layout/lProcess2"/>
    <dgm:cxn modelId="{BB4DFC5E-9FD8-4A00-8913-BBB5CD737F81}" srcId="{C63EEE69-8A15-4360-9CF1-E851FC70895D}" destId="{CFE9D063-7F1E-47B3-99F3-BEDB7D66B9C1}" srcOrd="0" destOrd="0" parTransId="{9A8258A0-C285-4022-93D9-DD13B236878B}" sibTransId="{D22324E3-D9EC-4036-9F83-09711387DF9B}"/>
    <dgm:cxn modelId="{6BCF2162-0852-4E39-9C75-81CC6309C479}" srcId="{606573BC-C9C6-4D58-BFE1-21CF8012BE2F}" destId="{58F8AE1B-B225-4424-BB61-D606ECE42DDB}" srcOrd="0" destOrd="0" parTransId="{68300B0E-D697-4CE8-AF88-BEAC2BCEE5BB}" sibTransId="{FBCE3700-F518-44F8-9E22-CEE5A39B7328}"/>
    <dgm:cxn modelId="{F5133363-4BE1-457F-A85F-B378F1C67B67}" type="presOf" srcId="{0BCCB82F-525F-4DB9-940F-28A85717B8AE}" destId="{B7CC67B4-7B85-4D5A-9B66-FBF0BCC1FE21}" srcOrd="0" destOrd="0" presId="urn:microsoft.com/office/officeart/2005/8/layout/lProcess2"/>
    <dgm:cxn modelId="{4886EA72-3824-4293-9740-14E1B190CBAF}" srcId="{0BCCB82F-525F-4DB9-940F-28A85717B8AE}" destId="{DE6F3672-7DF3-4BDD-81EB-FE66523FA8B6}" srcOrd="0" destOrd="0" parTransId="{DDA4EE57-B598-4099-B044-BD4DA3E24202}" sibTransId="{1656D857-B961-4188-A6CA-25201378ED0A}"/>
    <dgm:cxn modelId="{A5929753-00F0-46B0-A13E-ABE2907E1E76}" type="presOf" srcId="{58F8AE1B-B225-4424-BB61-D606ECE42DDB}" destId="{F8A353FF-2EE5-4D29-A802-201A090625E6}" srcOrd="0" destOrd="0" presId="urn:microsoft.com/office/officeart/2005/8/layout/lProcess2"/>
    <dgm:cxn modelId="{339F7282-E070-461E-9C65-4E82F133E52D}" type="presOf" srcId="{CFE9D063-7F1E-47B3-99F3-BEDB7D66B9C1}" destId="{AFD16F48-04F9-435A-92A6-F599D50ED2B5}" srcOrd="0" destOrd="0" presId="urn:microsoft.com/office/officeart/2005/8/layout/lProcess2"/>
    <dgm:cxn modelId="{B8840487-09B4-4F44-80F3-B7F6A816448F}" srcId="{C63EEE69-8A15-4360-9CF1-E851FC70895D}" destId="{0BCCB82F-525F-4DB9-940F-28A85717B8AE}" srcOrd="2" destOrd="0" parTransId="{F93FB0CA-409C-49BA-AAD6-246ADAF93CE8}" sibTransId="{C517C25E-4251-4771-923D-DD86CA82A6F9}"/>
    <dgm:cxn modelId="{0B574188-4CEB-4CF9-B184-2E9D913C5ACF}" type="presOf" srcId="{0BCCB82F-525F-4DB9-940F-28A85717B8AE}" destId="{422099C3-9E6E-48A2-9F2D-7A09C58C7C27}" srcOrd="1" destOrd="0" presId="urn:microsoft.com/office/officeart/2005/8/layout/lProcess2"/>
    <dgm:cxn modelId="{6377C291-6673-4953-8FBC-725FAC4DD8C0}" type="presOf" srcId="{606573BC-C9C6-4D58-BFE1-21CF8012BE2F}" destId="{9D6C9DA9-FDD2-448E-B684-AE602AE2BA18}" srcOrd="1" destOrd="0" presId="urn:microsoft.com/office/officeart/2005/8/layout/lProcess2"/>
    <dgm:cxn modelId="{91E665A7-E518-4920-8659-24A5105D42C3}" srcId="{CFE9D063-7F1E-47B3-99F3-BEDB7D66B9C1}" destId="{E6500F6F-4A62-4A13-948F-98F7EE6E9619}" srcOrd="0" destOrd="0" parTransId="{8DE43E8E-8FA4-42A6-A2B2-DBF97120A2F3}" sibTransId="{33310B36-504E-40D6-9779-479CA9605C90}"/>
    <dgm:cxn modelId="{3F5E35D1-DDB7-4C98-85BB-5A3008D0D4AD}" type="presOf" srcId="{E765985D-4851-4388-A6E1-BB9DACA9D662}" destId="{52DF7569-95DA-4F96-98B2-CEAD425B8A68}" srcOrd="0" destOrd="0" presId="urn:microsoft.com/office/officeart/2005/8/layout/lProcess2"/>
    <dgm:cxn modelId="{899BBCEF-9E56-49EE-946D-76939C90966E}" srcId="{C63EEE69-8A15-4360-9CF1-E851FC70895D}" destId="{606573BC-C9C6-4D58-BFE1-21CF8012BE2F}" srcOrd="1" destOrd="0" parTransId="{07D27667-32F6-4023-ABD5-0840BDC567BB}" sibTransId="{8EFA265E-7F81-4225-A5B6-8C83F3D212A1}"/>
    <dgm:cxn modelId="{E768FAF2-141B-4604-B380-BAA152462C0E}" type="presOf" srcId="{C63EEE69-8A15-4360-9CF1-E851FC70895D}" destId="{C9DED8A7-2744-4711-9F2E-1C8EBBABF895}" srcOrd="0" destOrd="0" presId="urn:microsoft.com/office/officeart/2005/8/layout/lProcess2"/>
    <dgm:cxn modelId="{DE940BFE-D088-44B4-98EE-2F867CDBABDC}" srcId="{CFE9D063-7F1E-47B3-99F3-BEDB7D66B9C1}" destId="{E765985D-4851-4388-A6E1-BB9DACA9D662}" srcOrd="1" destOrd="0" parTransId="{BBE4F787-DAA7-4417-B665-F50BE4F4A40A}" sibTransId="{82219D9E-A259-4929-9387-8293E7A3E4D4}"/>
    <dgm:cxn modelId="{86A7DF44-CCC5-4851-8CAB-D011E6E85213}" type="presParOf" srcId="{C9DED8A7-2744-4711-9F2E-1C8EBBABF895}" destId="{A3F3331F-38C8-4790-A9F5-6E00DB4CDAED}" srcOrd="0" destOrd="0" presId="urn:microsoft.com/office/officeart/2005/8/layout/lProcess2"/>
    <dgm:cxn modelId="{5DBD1AEF-D74F-42A5-8EB0-E8E03D9CAC83}" type="presParOf" srcId="{A3F3331F-38C8-4790-A9F5-6E00DB4CDAED}" destId="{AFD16F48-04F9-435A-92A6-F599D50ED2B5}" srcOrd="0" destOrd="0" presId="urn:microsoft.com/office/officeart/2005/8/layout/lProcess2"/>
    <dgm:cxn modelId="{69550069-1B12-4124-8C84-503ABA3D395F}" type="presParOf" srcId="{A3F3331F-38C8-4790-A9F5-6E00DB4CDAED}" destId="{FA2641F6-B96F-482B-8285-314E38BDC26C}" srcOrd="1" destOrd="0" presId="urn:microsoft.com/office/officeart/2005/8/layout/lProcess2"/>
    <dgm:cxn modelId="{C264092B-A557-4D72-8AE3-65BFB479C111}" type="presParOf" srcId="{A3F3331F-38C8-4790-A9F5-6E00DB4CDAED}" destId="{48C66BE7-3217-4F22-AF98-A46D72885AA8}" srcOrd="2" destOrd="0" presId="urn:microsoft.com/office/officeart/2005/8/layout/lProcess2"/>
    <dgm:cxn modelId="{F0BB3386-EBC3-4BE5-9D4C-A9872903E64E}" type="presParOf" srcId="{48C66BE7-3217-4F22-AF98-A46D72885AA8}" destId="{5AFB91BF-10E6-46FB-9692-7393E037E97C}" srcOrd="0" destOrd="0" presId="urn:microsoft.com/office/officeart/2005/8/layout/lProcess2"/>
    <dgm:cxn modelId="{6869E14B-F140-433C-AAAA-DFC68BEFBD82}" type="presParOf" srcId="{5AFB91BF-10E6-46FB-9692-7393E037E97C}" destId="{4C991FE8-C300-4830-B385-00317309665F}" srcOrd="0" destOrd="0" presId="urn:microsoft.com/office/officeart/2005/8/layout/lProcess2"/>
    <dgm:cxn modelId="{B22B1545-DBF4-4F47-B6A1-63272C66B269}" type="presParOf" srcId="{5AFB91BF-10E6-46FB-9692-7393E037E97C}" destId="{6CDAEC83-31FD-42D5-955D-0E1C02C617E4}" srcOrd="1" destOrd="0" presId="urn:microsoft.com/office/officeart/2005/8/layout/lProcess2"/>
    <dgm:cxn modelId="{E41FE520-FD0C-47F6-A49E-B17A5075D378}" type="presParOf" srcId="{5AFB91BF-10E6-46FB-9692-7393E037E97C}" destId="{52DF7569-95DA-4F96-98B2-CEAD425B8A68}" srcOrd="2" destOrd="0" presId="urn:microsoft.com/office/officeart/2005/8/layout/lProcess2"/>
    <dgm:cxn modelId="{E29714D5-6AC4-4566-87EB-A8CA643E6643}" type="presParOf" srcId="{C9DED8A7-2744-4711-9F2E-1C8EBBABF895}" destId="{0BC04EE1-C8AE-4579-A1AC-D156DCF5B1C6}" srcOrd="1" destOrd="0" presId="urn:microsoft.com/office/officeart/2005/8/layout/lProcess2"/>
    <dgm:cxn modelId="{49BAE6CF-C040-40E8-975F-EDC71D39FA82}" type="presParOf" srcId="{C9DED8A7-2744-4711-9F2E-1C8EBBABF895}" destId="{45A0110A-A668-42C6-B397-7393F97A88D1}" srcOrd="2" destOrd="0" presId="urn:microsoft.com/office/officeart/2005/8/layout/lProcess2"/>
    <dgm:cxn modelId="{631F929C-F595-4EC5-ACB7-C0342403B5C8}" type="presParOf" srcId="{45A0110A-A668-42C6-B397-7393F97A88D1}" destId="{25C71BB5-50C5-4714-82DC-6C8CBAD37EA7}" srcOrd="0" destOrd="0" presId="urn:microsoft.com/office/officeart/2005/8/layout/lProcess2"/>
    <dgm:cxn modelId="{845A55E2-6C6C-48C6-8D39-452B15E76FDE}" type="presParOf" srcId="{45A0110A-A668-42C6-B397-7393F97A88D1}" destId="{9D6C9DA9-FDD2-448E-B684-AE602AE2BA18}" srcOrd="1" destOrd="0" presId="urn:microsoft.com/office/officeart/2005/8/layout/lProcess2"/>
    <dgm:cxn modelId="{EC97D3A2-E408-446C-B8C6-F83063053F79}" type="presParOf" srcId="{45A0110A-A668-42C6-B397-7393F97A88D1}" destId="{E0C3B4EB-0652-4184-809D-1B0B0C0796C1}" srcOrd="2" destOrd="0" presId="urn:microsoft.com/office/officeart/2005/8/layout/lProcess2"/>
    <dgm:cxn modelId="{1AED6E12-28E1-4B03-8EA6-FF7113E9EEEE}" type="presParOf" srcId="{E0C3B4EB-0652-4184-809D-1B0B0C0796C1}" destId="{345F4C3F-360D-4A86-96A1-552359076D14}" srcOrd="0" destOrd="0" presId="urn:microsoft.com/office/officeart/2005/8/layout/lProcess2"/>
    <dgm:cxn modelId="{2BEAC7C4-AECF-45FE-A781-5E3E79278D4F}" type="presParOf" srcId="{345F4C3F-360D-4A86-96A1-552359076D14}" destId="{F8A353FF-2EE5-4D29-A802-201A090625E6}" srcOrd="0" destOrd="0" presId="urn:microsoft.com/office/officeart/2005/8/layout/lProcess2"/>
    <dgm:cxn modelId="{BCB5E14D-A567-49B6-8730-1B6CAC9B1D93}" type="presParOf" srcId="{345F4C3F-360D-4A86-96A1-552359076D14}" destId="{3228CBF4-43F3-4FAF-B9A9-343889007FAB}" srcOrd="1" destOrd="0" presId="urn:microsoft.com/office/officeart/2005/8/layout/lProcess2"/>
    <dgm:cxn modelId="{13153F64-0821-4D21-AACC-1566B0812CEE}" type="presParOf" srcId="{345F4C3F-360D-4A86-96A1-552359076D14}" destId="{352B1AFA-C49D-4E22-85C9-8626ADD6316A}" srcOrd="2" destOrd="0" presId="urn:microsoft.com/office/officeart/2005/8/layout/lProcess2"/>
    <dgm:cxn modelId="{BDE5DB7E-2198-4F22-B0F4-0B106DE1C7B9}" type="presParOf" srcId="{C9DED8A7-2744-4711-9F2E-1C8EBBABF895}" destId="{8AAE7D76-4B0B-4A2F-B4EC-1E88BA71346E}" srcOrd="3" destOrd="0" presId="urn:microsoft.com/office/officeart/2005/8/layout/lProcess2"/>
    <dgm:cxn modelId="{98064A73-51DC-41A5-B938-43322D4C9C18}" type="presParOf" srcId="{C9DED8A7-2744-4711-9F2E-1C8EBBABF895}" destId="{F34D7042-F201-4A1B-81BF-132EF44C1B1E}" srcOrd="4" destOrd="0" presId="urn:microsoft.com/office/officeart/2005/8/layout/lProcess2"/>
    <dgm:cxn modelId="{38C1336E-7373-4F54-B05B-9756097B0942}" type="presParOf" srcId="{F34D7042-F201-4A1B-81BF-132EF44C1B1E}" destId="{B7CC67B4-7B85-4D5A-9B66-FBF0BCC1FE21}" srcOrd="0" destOrd="0" presId="urn:microsoft.com/office/officeart/2005/8/layout/lProcess2"/>
    <dgm:cxn modelId="{EADACFE7-DB34-4E49-B3F2-0936B2893B81}" type="presParOf" srcId="{F34D7042-F201-4A1B-81BF-132EF44C1B1E}" destId="{422099C3-9E6E-48A2-9F2D-7A09C58C7C27}" srcOrd="1" destOrd="0" presId="urn:microsoft.com/office/officeart/2005/8/layout/lProcess2"/>
    <dgm:cxn modelId="{42B6D098-F028-4301-A424-F2FA3D8444BF}" type="presParOf" srcId="{F34D7042-F201-4A1B-81BF-132EF44C1B1E}" destId="{10E56632-C921-47F2-8BE1-C097869AF4A0}" srcOrd="2" destOrd="0" presId="urn:microsoft.com/office/officeart/2005/8/layout/lProcess2"/>
    <dgm:cxn modelId="{84C13DDC-715E-4355-8F51-43E7EF77A33A}" type="presParOf" srcId="{10E56632-C921-47F2-8BE1-C097869AF4A0}" destId="{59CB8EDA-0095-417B-93C5-3F52F3E563E1}" srcOrd="0" destOrd="0" presId="urn:microsoft.com/office/officeart/2005/8/layout/lProcess2"/>
    <dgm:cxn modelId="{E9203373-F2CB-4CB5-8D26-65332E637A8C}" type="presParOf" srcId="{59CB8EDA-0095-417B-93C5-3F52F3E563E1}" destId="{67A89B78-4943-41DD-AFE6-E53D14835A08}" srcOrd="0" destOrd="0" presId="urn:microsoft.com/office/officeart/2005/8/layout/lProcess2"/>
    <dgm:cxn modelId="{FD69B2D1-89EA-4215-9087-6246E9D45D9D}" type="presParOf" srcId="{59CB8EDA-0095-417B-93C5-3F52F3E563E1}" destId="{835CC48D-474D-4124-AC0E-4CF0B09D27FA}" srcOrd="1" destOrd="0" presId="urn:microsoft.com/office/officeart/2005/8/layout/lProcess2"/>
    <dgm:cxn modelId="{BF5DFCAD-9930-4C40-960A-95C6D97AF304}" type="presParOf" srcId="{59CB8EDA-0095-417B-93C5-3F52F3E563E1}" destId="{9AAA3786-625C-4519-BBCF-470D207E76B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4E33101-7017-452E-B593-C0A09BD1594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BC2A3-B630-424E-AE79-E737B90158E2}">
      <dgm:prSet phldrT="[Text]" custT="1"/>
      <dgm:spPr/>
      <dgm:t>
        <a:bodyPr/>
        <a:lstStyle/>
        <a:p>
          <a:r>
            <a:rPr lang="en-US" sz="2800" dirty="0">
              <a:solidFill>
                <a:srgbClr val="002060"/>
              </a:solidFill>
              <a:latin typeface="Bahnschrift SemiBold" panose="020B0502040204020203" pitchFamily="34" charset="0"/>
            </a:rPr>
            <a:t>Chung-</a:t>
          </a:r>
          <a:r>
            <a:rPr lang="en-US" sz="2800" dirty="0" err="1">
              <a:solidFill>
                <a:srgbClr val="002060"/>
              </a:solidFill>
              <a:latin typeface="Bahnschrift SemiBold" panose="020B0502040204020203" pitchFamily="34" charset="0"/>
            </a:rPr>
            <a:t>Hsing</a:t>
          </a:r>
          <a:r>
            <a:rPr lang="en-US" sz="2800" dirty="0">
              <a:solidFill>
                <a:srgbClr val="002060"/>
              </a:solidFill>
              <a:latin typeface="Bahnschrift SemiBold" panose="020B0502040204020203" pitchFamily="34" charset="0"/>
            </a:rPr>
            <a:t> et al,</a:t>
          </a:r>
        </a:p>
      </dgm:t>
    </dgm:pt>
    <dgm:pt modelId="{2432099E-40B4-4B05-8A60-2E5498D5F326}" type="parTrans" cxnId="{8D3EEFAB-539F-4552-8B1B-13C8A4809AAD}">
      <dgm:prSet/>
      <dgm:spPr/>
      <dgm:t>
        <a:bodyPr/>
        <a:lstStyle/>
        <a:p>
          <a:endParaRPr lang="en-US"/>
        </a:p>
      </dgm:t>
    </dgm:pt>
    <dgm:pt modelId="{13E3830D-0116-41F5-A3A9-0598AE143313}" type="sibTrans" cxnId="{8D3EEFAB-539F-4552-8B1B-13C8A4809AAD}">
      <dgm:prSet/>
      <dgm:spPr/>
      <dgm:t>
        <a:bodyPr/>
        <a:lstStyle/>
        <a:p>
          <a:endParaRPr lang="en-US"/>
        </a:p>
      </dgm:t>
    </dgm:pt>
    <dgm:pt modelId="{4219DD3F-77FA-460D-A6C0-58767048C3C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A problem-based selection of multi-attribute decision-making methods</a:t>
          </a:r>
        </a:p>
      </dgm:t>
    </dgm:pt>
    <dgm:pt modelId="{09F1F2F7-846F-48CB-AB26-7EB2CFA87D54}" type="parTrans" cxnId="{8EF2B745-2A49-4428-939F-681ABB505ACE}">
      <dgm:prSet/>
      <dgm:spPr/>
      <dgm:t>
        <a:bodyPr/>
        <a:lstStyle/>
        <a:p>
          <a:endParaRPr lang="en-US"/>
        </a:p>
      </dgm:t>
    </dgm:pt>
    <dgm:pt modelId="{9B5E1C99-FE89-4DFF-AD94-2D76AEC9293A}" type="sibTrans" cxnId="{8EF2B745-2A49-4428-939F-681ABB505ACE}">
      <dgm:prSet/>
      <dgm:spPr/>
      <dgm:t>
        <a:bodyPr/>
        <a:lstStyle/>
        <a:p>
          <a:endParaRPr lang="en-US"/>
        </a:p>
      </dgm:t>
    </dgm:pt>
    <dgm:pt modelId="{8FE45AB0-0168-4411-88E1-F1871C01522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Different datasets may result in different classes for a </a:t>
          </a:r>
          <a:r>
            <a:rPr lang="en-US" sz="1800">
              <a:solidFill>
                <a:srgbClr val="002060"/>
              </a:solidFill>
              <a:latin typeface="Bahnschrift SemiBold" panose="020B0502040204020203" pitchFamily="34" charset="0"/>
            </a:rPr>
            <a:t>particular inventory</a:t>
          </a:r>
          <a:endParaRPr lang="en-US" sz="1800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49F3BEF0-3A15-4FCA-A1B9-9A06CEA683FA}" type="parTrans" cxnId="{A72F4C78-9487-46FF-8C3D-79505CED0528}">
      <dgm:prSet/>
      <dgm:spPr/>
      <dgm:t>
        <a:bodyPr/>
        <a:lstStyle/>
        <a:p>
          <a:endParaRPr lang="en-US"/>
        </a:p>
      </dgm:t>
    </dgm:pt>
    <dgm:pt modelId="{22D72264-A822-44C8-94F0-4211F711C5E2}" type="sibTrans" cxnId="{A72F4C78-9487-46FF-8C3D-79505CED0528}">
      <dgm:prSet/>
      <dgm:spPr/>
      <dgm:t>
        <a:bodyPr/>
        <a:lstStyle/>
        <a:p>
          <a:endParaRPr lang="en-US"/>
        </a:p>
      </dgm:t>
    </dgm:pt>
    <dgm:pt modelId="{2C5C893D-586F-41CC-83E1-3EA3FA11540E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Ali Jahan et al,</a:t>
          </a:r>
        </a:p>
      </dgm:t>
    </dgm:pt>
    <dgm:pt modelId="{4B9163E8-07B7-479D-88AC-2E1E695D1F7D}" type="parTrans" cxnId="{E3E8908E-5443-485F-A211-15DB1ED50C8B}">
      <dgm:prSet/>
      <dgm:spPr/>
      <dgm:t>
        <a:bodyPr/>
        <a:lstStyle/>
        <a:p>
          <a:endParaRPr lang="en-US"/>
        </a:p>
      </dgm:t>
    </dgm:pt>
    <dgm:pt modelId="{9CDAFA92-2716-452B-867F-C2907A1AA3BA}" type="sibTrans" cxnId="{E3E8908E-5443-485F-A211-15DB1ED50C8B}">
      <dgm:prSet/>
      <dgm:spPr/>
      <dgm:t>
        <a:bodyPr/>
        <a:lstStyle/>
        <a:p>
          <a:endParaRPr lang="en-US"/>
        </a:p>
      </dgm:t>
    </dgm:pt>
    <dgm:pt modelId="{505F7015-6D54-4438-B6C4-0F22D45976F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A comprehensive VIKOR method for material selection</a:t>
          </a:r>
        </a:p>
      </dgm:t>
    </dgm:pt>
    <dgm:pt modelId="{FB586B70-D072-4E91-949C-B257BFDC8C0D}" type="parTrans" cxnId="{EDC6CCCB-ECBF-4424-BFF1-E7133CF1A4F7}">
      <dgm:prSet/>
      <dgm:spPr/>
      <dgm:t>
        <a:bodyPr/>
        <a:lstStyle/>
        <a:p>
          <a:endParaRPr lang="en-US"/>
        </a:p>
      </dgm:t>
    </dgm:pt>
    <dgm:pt modelId="{F19AE9E6-284F-4D66-B203-06C62D491CF0}" type="sibTrans" cxnId="{EDC6CCCB-ECBF-4424-BFF1-E7133CF1A4F7}">
      <dgm:prSet/>
      <dgm:spPr/>
      <dgm:t>
        <a:bodyPr/>
        <a:lstStyle/>
        <a:p>
          <a:endParaRPr lang="en-US"/>
        </a:p>
      </dgm:t>
    </dgm:pt>
    <dgm:pt modelId="{9250FD21-DC15-4D08-A5A0-6EE744928A9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Methodology on updated VIKOR method with different examples</a:t>
          </a:r>
        </a:p>
      </dgm:t>
    </dgm:pt>
    <dgm:pt modelId="{CAF04592-EAFF-4A0B-8766-AD010E55293C}" type="parTrans" cxnId="{60246AEB-E3D9-4E92-A35D-7AA4360AD376}">
      <dgm:prSet/>
      <dgm:spPr/>
      <dgm:t>
        <a:bodyPr/>
        <a:lstStyle/>
        <a:p>
          <a:endParaRPr lang="en-US"/>
        </a:p>
      </dgm:t>
    </dgm:pt>
    <dgm:pt modelId="{1F7836C0-79F3-4A29-9042-2D0D984B40B4}" type="sibTrans" cxnId="{60246AEB-E3D9-4E92-A35D-7AA4360AD376}">
      <dgm:prSet/>
      <dgm:spPr/>
      <dgm:t>
        <a:bodyPr/>
        <a:lstStyle/>
        <a:p>
          <a:endParaRPr lang="en-US"/>
        </a:p>
      </dgm:t>
    </dgm:pt>
    <dgm:pt modelId="{8FB7CDD3-C10F-4B39-846F-FC0A7DDC93C2}" type="pres">
      <dgm:prSet presAssocID="{14E33101-7017-452E-B593-C0A09BD15943}" presName="theList" presStyleCnt="0">
        <dgm:presLayoutVars>
          <dgm:dir/>
          <dgm:animLvl val="lvl"/>
          <dgm:resizeHandles val="exact"/>
        </dgm:presLayoutVars>
      </dgm:prSet>
      <dgm:spPr/>
    </dgm:pt>
    <dgm:pt modelId="{2A0F14F2-F9EA-471D-A0F2-889CE45E4EA4}" type="pres">
      <dgm:prSet presAssocID="{574BC2A3-B630-424E-AE79-E737B90158E2}" presName="compNode" presStyleCnt="0"/>
      <dgm:spPr/>
    </dgm:pt>
    <dgm:pt modelId="{F4ADC503-825D-4A91-9380-0D5E740F53A9}" type="pres">
      <dgm:prSet presAssocID="{574BC2A3-B630-424E-AE79-E737B90158E2}" presName="aNode" presStyleLbl="bgShp" presStyleIdx="0" presStyleCnt="2" custScaleX="116306" custLinFactNeighborX="-36015" custLinFactNeighborY="0"/>
      <dgm:spPr/>
    </dgm:pt>
    <dgm:pt modelId="{AE686E85-F015-40A9-BE84-C57391EBF33B}" type="pres">
      <dgm:prSet presAssocID="{574BC2A3-B630-424E-AE79-E737B90158E2}" presName="textNode" presStyleLbl="bgShp" presStyleIdx="0" presStyleCnt="2"/>
      <dgm:spPr/>
    </dgm:pt>
    <dgm:pt modelId="{16A83197-9C42-4C68-BF1A-C35F45A70CC9}" type="pres">
      <dgm:prSet presAssocID="{574BC2A3-B630-424E-AE79-E737B90158E2}" presName="compChildNode" presStyleCnt="0"/>
      <dgm:spPr/>
    </dgm:pt>
    <dgm:pt modelId="{5AF72D9A-418C-4072-BD33-A0B04DEC7D5D}" type="pres">
      <dgm:prSet presAssocID="{574BC2A3-B630-424E-AE79-E737B90158E2}" presName="theInnerList" presStyleCnt="0"/>
      <dgm:spPr/>
    </dgm:pt>
    <dgm:pt modelId="{18807A39-E713-4088-B851-52B75E3ED1D9}" type="pres">
      <dgm:prSet presAssocID="{4219DD3F-77FA-460D-A6C0-58767048C3C6}" presName="childNode" presStyleLbl="node1" presStyleIdx="0" presStyleCnt="4" custScaleX="126763" custScaleY="2000000">
        <dgm:presLayoutVars>
          <dgm:bulletEnabled val="1"/>
        </dgm:presLayoutVars>
      </dgm:prSet>
      <dgm:spPr/>
    </dgm:pt>
    <dgm:pt modelId="{38384DC7-2CD1-4F4C-BB6A-51F57E2A91F0}" type="pres">
      <dgm:prSet presAssocID="{4219DD3F-77FA-460D-A6C0-58767048C3C6}" presName="aSpace2" presStyleCnt="0"/>
      <dgm:spPr/>
    </dgm:pt>
    <dgm:pt modelId="{21FFD3A6-FB82-41D6-8FF9-AACA02FB991D}" type="pres">
      <dgm:prSet presAssocID="{8FE45AB0-0168-4411-88E1-F1871C01522F}" presName="childNode" presStyleLbl="node1" presStyleIdx="1" presStyleCnt="4" custScaleX="131370" custScaleY="2000000">
        <dgm:presLayoutVars>
          <dgm:bulletEnabled val="1"/>
        </dgm:presLayoutVars>
      </dgm:prSet>
      <dgm:spPr/>
    </dgm:pt>
    <dgm:pt modelId="{922AC5F0-89BF-46C0-AACA-1F2E84E01041}" type="pres">
      <dgm:prSet presAssocID="{574BC2A3-B630-424E-AE79-E737B90158E2}" presName="aSpace" presStyleCnt="0"/>
      <dgm:spPr/>
    </dgm:pt>
    <dgm:pt modelId="{1024BA7C-911C-4611-A18F-0DD9D02A1144}" type="pres">
      <dgm:prSet presAssocID="{2C5C893D-586F-41CC-83E1-3EA3FA11540E}" presName="compNode" presStyleCnt="0"/>
      <dgm:spPr/>
    </dgm:pt>
    <dgm:pt modelId="{E4C93901-FFE8-4BA2-995F-8E8AE24BF3CE}" type="pres">
      <dgm:prSet presAssocID="{2C5C893D-586F-41CC-83E1-3EA3FA11540E}" presName="aNode" presStyleLbl="bgShp" presStyleIdx="1" presStyleCnt="2"/>
      <dgm:spPr/>
    </dgm:pt>
    <dgm:pt modelId="{B5EE6434-1B8B-4210-BF1B-E302D0525DC5}" type="pres">
      <dgm:prSet presAssocID="{2C5C893D-586F-41CC-83E1-3EA3FA11540E}" presName="textNode" presStyleLbl="bgShp" presStyleIdx="1" presStyleCnt="2"/>
      <dgm:spPr/>
    </dgm:pt>
    <dgm:pt modelId="{E89E3C63-2E18-4F8B-B08B-C33C9F78B381}" type="pres">
      <dgm:prSet presAssocID="{2C5C893D-586F-41CC-83E1-3EA3FA11540E}" presName="compChildNode" presStyleCnt="0"/>
      <dgm:spPr/>
    </dgm:pt>
    <dgm:pt modelId="{21CAD1E2-59DD-447D-9829-79A8E0F383FD}" type="pres">
      <dgm:prSet presAssocID="{2C5C893D-586F-41CC-83E1-3EA3FA11540E}" presName="theInnerList" presStyleCnt="0"/>
      <dgm:spPr/>
    </dgm:pt>
    <dgm:pt modelId="{488F6BF8-B58F-4C0A-AA52-3A1FB20B7507}" type="pres">
      <dgm:prSet presAssocID="{505F7015-6D54-4438-B6C4-0F22D45976F7}" presName="childNode" presStyleLbl="node1" presStyleIdx="2" presStyleCnt="4" custScaleX="119138" custScaleY="2000000">
        <dgm:presLayoutVars>
          <dgm:bulletEnabled val="1"/>
        </dgm:presLayoutVars>
      </dgm:prSet>
      <dgm:spPr/>
    </dgm:pt>
    <dgm:pt modelId="{6B5C822D-3E63-4193-BF86-940DD5C82F43}" type="pres">
      <dgm:prSet presAssocID="{505F7015-6D54-4438-B6C4-0F22D45976F7}" presName="aSpace2" presStyleCnt="0"/>
      <dgm:spPr/>
    </dgm:pt>
    <dgm:pt modelId="{4706AA0D-5D86-4D58-B827-2A57D6E556DD}" type="pres">
      <dgm:prSet presAssocID="{9250FD21-DC15-4D08-A5A0-6EE744928A9D}" presName="childNode" presStyleLbl="node1" presStyleIdx="3" presStyleCnt="4" custScaleX="116638" custScaleY="2000000">
        <dgm:presLayoutVars>
          <dgm:bulletEnabled val="1"/>
        </dgm:presLayoutVars>
      </dgm:prSet>
      <dgm:spPr/>
    </dgm:pt>
  </dgm:ptLst>
  <dgm:cxnLst>
    <dgm:cxn modelId="{FCB31B06-A760-49E0-AEEB-7D86BF1B56DB}" type="presOf" srcId="{574BC2A3-B630-424E-AE79-E737B90158E2}" destId="{AE686E85-F015-40A9-BE84-C57391EBF33B}" srcOrd="1" destOrd="0" presId="urn:microsoft.com/office/officeart/2005/8/layout/lProcess2"/>
    <dgm:cxn modelId="{E8A6270F-9FB8-4601-A8AA-B88B194F983E}" type="presOf" srcId="{574BC2A3-B630-424E-AE79-E737B90158E2}" destId="{F4ADC503-825D-4A91-9380-0D5E740F53A9}" srcOrd="0" destOrd="0" presId="urn:microsoft.com/office/officeart/2005/8/layout/lProcess2"/>
    <dgm:cxn modelId="{33116338-7167-4B0C-9AFA-1E95CF7EFFB7}" type="presOf" srcId="{505F7015-6D54-4438-B6C4-0F22D45976F7}" destId="{488F6BF8-B58F-4C0A-AA52-3A1FB20B7507}" srcOrd="0" destOrd="0" presId="urn:microsoft.com/office/officeart/2005/8/layout/lProcess2"/>
    <dgm:cxn modelId="{1D311B3C-CCAB-4784-8721-95B1D35F368F}" type="presOf" srcId="{9250FD21-DC15-4D08-A5A0-6EE744928A9D}" destId="{4706AA0D-5D86-4D58-B827-2A57D6E556DD}" srcOrd="0" destOrd="0" presId="urn:microsoft.com/office/officeart/2005/8/layout/lProcess2"/>
    <dgm:cxn modelId="{CA105A5E-20B3-429F-9C5D-44A7B04E6ED2}" type="presOf" srcId="{14E33101-7017-452E-B593-C0A09BD15943}" destId="{8FB7CDD3-C10F-4B39-846F-FC0A7DDC93C2}" srcOrd="0" destOrd="0" presId="urn:microsoft.com/office/officeart/2005/8/layout/lProcess2"/>
    <dgm:cxn modelId="{8EF2B745-2A49-4428-939F-681ABB505ACE}" srcId="{574BC2A3-B630-424E-AE79-E737B90158E2}" destId="{4219DD3F-77FA-460D-A6C0-58767048C3C6}" srcOrd="0" destOrd="0" parTransId="{09F1F2F7-846F-48CB-AB26-7EB2CFA87D54}" sibTransId="{9B5E1C99-FE89-4DFF-AD94-2D76AEC9293A}"/>
    <dgm:cxn modelId="{A72F4C78-9487-46FF-8C3D-79505CED0528}" srcId="{574BC2A3-B630-424E-AE79-E737B90158E2}" destId="{8FE45AB0-0168-4411-88E1-F1871C01522F}" srcOrd="1" destOrd="0" parTransId="{49F3BEF0-3A15-4FCA-A1B9-9A06CEA683FA}" sibTransId="{22D72264-A822-44C8-94F0-4211F711C5E2}"/>
    <dgm:cxn modelId="{E3E8908E-5443-485F-A211-15DB1ED50C8B}" srcId="{14E33101-7017-452E-B593-C0A09BD15943}" destId="{2C5C893D-586F-41CC-83E1-3EA3FA11540E}" srcOrd="1" destOrd="0" parTransId="{4B9163E8-07B7-479D-88AC-2E1E695D1F7D}" sibTransId="{9CDAFA92-2716-452B-867F-C2907A1AA3BA}"/>
    <dgm:cxn modelId="{8D3EEFAB-539F-4552-8B1B-13C8A4809AAD}" srcId="{14E33101-7017-452E-B593-C0A09BD15943}" destId="{574BC2A3-B630-424E-AE79-E737B90158E2}" srcOrd="0" destOrd="0" parTransId="{2432099E-40B4-4B05-8A60-2E5498D5F326}" sibTransId="{13E3830D-0116-41F5-A3A9-0598AE143313}"/>
    <dgm:cxn modelId="{A38A8EB3-D068-4571-9262-A98C4CF84920}" type="presOf" srcId="{2C5C893D-586F-41CC-83E1-3EA3FA11540E}" destId="{E4C93901-FFE8-4BA2-995F-8E8AE24BF3CE}" srcOrd="0" destOrd="0" presId="urn:microsoft.com/office/officeart/2005/8/layout/lProcess2"/>
    <dgm:cxn modelId="{FB9074C4-485C-4894-9F40-FD72A3096797}" type="presOf" srcId="{8FE45AB0-0168-4411-88E1-F1871C01522F}" destId="{21FFD3A6-FB82-41D6-8FF9-AACA02FB991D}" srcOrd="0" destOrd="0" presId="urn:microsoft.com/office/officeart/2005/8/layout/lProcess2"/>
    <dgm:cxn modelId="{EDC6CCCB-ECBF-4424-BFF1-E7133CF1A4F7}" srcId="{2C5C893D-586F-41CC-83E1-3EA3FA11540E}" destId="{505F7015-6D54-4438-B6C4-0F22D45976F7}" srcOrd="0" destOrd="0" parTransId="{FB586B70-D072-4E91-949C-B257BFDC8C0D}" sibTransId="{F19AE9E6-284F-4D66-B203-06C62D491CF0}"/>
    <dgm:cxn modelId="{60246AEB-E3D9-4E92-A35D-7AA4360AD376}" srcId="{2C5C893D-586F-41CC-83E1-3EA3FA11540E}" destId="{9250FD21-DC15-4D08-A5A0-6EE744928A9D}" srcOrd="1" destOrd="0" parTransId="{CAF04592-EAFF-4A0B-8766-AD010E55293C}" sibTransId="{1F7836C0-79F3-4A29-9042-2D0D984B40B4}"/>
    <dgm:cxn modelId="{B3F815F0-8FBA-4581-A245-F64C6A9A85D4}" type="presOf" srcId="{4219DD3F-77FA-460D-A6C0-58767048C3C6}" destId="{18807A39-E713-4088-B851-52B75E3ED1D9}" srcOrd="0" destOrd="0" presId="urn:microsoft.com/office/officeart/2005/8/layout/lProcess2"/>
    <dgm:cxn modelId="{3247B6FE-0717-40DE-916F-F035C9427F5A}" type="presOf" srcId="{2C5C893D-586F-41CC-83E1-3EA3FA11540E}" destId="{B5EE6434-1B8B-4210-BF1B-E302D0525DC5}" srcOrd="1" destOrd="0" presId="urn:microsoft.com/office/officeart/2005/8/layout/lProcess2"/>
    <dgm:cxn modelId="{AAFEBE31-96CF-484A-B810-416BF00EC290}" type="presParOf" srcId="{8FB7CDD3-C10F-4B39-846F-FC0A7DDC93C2}" destId="{2A0F14F2-F9EA-471D-A0F2-889CE45E4EA4}" srcOrd="0" destOrd="0" presId="urn:microsoft.com/office/officeart/2005/8/layout/lProcess2"/>
    <dgm:cxn modelId="{1FF27607-DDFA-4CC3-A9AA-EACD85ED2BD6}" type="presParOf" srcId="{2A0F14F2-F9EA-471D-A0F2-889CE45E4EA4}" destId="{F4ADC503-825D-4A91-9380-0D5E740F53A9}" srcOrd="0" destOrd="0" presId="urn:microsoft.com/office/officeart/2005/8/layout/lProcess2"/>
    <dgm:cxn modelId="{D4B4FA75-9C4F-4A11-A573-71687248D50A}" type="presParOf" srcId="{2A0F14F2-F9EA-471D-A0F2-889CE45E4EA4}" destId="{AE686E85-F015-40A9-BE84-C57391EBF33B}" srcOrd="1" destOrd="0" presId="urn:microsoft.com/office/officeart/2005/8/layout/lProcess2"/>
    <dgm:cxn modelId="{720CAD13-DB2E-495D-8239-71976CFFA9EC}" type="presParOf" srcId="{2A0F14F2-F9EA-471D-A0F2-889CE45E4EA4}" destId="{16A83197-9C42-4C68-BF1A-C35F45A70CC9}" srcOrd="2" destOrd="0" presId="urn:microsoft.com/office/officeart/2005/8/layout/lProcess2"/>
    <dgm:cxn modelId="{EB59986B-C550-4D7D-8905-2DECCC62378C}" type="presParOf" srcId="{16A83197-9C42-4C68-BF1A-C35F45A70CC9}" destId="{5AF72D9A-418C-4072-BD33-A0B04DEC7D5D}" srcOrd="0" destOrd="0" presId="urn:microsoft.com/office/officeart/2005/8/layout/lProcess2"/>
    <dgm:cxn modelId="{4D242008-8768-427B-8396-06117C6DB0D8}" type="presParOf" srcId="{5AF72D9A-418C-4072-BD33-A0B04DEC7D5D}" destId="{18807A39-E713-4088-B851-52B75E3ED1D9}" srcOrd="0" destOrd="0" presId="urn:microsoft.com/office/officeart/2005/8/layout/lProcess2"/>
    <dgm:cxn modelId="{C2016D33-9DCC-4D4C-9B18-494216E5BBDB}" type="presParOf" srcId="{5AF72D9A-418C-4072-BD33-A0B04DEC7D5D}" destId="{38384DC7-2CD1-4F4C-BB6A-51F57E2A91F0}" srcOrd="1" destOrd="0" presId="urn:microsoft.com/office/officeart/2005/8/layout/lProcess2"/>
    <dgm:cxn modelId="{D244800C-6715-4BF7-9A9D-6655612217DA}" type="presParOf" srcId="{5AF72D9A-418C-4072-BD33-A0B04DEC7D5D}" destId="{21FFD3A6-FB82-41D6-8FF9-AACA02FB991D}" srcOrd="2" destOrd="0" presId="urn:microsoft.com/office/officeart/2005/8/layout/lProcess2"/>
    <dgm:cxn modelId="{2B798CFB-3DF2-4A68-ACCB-E5CEBBF734F5}" type="presParOf" srcId="{8FB7CDD3-C10F-4B39-846F-FC0A7DDC93C2}" destId="{922AC5F0-89BF-46C0-AACA-1F2E84E01041}" srcOrd="1" destOrd="0" presId="urn:microsoft.com/office/officeart/2005/8/layout/lProcess2"/>
    <dgm:cxn modelId="{6015E7A6-C746-4C1B-A5F7-D3B35D9262E5}" type="presParOf" srcId="{8FB7CDD3-C10F-4B39-846F-FC0A7DDC93C2}" destId="{1024BA7C-911C-4611-A18F-0DD9D02A1144}" srcOrd="2" destOrd="0" presId="urn:microsoft.com/office/officeart/2005/8/layout/lProcess2"/>
    <dgm:cxn modelId="{96262612-E273-4DB9-9FC4-5C8AD13D4732}" type="presParOf" srcId="{1024BA7C-911C-4611-A18F-0DD9D02A1144}" destId="{E4C93901-FFE8-4BA2-995F-8E8AE24BF3CE}" srcOrd="0" destOrd="0" presId="urn:microsoft.com/office/officeart/2005/8/layout/lProcess2"/>
    <dgm:cxn modelId="{6E645968-EFB6-43C1-9DEE-304CB2C76DE1}" type="presParOf" srcId="{1024BA7C-911C-4611-A18F-0DD9D02A1144}" destId="{B5EE6434-1B8B-4210-BF1B-E302D0525DC5}" srcOrd="1" destOrd="0" presId="urn:microsoft.com/office/officeart/2005/8/layout/lProcess2"/>
    <dgm:cxn modelId="{14009CB1-6ADE-4452-8885-9BBE688A8CDC}" type="presParOf" srcId="{1024BA7C-911C-4611-A18F-0DD9D02A1144}" destId="{E89E3C63-2E18-4F8B-B08B-C33C9F78B381}" srcOrd="2" destOrd="0" presId="urn:microsoft.com/office/officeart/2005/8/layout/lProcess2"/>
    <dgm:cxn modelId="{E99BD6E7-1E39-4602-B884-2D441EADC6BB}" type="presParOf" srcId="{E89E3C63-2E18-4F8B-B08B-C33C9F78B381}" destId="{21CAD1E2-59DD-447D-9829-79A8E0F383FD}" srcOrd="0" destOrd="0" presId="urn:microsoft.com/office/officeart/2005/8/layout/lProcess2"/>
    <dgm:cxn modelId="{79B91399-5259-4350-B045-A784D4A9D4DC}" type="presParOf" srcId="{21CAD1E2-59DD-447D-9829-79A8E0F383FD}" destId="{488F6BF8-B58F-4C0A-AA52-3A1FB20B7507}" srcOrd="0" destOrd="0" presId="urn:microsoft.com/office/officeart/2005/8/layout/lProcess2"/>
    <dgm:cxn modelId="{7BD21312-8AD4-422F-A5E5-248DB34D4D07}" type="presParOf" srcId="{21CAD1E2-59DD-447D-9829-79A8E0F383FD}" destId="{6B5C822D-3E63-4193-BF86-940DD5C82F43}" srcOrd="1" destOrd="0" presId="urn:microsoft.com/office/officeart/2005/8/layout/lProcess2"/>
    <dgm:cxn modelId="{4C5E87C6-3CCE-4614-922C-0DA0416C6006}" type="presParOf" srcId="{21CAD1E2-59DD-447D-9829-79A8E0F383FD}" destId="{4706AA0D-5D86-4D58-B827-2A57D6E556D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45BFE2F-2E62-49A2-8980-5AC62A0A42C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99BD2-E89E-47ED-B57E-8FD09C87395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SAW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8DA38C35-0FD2-4578-83F9-DCC399A607B2}" type="parTrans" cxnId="{97072A7D-3125-45C3-A3AC-25A65A569B42}">
      <dgm:prSet/>
      <dgm:spPr/>
      <dgm:t>
        <a:bodyPr/>
        <a:lstStyle/>
        <a:p>
          <a:endParaRPr lang="en-US"/>
        </a:p>
      </dgm:t>
    </dgm:pt>
    <dgm:pt modelId="{F98FE545-46E5-42E2-9F2C-BD11050C403C}" type="sibTrans" cxnId="{97072A7D-3125-45C3-A3AC-25A65A569B42}">
      <dgm:prSet/>
      <dgm:spPr/>
      <dgm:t>
        <a:bodyPr/>
        <a:lstStyle/>
        <a:p>
          <a:endParaRPr lang="en-US"/>
        </a:p>
      </dgm:t>
    </dgm:pt>
    <dgm:pt modelId="{680FE8BD-A397-4F48-A868-B7D13D242B3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Basic and mostly used MCDM model to evaluate any multi-attributes inventory analysis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35091DDA-080B-41CC-87EA-20D14AE7EDF7}" type="parTrans" cxnId="{D5569C34-DD63-4008-A038-60E0BC6F12CA}">
      <dgm:prSet/>
      <dgm:spPr/>
      <dgm:t>
        <a:bodyPr/>
        <a:lstStyle/>
        <a:p>
          <a:endParaRPr lang="en-US"/>
        </a:p>
      </dgm:t>
    </dgm:pt>
    <dgm:pt modelId="{4E6779D5-66CF-43AE-97CA-73E02BCA1950}" type="sibTrans" cxnId="{D5569C34-DD63-4008-A038-60E0BC6F12CA}">
      <dgm:prSet/>
      <dgm:spPr/>
      <dgm:t>
        <a:bodyPr/>
        <a:lstStyle/>
        <a:p>
          <a:endParaRPr lang="en-US"/>
        </a:p>
      </dgm:t>
    </dgm:pt>
    <dgm:pt modelId="{73C2B533-984E-4216-BDFC-B56EA627B4B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Works with maximum and minimum value of a particular attribute </a:t>
          </a:r>
        </a:p>
      </dgm:t>
    </dgm:pt>
    <dgm:pt modelId="{0010D202-6433-46D8-81F1-1AABDDE7EA67}" type="parTrans" cxnId="{CF7A6BED-CCE5-4D04-B464-DCE584414A70}">
      <dgm:prSet/>
      <dgm:spPr/>
      <dgm:t>
        <a:bodyPr/>
        <a:lstStyle/>
        <a:p>
          <a:endParaRPr lang="en-US"/>
        </a:p>
      </dgm:t>
    </dgm:pt>
    <dgm:pt modelId="{A8CB60BB-58CB-44F9-BD51-45FE6C38E6EC}" type="sibTrans" cxnId="{CF7A6BED-CCE5-4D04-B464-DCE584414A70}">
      <dgm:prSet/>
      <dgm:spPr/>
      <dgm:t>
        <a:bodyPr/>
        <a:lstStyle/>
        <a:p>
          <a:endParaRPr lang="en-US"/>
        </a:p>
      </dgm:t>
    </dgm:pt>
    <dgm:pt modelId="{3CD33C69-D3E8-46A8-84F4-FE20F1608B6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AHP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274F461A-DC96-4422-98F9-30AE5DF79D98}" type="parTrans" cxnId="{247A4508-919A-413C-9060-C6865FC5496A}">
      <dgm:prSet/>
      <dgm:spPr/>
      <dgm:t>
        <a:bodyPr/>
        <a:lstStyle/>
        <a:p>
          <a:endParaRPr lang="en-US"/>
        </a:p>
      </dgm:t>
    </dgm:pt>
    <dgm:pt modelId="{9C88F190-9B7B-4056-97AC-83D34115124C}" type="sibTrans" cxnId="{247A4508-919A-413C-9060-C6865FC5496A}">
      <dgm:prSet/>
      <dgm:spPr/>
      <dgm:t>
        <a:bodyPr/>
        <a:lstStyle/>
        <a:p>
          <a:endParaRPr lang="en-US"/>
        </a:p>
      </dgm:t>
    </dgm:pt>
    <dgm:pt modelId="{AF0BE2E2-816B-42E1-ACD8-259D5EEEF0A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Comparative analysis among the attributes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2A62EBE9-84BE-4A54-90F9-F2FE1AD0A2BF}" type="parTrans" cxnId="{5C9537E3-B67F-4AE3-81DB-66CB7F7E9320}">
      <dgm:prSet/>
      <dgm:spPr/>
      <dgm:t>
        <a:bodyPr/>
        <a:lstStyle/>
        <a:p>
          <a:endParaRPr lang="en-US"/>
        </a:p>
      </dgm:t>
    </dgm:pt>
    <dgm:pt modelId="{22D31664-A226-4DE0-AACC-A3C7623DABC1}" type="sibTrans" cxnId="{5C9537E3-B67F-4AE3-81DB-66CB7F7E9320}">
      <dgm:prSet/>
      <dgm:spPr/>
      <dgm:t>
        <a:bodyPr/>
        <a:lstStyle/>
        <a:p>
          <a:endParaRPr lang="en-US"/>
        </a:p>
      </dgm:t>
    </dgm:pt>
    <dgm:pt modelId="{13F9ACC7-26BD-47AB-9ACB-99A81A2D1D0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Consistency of the attributes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C21614C9-03CE-4DE7-8657-A069A2E085B1}" type="parTrans" cxnId="{05665D59-1DC6-4C86-A118-459CCCAF5CD9}">
      <dgm:prSet/>
      <dgm:spPr/>
      <dgm:t>
        <a:bodyPr/>
        <a:lstStyle/>
        <a:p>
          <a:endParaRPr lang="en-US"/>
        </a:p>
      </dgm:t>
    </dgm:pt>
    <dgm:pt modelId="{268C92D7-EAD8-4A00-9248-6EF6A19BD4A7}" type="sibTrans" cxnId="{05665D59-1DC6-4C86-A118-459CCCAF5CD9}">
      <dgm:prSet/>
      <dgm:spPr/>
      <dgm:t>
        <a:bodyPr/>
        <a:lstStyle/>
        <a:p>
          <a:endParaRPr lang="en-US"/>
        </a:p>
      </dgm:t>
    </dgm:pt>
    <dgm:pt modelId="{77271DD0-6C23-425E-874B-188DD2AB55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VIKOR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FC2FB2B9-9401-42BA-8325-ADF6709FDB80}" type="parTrans" cxnId="{3D677B58-DF9E-430B-9F9F-0CB22A04DB67}">
      <dgm:prSet/>
      <dgm:spPr/>
      <dgm:t>
        <a:bodyPr/>
        <a:lstStyle/>
        <a:p>
          <a:endParaRPr lang="en-US"/>
        </a:p>
      </dgm:t>
    </dgm:pt>
    <dgm:pt modelId="{D7A7D09F-2665-4263-AD09-0D25DC6A97CB}" type="sibTrans" cxnId="{3D677B58-DF9E-430B-9F9F-0CB22A04DB67}">
      <dgm:prSet/>
      <dgm:spPr/>
      <dgm:t>
        <a:bodyPr/>
        <a:lstStyle/>
        <a:p>
          <a:endParaRPr lang="en-US"/>
        </a:p>
      </dgm:t>
    </dgm:pt>
    <dgm:pt modelId="{8E2B82E3-F4EA-46E9-BCF7-661DED967C8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Optimized MCDM model 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2198E811-F93B-414F-84AB-C1D134CEC721}" type="parTrans" cxnId="{4FD33751-6694-4A18-9951-A0D7F79C2372}">
      <dgm:prSet/>
      <dgm:spPr/>
      <dgm:t>
        <a:bodyPr/>
        <a:lstStyle/>
        <a:p>
          <a:endParaRPr lang="en-US"/>
        </a:p>
      </dgm:t>
    </dgm:pt>
    <dgm:pt modelId="{E55A75CD-399B-459B-BA47-1B31D1B32D57}" type="sibTrans" cxnId="{4FD33751-6694-4A18-9951-A0D7F79C2372}">
      <dgm:prSet/>
      <dgm:spPr/>
      <dgm:t>
        <a:bodyPr/>
        <a:lstStyle/>
        <a:p>
          <a:endParaRPr lang="en-US"/>
        </a:p>
      </dgm:t>
    </dgm:pt>
    <dgm:pt modelId="{1F4F9350-00B2-4DDA-AD15-2C75632ABE9D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A compromised solution based on the mutual concessions 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CDDCCEC5-C610-464B-A53F-475E77E3CD4D}" type="parTrans" cxnId="{D6830340-830D-4D0C-AD87-F177B277FE2D}">
      <dgm:prSet/>
      <dgm:spPr/>
      <dgm:t>
        <a:bodyPr/>
        <a:lstStyle/>
        <a:p>
          <a:endParaRPr lang="en-US"/>
        </a:p>
      </dgm:t>
    </dgm:pt>
    <dgm:pt modelId="{F8DA1BF8-8BB7-489C-A39F-402F82D1D4E1}" type="sibTrans" cxnId="{D6830340-830D-4D0C-AD87-F177B277FE2D}">
      <dgm:prSet/>
      <dgm:spPr/>
      <dgm:t>
        <a:bodyPr/>
        <a:lstStyle/>
        <a:p>
          <a:endParaRPr lang="en-US"/>
        </a:p>
      </dgm:t>
    </dgm:pt>
    <dgm:pt modelId="{F36BCB7F-F8A2-4B90-9F9C-F92D4D745DE8}" type="pres">
      <dgm:prSet presAssocID="{445BFE2F-2E62-49A2-8980-5AC62A0A42CB}" presName="Name0" presStyleCnt="0">
        <dgm:presLayoutVars>
          <dgm:dir/>
          <dgm:animLvl val="lvl"/>
          <dgm:resizeHandles val="exact"/>
        </dgm:presLayoutVars>
      </dgm:prSet>
      <dgm:spPr/>
    </dgm:pt>
    <dgm:pt modelId="{F404314F-9E82-4EEF-9886-D3BFD08F09C7}" type="pres">
      <dgm:prSet presAssocID="{77399BD2-E89E-47ED-B57E-8FD09C873951}" presName="linNode" presStyleCnt="0"/>
      <dgm:spPr/>
    </dgm:pt>
    <dgm:pt modelId="{29503BBB-716A-4EDD-9FA7-5F7ACD19010C}" type="pres">
      <dgm:prSet presAssocID="{77399BD2-E89E-47ED-B57E-8FD09C87395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BF1A55B-6E9A-426D-8B3C-9316F9EE2B28}" type="pres">
      <dgm:prSet presAssocID="{77399BD2-E89E-47ED-B57E-8FD09C873951}" presName="descendantText" presStyleLbl="alignAccFollowNode1" presStyleIdx="0" presStyleCnt="3">
        <dgm:presLayoutVars>
          <dgm:bulletEnabled val="1"/>
        </dgm:presLayoutVars>
      </dgm:prSet>
      <dgm:spPr/>
    </dgm:pt>
    <dgm:pt modelId="{2D2D5F92-6E59-47F7-A612-6D27E9796363}" type="pres">
      <dgm:prSet presAssocID="{F98FE545-46E5-42E2-9F2C-BD11050C403C}" presName="sp" presStyleCnt="0"/>
      <dgm:spPr/>
    </dgm:pt>
    <dgm:pt modelId="{AC845234-F47C-4220-A0D3-5BDEE88A49A5}" type="pres">
      <dgm:prSet presAssocID="{3CD33C69-D3E8-46A8-84F4-FE20F1608B66}" presName="linNode" presStyleCnt="0"/>
      <dgm:spPr/>
    </dgm:pt>
    <dgm:pt modelId="{382315EB-440F-41CE-9A37-EF41DD540391}" type="pres">
      <dgm:prSet presAssocID="{3CD33C69-D3E8-46A8-84F4-FE20F1608B6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E0FCAE8-CA9A-43C1-A744-ABCC3BA37D12}" type="pres">
      <dgm:prSet presAssocID="{3CD33C69-D3E8-46A8-84F4-FE20F1608B66}" presName="descendantText" presStyleLbl="alignAccFollowNode1" presStyleIdx="1" presStyleCnt="3">
        <dgm:presLayoutVars>
          <dgm:bulletEnabled val="1"/>
        </dgm:presLayoutVars>
      </dgm:prSet>
      <dgm:spPr/>
    </dgm:pt>
    <dgm:pt modelId="{87805957-8785-4208-A460-28F280629A0C}" type="pres">
      <dgm:prSet presAssocID="{9C88F190-9B7B-4056-97AC-83D34115124C}" presName="sp" presStyleCnt="0"/>
      <dgm:spPr/>
    </dgm:pt>
    <dgm:pt modelId="{19D6CB19-BEF7-4A43-8995-E591F4F5B9C8}" type="pres">
      <dgm:prSet presAssocID="{77271DD0-6C23-425E-874B-188DD2AB5532}" presName="linNode" presStyleCnt="0"/>
      <dgm:spPr/>
    </dgm:pt>
    <dgm:pt modelId="{63A22A6B-6E9C-4954-B32B-1DD86C8765A3}" type="pres">
      <dgm:prSet presAssocID="{77271DD0-6C23-425E-874B-188DD2AB553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A418F30-F0D9-4CB5-9538-C880168847C5}" type="pres">
      <dgm:prSet presAssocID="{77271DD0-6C23-425E-874B-188DD2AB553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6A7F207-34A2-449D-A513-66857F93FC32}" type="presOf" srcId="{3CD33C69-D3E8-46A8-84F4-FE20F1608B66}" destId="{382315EB-440F-41CE-9A37-EF41DD540391}" srcOrd="0" destOrd="0" presId="urn:microsoft.com/office/officeart/2005/8/layout/vList5"/>
    <dgm:cxn modelId="{247A4508-919A-413C-9060-C6865FC5496A}" srcId="{445BFE2F-2E62-49A2-8980-5AC62A0A42CB}" destId="{3CD33C69-D3E8-46A8-84F4-FE20F1608B66}" srcOrd="1" destOrd="0" parTransId="{274F461A-DC96-4422-98F9-30AE5DF79D98}" sibTransId="{9C88F190-9B7B-4056-97AC-83D34115124C}"/>
    <dgm:cxn modelId="{37771412-EA5A-48D6-988A-6865106D5070}" type="presOf" srcId="{680FE8BD-A397-4F48-A868-B7D13D242B34}" destId="{1BF1A55B-6E9A-426D-8B3C-9316F9EE2B28}" srcOrd="0" destOrd="0" presId="urn:microsoft.com/office/officeart/2005/8/layout/vList5"/>
    <dgm:cxn modelId="{02768B21-EB8C-42FB-B85A-2A06A0CC4B2B}" type="presOf" srcId="{1F4F9350-00B2-4DDA-AD15-2C75632ABE9D}" destId="{4A418F30-F0D9-4CB5-9538-C880168847C5}" srcOrd="0" destOrd="1" presId="urn:microsoft.com/office/officeart/2005/8/layout/vList5"/>
    <dgm:cxn modelId="{5BFD0224-2D97-41FD-99D4-C752213B2E44}" type="presOf" srcId="{13F9ACC7-26BD-47AB-9ACB-99A81A2D1D0B}" destId="{FE0FCAE8-CA9A-43C1-A744-ABCC3BA37D12}" srcOrd="0" destOrd="1" presId="urn:microsoft.com/office/officeart/2005/8/layout/vList5"/>
    <dgm:cxn modelId="{D5569C34-DD63-4008-A038-60E0BC6F12CA}" srcId="{77399BD2-E89E-47ED-B57E-8FD09C873951}" destId="{680FE8BD-A397-4F48-A868-B7D13D242B34}" srcOrd="0" destOrd="0" parTransId="{35091DDA-080B-41CC-87EA-20D14AE7EDF7}" sibTransId="{4E6779D5-66CF-43AE-97CA-73E02BCA1950}"/>
    <dgm:cxn modelId="{D6830340-830D-4D0C-AD87-F177B277FE2D}" srcId="{77271DD0-6C23-425E-874B-188DD2AB5532}" destId="{1F4F9350-00B2-4DDA-AD15-2C75632ABE9D}" srcOrd="1" destOrd="0" parTransId="{CDDCCEC5-C610-464B-A53F-475E77E3CD4D}" sibTransId="{F8DA1BF8-8BB7-489C-A39F-402F82D1D4E1}"/>
    <dgm:cxn modelId="{4FD33751-6694-4A18-9951-A0D7F79C2372}" srcId="{77271DD0-6C23-425E-874B-188DD2AB5532}" destId="{8E2B82E3-F4EA-46E9-BCF7-661DED967C8E}" srcOrd="0" destOrd="0" parTransId="{2198E811-F93B-414F-84AB-C1D134CEC721}" sibTransId="{E55A75CD-399B-459B-BA47-1B31D1B32D57}"/>
    <dgm:cxn modelId="{82489652-E689-421B-8939-0C9721DA6A83}" type="presOf" srcId="{73C2B533-984E-4216-BDFC-B56EA627B4B6}" destId="{1BF1A55B-6E9A-426D-8B3C-9316F9EE2B28}" srcOrd="0" destOrd="1" presId="urn:microsoft.com/office/officeart/2005/8/layout/vList5"/>
    <dgm:cxn modelId="{3D677B58-DF9E-430B-9F9F-0CB22A04DB67}" srcId="{445BFE2F-2E62-49A2-8980-5AC62A0A42CB}" destId="{77271DD0-6C23-425E-874B-188DD2AB5532}" srcOrd="2" destOrd="0" parTransId="{FC2FB2B9-9401-42BA-8325-ADF6709FDB80}" sibTransId="{D7A7D09F-2665-4263-AD09-0D25DC6A97CB}"/>
    <dgm:cxn modelId="{05665D59-1DC6-4C86-A118-459CCCAF5CD9}" srcId="{3CD33C69-D3E8-46A8-84F4-FE20F1608B66}" destId="{13F9ACC7-26BD-47AB-9ACB-99A81A2D1D0B}" srcOrd="1" destOrd="0" parTransId="{C21614C9-03CE-4DE7-8657-A069A2E085B1}" sibTransId="{268C92D7-EAD8-4A00-9248-6EF6A19BD4A7}"/>
    <dgm:cxn modelId="{97072A7D-3125-45C3-A3AC-25A65A569B42}" srcId="{445BFE2F-2E62-49A2-8980-5AC62A0A42CB}" destId="{77399BD2-E89E-47ED-B57E-8FD09C873951}" srcOrd="0" destOrd="0" parTransId="{8DA38C35-0FD2-4578-83F9-DCC399A607B2}" sibTransId="{F98FE545-46E5-42E2-9F2C-BD11050C403C}"/>
    <dgm:cxn modelId="{A95657BA-7240-43F1-98E3-2BD9F98AA499}" type="presOf" srcId="{8E2B82E3-F4EA-46E9-BCF7-661DED967C8E}" destId="{4A418F30-F0D9-4CB5-9538-C880168847C5}" srcOrd="0" destOrd="0" presId="urn:microsoft.com/office/officeart/2005/8/layout/vList5"/>
    <dgm:cxn modelId="{83213FBB-6F56-4209-8F35-A9C32E3AC087}" type="presOf" srcId="{445BFE2F-2E62-49A2-8980-5AC62A0A42CB}" destId="{F36BCB7F-F8A2-4B90-9F9C-F92D4D745DE8}" srcOrd="0" destOrd="0" presId="urn:microsoft.com/office/officeart/2005/8/layout/vList5"/>
    <dgm:cxn modelId="{DCA79ABB-B7F6-491C-A329-0C6118F5C6CB}" type="presOf" srcId="{77399BD2-E89E-47ED-B57E-8FD09C873951}" destId="{29503BBB-716A-4EDD-9FA7-5F7ACD19010C}" srcOrd="0" destOrd="0" presId="urn:microsoft.com/office/officeart/2005/8/layout/vList5"/>
    <dgm:cxn modelId="{795F47CF-F734-45F3-86E6-453874F7F8FB}" type="presOf" srcId="{77271DD0-6C23-425E-874B-188DD2AB5532}" destId="{63A22A6B-6E9C-4954-B32B-1DD86C8765A3}" srcOrd="0" destOrd="0" presId="urn:microsoft.com/office/officeart/2005/8/layout/vList5"/>
    <dgm:cxn modelId="{D11DFFD0-E0A1-4A70-990E-EC7B19E59C4F}" type="presOf" srcId="{AF0BE2E2-816B-42E1-ACD8-259D5EEEF0AA}" destId="{FE0FCAE8-CA9A-43C1-A744-ABCC3BA37D12}" srcOrd="0" destOrd="0" presId="urn:microsoft.com/office/officeart/2005/8/layout/vList5"/>
    <dgm:cxn modelId="{5C9537E3-B67F-4AE3-81DB-66CB7F7E9320}" srcId="{3CD33C69-D3E8-46A8-84F4-FE20F1608B66}" destId="{AF0BE2E2-816B-42E1-ACD8-259D5EEEF0AA}" srcOrd="0" destOrd="0" parTransId="{2A62EBE9-84BE-4A54-90F9-F2FE1AD0A2BF}" sibTransId="{22D31664-A226-4DE0-AACC-A3C7623DABC1}"/>
    <dgm:cxn modelId="{CF7A6BED-CCE5-4D04-B464-DCE584414A70}" srcId="{77399BD2-E89E-47ED-B57E-8FD09C873951}" destId="{73C2B533-984E-4216-BDFC-B56EA627B4B6}" srcOrd="1" destOrd="0" parTransId="{0010D202-6433-46D8-81F1-1AABDDE7EA67}" sibTransId="{A8CB60BB-58CB-44F9-BD51-45FE6C38E6EC}"/>
    <dgm:cxn modelId="{55771D73-68BC-4779-A772-80346198F4C4}" type="presParOf" srcId="{F36BCB7F-F8A2-4B90-9F9C-F92D4D745DE8}" destId="{F404314F-9E82-4EEF-9886-D3BFD08F09C7}" srcOrd="0" destOrd="0" presId="urn:microsoft.com/office/officeart/2005/8/layout/vList5"/>
    <dgm:cxn modelId="{FF8F9331-0800-4756-814D-E0E935716B34}" type="presParOf" srcId="{F404314F-9E82-4EEF-9886-D3BFD08F09C7}" destId="{29503BBB-716A-4EDD-9FA7-5F7ACD19010C}" srcOrd="0" destOrd="0" presId="urn:microsoft.com/office/officeart/2005/8/layout/vList5"/>
    <dgm:cxn modelId="{1E889888-BE0A-4423-AA5A-5640CF3A8D4B}" type="presParOf" srcId="{F404314F-9E82-4EEF-9886-D3BFD08F09C7}" destId="{1BF1A55B-6E9A-426D-8B3C-9316F9EE2B28}" srcOrd="1" destOrd="0" presId="urn:microsoft.com/office/officeart/2005/8/layout/vList5"/>
    <dgm:cxn modelId="{225542CB-4DB1-452C-97D7-07581AB4C5A8}" type="presParOf" srcId="{F36BCB7F-F8A2-4B90-9F9C-F92D4D745DE8}" destId="{2D2D5F92-6E59-47F7-A612-6D27E9796363}" srcOrd="1" destOrd="0" presId="urn:microsoft.com/office/officeart/2005/8/layout/vList5"/>
    <dgm:cxn modelId="{A520E4AE-C9BB-44B5-9B71-6A96E78D83A3}" type="presParOf" srcId="{F36BCB7F-F8A2-4B90-9F9C-F92D4D745DE8}" destId="{AC845234-F47C-4220-A0D3-5BDEE88A49A5}" srcOrd="2" destOrd="0" presId="urn:microsoft.com/office/officeart/2005/8/layout/vList5"/>
    <dgm:cxn modelId="{375CC06C-EC6C-484A-A574-965F9E748749}" type="presParOf" srcId="{AC845234-F47C-4220-A0D3-5BDEE88A49A5}" destId="{382315EB-440F-41CE-9A37-EF41DD540391}" srcOrd="0" destOrd="0" presId="urn:microsoft.com/office/officeart/2005/8/layout/vList5"/>
    <dgm:cxn modelId="{609E5363-7716-465F-94DA-51E523B37B74}" type="presParOf" srcId="{AC845234-F47C-4220-A0D3-5BDEE88A49A5}" destId="{FE0FCAE8-CA9A-43C1-A744-ABCC3BA37D12}" srcOrd="1" destOrd="0" presId="urn:microsoft.com/office/officeart/2005/8/layout/vList5"/>
    <dgm:cxn modelId="{E6906CAB-0EBB-4064-ADBD-D1AF359E4D66}" type="presParOf" srcId="{F36BCB7F-F8A2-4B90-9F9C-F92D4D745DE8}" destId="{87805957-8785-4208-A460-28F280629A0C}" srcOrd="3" destOrd="0" presId="urn:microsoft.com/office/officeart/2005/8/layout/vList5"/>
    <dgm:cxn modelId="{B3D5013F-382E-424E-9695-0F08674D21D2}" type="presParOf" srcId="{F36BCB7F-F8A2-4B90-9F9C-F92D4D745DE8}" destId="{19D6CB19-BEF7-4A43-8995-E591F4F5B9C8}" srcOrd="4" destOrd="0" presId="urn:microsoft.com/office/officeart/2005/8/layout/vList5"/>
    <dgm:cxn modelId="{0F3E532F-0A05-4FDF-A4C5-8975D94F7F65}" type="presParOf" srcId="{19D6CB19-BEF7-4A43-8995-E591F4F5B9C8}" destId="{63A22A6B-6E9C-4954-B32B-1DD86C8765A3}" srcOrd="0" destOrd="0" presId="urn:microsoft.com/office/officeart/2005/8/layout/vList5"/>
    <dgm:cxn modelId="{CA60D081-3092-411B-B2D7-AA86CF970945}" type="presParOf" srcId="{19D6CB19-BEF7-4A43-8995-E591F4F5B9C8}" destId="{4A418F30-F0D9-4CB5-9538-C880168847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78EBB97-7ECE-4ED0-850E-1ACC18CE7386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F3EEC-280E-4BE4-8499-5D79D448A54A}">
      <dgm:prSet phldrT="[Text]" custT="1"/>
      <dgm:spPr/>
      <dgm:t>
        <a:bodyPr/>
        <a:lstStyle/>
        <a:p>
          <a:r>
            <a:rPr lang="en-US" sz="3600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KNN</a:t>
          </a:r>
          <a:endParaRPr lang="en-US" sz="3600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43FACC4F-59E1-4445-9851-463C40C7E85F}" type="parTrans" cxnId="{72156A01-0F27-4A50-B95E-5E10666429A3}">
      <dgm:prSet/>
      <dgm:spPr/>
      <dgm:t>
        <a:bodyPr/>
        <a:lstStyle/>
        <a:p>
          <a:endParaRPr lang="en-US"/>
        </a:p>
      </dgm:t>
    </dgm:pt>
    <dgm:pt modelId="{78286629-F569-433F-914C-3A93AC6FA483}" type="sibTrans" cxnId="{72156A01-0F27-4A50-B95E-5E10666429A3}">
      <dgm:prSet/>
      <dgm:spPr/>
      <dgm:t>
        <a:bodyPr/>
        <a:lstStyle/>
        <a:p>
          <a:endParaRPr lang="en-US"/>
        </a:p>
      </dgm:t>
    </dgm:pt>
    <dgm:pt modelId="{C9D68B7B-826E-49DC-AF6B-29DD624A355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E5CDCD">
            <a:alpha val="50000"/>
          </a:srgbClr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Comparatively Higher accuracy with lower training time </a:t>
          </a:r>
          <a:endParaRPr lang="en-US" sz="2800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F14D931C-BCE7-4324-8617-5DA887527D93}" type="parTrans" cxnId="{24583F35-3FC8-440C-B1A7-BD73417C9B68}">
      <dgm:prSet/>
      <dgm:spPr/>
      <dgm:t>
        <a:bodyPr/>
        <a:lstStyle/>
        <a:p>
          <a:endParaRPr lang="en-US"/>
        </a:p>
      </dgm:t>
    </dgm:pt>
    <dgm:pt modelId="{0AC12472-3012-4985-9502-6CF3DCC67D4B}" type="sibTrans" cxnId="{24583F35-3FC8-440C-B1A7-BD73417C9B68}">
      <dgm:prSet/>
      <dgm:spPr/>
      <dgm:t>
        <a:bodyPr/>
        <a:lstStyle/>
        <a:p>
          <a:endParaRPr lang="en-US"/>
        </a:p>
      </dgm:t>
    </dgm:pt>
    <dgm:pt modelId="{1D0A64B0-8984-4350-814E-ACAAFCCB1EBB}">
      <dgm:prSet phldrT="[Text]" custT="1"/>
      <dgm:spPr/>
      <dgm:t>
        <a:bodyPr/>
        <a:lstStyle/>
        <a:p>
          <a:r>
            <a:rPr lang="en-US" sz="3600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SVM</a:t>
          </a:r>
          <a:endParaRPr lang="en-US" sz="3600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9519D64D-BD4D-4AB2-A532-A9396DDF9C8A}" type="parTrans" cxnId="{233D3438-790D-4FB8-91E6-16DCE92522E6}">
      <dgm:prSet/>
      <dgm:spPr/>
      <dgm:t>
        <a:bodyPr/>
        <a:lstStyle/>
        <a:p>
          <a:endParaRPr lang="en-US"/>
        </a:p>
      </dgm:t>
    </dgm:pt>
    <dgm:pt modelId="{39EECDE7-6A13-4F82-B534-9A147B67D5E0}" type="sibTrans" cxnId="{233D3438-790D-4FB8-91E6-16DCE92522E6}">
      <dgm:prSet/>
      <dgm:spPr/>
      <dgm:t>
        <a:bodyPr/>
        <a:lstStyle/>
        <a:p>
          <a:endParaRPr lang="en-US"/>
        </a:p>
      </dgm:t>
    </dgm:pt>
    <dgm:pt modelId="{D5C4468A-D5DC-496B-8778-367F8FC973B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E5CDCD">
            <a:alpha val="50000"/>
          </a:srgbClr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Mostly used on classification models</a:t>
          </a:r>
          <a:endParaRPr lang="en-US" sz="2800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1523BF5F-D985-421F-9BD3-1F0ABC1F1808}" type="parTrans" cxnId="{F2ED5AD7-0337-4EEB-AE37-F590EDFBC560}">
      <dgm:prSet/>
      <dgm:spPr/>
      <dgm:t>
        <a:bodyPr/>
        <a:lstStyle/>
        <a:p>
          <a:endParaRPr lang="en-US"/>
        </a:p>
      </dgm:t>
    </dgm:pt>
    <dgm:pt modelId="{3BEC4122-3F73-41AC-B109-A87B85DBF295}" type="sibTrans" cxnId="{F2ED5AD7-0337-4EEB-AE37-F590EDFBC560}">
      <dgm:prSet/>
      <dgm:spPr/>
      <dgm:t>
        <a:bodyPr/>
        <a:lstStyle/>
        <a:p>
          <a:endParaRPr lang="en-US"/>
        </a:p>
      </dgm:t>
    </dgm:pt>
    <dgm:pt modelId="{0A8E7F9D-8BFD-469A-AB3F-572474D30A31}" type="pres">
      <dgm:prSet presAssocID="{E78EBB97-7ECE-4ED0-850E-1ACC18CE7386}" presName="Name0" presStyleCnt="0">
        <dgm:presLayoutVars>
          <dgm:dir/>
          <dgm:animLvl val="lvl"/>
          <dgm:resizeHandles val="exact"/>
        </dgm:presLayoutVars>
      </dgm:prSet>
      <dgm:spPr/>
    </dgm:pt>
    <dgm:pt modelId="{0C602869-80D8-4DC4-9F04-88A753F34396}" type="pres">
      <dgm:prSet presAssocID="{7DCF3EEC-280E-4BE4-8499-5D79D448A54A}" presName="linNode" presStyleCnt="0"/>
      <dgm:spPr/>
    </dgm:pt>
    <dgm:pt modelId="{21D6083B-3611-4C79-BDDA-E9378CF7012F}" type="pres">
      <dgm:prSet presAssocID="{7DCF3EEC-280E-4BE4-8499-5D79D448A54A}" presName="parTx" presStyleLbl="revTx" presStyleIdx="0" presStyleCnt="2">
        <dgm:presLayoutVars>
          <dgm:chMax val="1"/>
          <dgm:bulletEnabled val="1"/>
        </dgm:presLayoutVars>
      </dgm:prSet>
      <dgm:spPr/>
    </dgm:pt>
    <dgm:pt modelId="{A5960579-808B-43D9-AF2C-1DA7FD9C36FD}" type="pres">
      <dgm:prSet presAssocID="{7DCF3EEC-280E-4BE4-8499-5D79D448A54A}" presName="bracket" presStyleLbl="parChTrans1D1" presStyleIdx="0" presStyleCnt="2"/>
      <dgm:spPr>
        <a:ln w="38100">
          <a:solidFill>
            <a:srgbClr val="663300"/>
          </a:solidFill>
        </a:ln>
      </dgm:spPr>
    </dgm:pt>
    <dgm:pt modelId="{0C88709A-0090-4310-AD30-77B933A5D4FC}" type="pres">
      <dgm:prSet presAssocID="{7DCF3EEC-280E-4BE4-8499-5D79D448A54A}" presName="spH" presStyleCnt="0"/>
      <dgm:spPr/>
    </dgm:pt>
    <dgm:pt modelId="{5AF2465E-193F-4C12-A7DA-392321AB9274}" type="pres">
      <dgm:prSet presAssocID="{7DCF3EEC-280E-4BE4-8499-5D79D448A54A}" presName="desTx" presStyleLbl="node1" presStyleIdx="0" presStyleCnt="2">
        <dgm:presLayoutVars>
          <dgm:bulletEnabled val="1"/>
        </dgm:presLayoutVars>
      </dgm:prSet>
      <dgm:spPr/>
    </dgm:pt>
    <dgm:pt modelId="{FE0C26E5-3CF1-454C-A7CA-531FDEA12389}" type="pres">
      <dgm:prSet presAssocID="{78286629-F569-433F-914C-3A93AC6FA483}" presName="spV" presStyleCnt="0"/>
      <dgm:spPr/>
    </dgm:pt>
    <dgm:pt modelId="{9E574CDA-8070-4406-AB3A-9FEF4D44B837}" type="pres">
      <dgm:prSet presAssocID="{1D0A64B0-8984-4350-814E-ACAAFCCB1EBB}" presName="linNode" presStyleCnt="0"/>
      <dgm:spPr/>
    </dgm:pt>
    <dgm:pt modelId="{176FECB9-B170-4536-9AF2-93E5FB5DFF53}" type="pres">
      <dgm:prSet presAssocID="{1D0A64B0-8984-4350-814E-ACAAFCCB1EBB}" presName="parTx" presStyleLbl="revTx" presStyleIdx="1" presStyleCnt="2">
        <dgm:presLayoutVars>
          <dgm:chMax val="1"/>
          <dgm:bulletEnabled val="1"/>
        </dgm:presLayoutVars>
      </dgm:prSet>
      <dgm:spPr/>
    </dgm:pt>
    <dgm:pt modelId="{5AD6676B-8D06-4CC1-B674-8BAFDBA89077}" type="pres">
      <dgm:prSet presAssocID="{1D0A64B0-8984-4350-814E-ACAAFCCB1EBB}" presName="bracket" presStyleLbl="parChTrans1D1" presStyleIdx="1" presStyleCnt="2"/>
      <dgm:spPr>
        <a:ln w="38100">
          <a:solidFill>
            <a:srgbClr val="663300"/>
          </a:solidFill>
        </a:ln>
      </dgm:spPr>
    </dgm:pt>
    <dgm:pt modelId="{613B89E5-C7A4-4A97-85F0-C11FCFD3408D}" type="pres">
      <dgm:prSet presAssocID="{1D0A64B0-8984-4350-814E-ACAAFCCB1EBB}" presName="spH" presStyleCnt="0"/>
      <dgm:spPr/>
    </dgm:pt>
    <dgm:pt modelId="{7B518FBC-96FF-4CA1-91C6-A9C918B16EB7}" type="pres">
      <dgm:prSet presAssocID="{1D0A64B0-8984-4350-814E-ACAAFCCB1EBB}" presName="desTx" presStyleLbl="node1" presStyleIdx="1" presStyleCnt="2">
        <dgm:presLayoutVars>
          <dgm:bulletEnabled val="1"/>
        </dgm:presLayoutVars>
      </dgm:prSet>
      <dgm:spPr/>
    </dgm:pt>
  </dgm:ptLst>
  <dgm:cxnLst>
    <dgm:cxn modelId="{72156A01-0F27-4A50-B95E-5E10666429A3}" srcId="{E78EBB97-7ECE-4ED0-850E-1ACC18CE7386}" destId="{7DCF3EEC-280E-4BE4-8499-5D79D448A54A}" srcOrd="0" destOrd="0" parTransId="{43FACC4F-59E1-4445-9851-463C40C7E85F}" sibTransId="{78286629-F569-433F-914C-3A93AC6FA483}"/>
    <dgm:cxn modelId="{58BF0612-B519-433B-AB00-7E6C258F6FFE}" type="presOf" srcId="{7DCF3EEC-280E-4BE4-8499-5D79D448A54A}" destId="{21D6083B-3611-4C79-BDDA-E9378CF7012F}" srcOrd="0" destOrd="0" presId="urn:diagrams.loki3.com/BracketList"/>
    <dgm:cxn modelId="{FCE05728-ABB3-4B40-AEBA-124A26BFDFDC}" type="presOf" srcId="{E78EBB97-7ECE-4ED0-850E-1ACC18CE7386}" destId="{0A8E7F9D-8BFD-469A-AB3F-572474D30A31}" srcOrd="0" destOrd="0" presId="urn:diagrams.loki3.com/BracketList"/>
    <dgm:cxn modelId="{C043BF28-2FD2-4B5C-B8C7-308AE7AC4DE9}" type="presOf" srcId="{C9D68B7B-826E-49DC-AF6B-29DD624A3558}" destId="{5AF2465E-193F-4C12-A7DA-392321AB9274}" srcOrd="0" destOrd="0" presId="urn:diagrams.loki3.com/BracketList"/>
    <dgm:cxn modelId="{24583F35-3FC8-440C-B1A7-BD73417C9B68}" srcId="{7DCF3EEC-280E-4BE4-8499-5D79D448A54A}" destId="{C9D68B7B-826E-49DC-AF6B-29DD624A3558}" srcOrd="0" destOrd="0" parTransId="{F14D931C-BCE7-4324-8617-5DA887527D93}" sibTransId="{0AC12472-3012-4985-9502-6CF3DCC67D4B}"/>
    <dgm:cxn modelId="{233D3438-790D-4FB8-91E6-16DCE92522E6}" srcId="{E78EBB97-7ECE-4ED0-850E-1ACC18CE7386}" destId="{1D0A64B0-8984-4350-814E-ACAAFCCB1EBB}" srcOrd="1" destOrd="0" parTransId="{9519D64D-BD4D-4AB2-A532-A9396DDF9C8A}" sibTransId="{39EECDE7-6A13-4F82-B534-9A147B67D5E0}"/>
    <dgm:cxn modelId="{91C08468-880C-4290-840A-CAB328CA0215}" type="presOf" srcId="{D5C4468A-D5DC-496B-8778-367F8FC973B4}" destId="{7B518FBC-96FF-4CA1-91C6-A9C918B16EB7}" srcOrd="0" destOrd="0" presId="urn:diagrams.loki3.com/BracketList"/>
    <dgm:cxn modelId="{F119679F-1937-40F7-88F9-703484246B08}" type="presOf" srcId="{1D0A64B0-8984-4350-814E-ACAAFCCB1EBB}" destId="{176FECB9-B170-4536-9AF2-93E5FB5DFF53}" srcOrd="0" destOrd="0" presId="urn:diagrams.loki3.com/BracketList"/>
    <dgm:cxn modelId="{F2ED5AD7-0337-4EEB-AE37-F590EDFBC560}" srcId="{1D0A64B0-8984-4350-814E-ACAAFCCB1EBB}" destId="{D5C4468A-D5DC-496B-8778-367F8FC973B4}" srcOrd="0" destOrd="0" parTransId="{1523BF5F-D985-421F-9BD3-1F0ABC1F1808}" sibTransId="{3BEC4122-3F73-41AC-B109-A87B85DBF295}"/>
    <dgm:cxn modelId="{D6678A2F-1537-43D3-A050-10A132813D71}" type="presParOf" srcId="{0A8E7F9D-8BFD-469A-AB3F-572474D30A31}" destId="{0C602869-80D8-4DC4-9F04-88A753F34396}" srcOrd="0" destOrd="0" presId="urn:diagrams.loki3.com/BracketList"/>
    <dgm:cxn modelId="{07DCA262-D0CC-4302-B493-4A92107F266E}" type="presParOf" srcId="{0C602869-80D8-4DC4-9F04-88A753F34396}" destId="{21D6083B-3611-4C79-BDDA-E9378CF7012F}" srcOrd="0" destOrd="0" presId="urn:diagrams.loki3.com/BracketList"/>
    <dgm:cxn modelId="{CDA5DC81-E531-4911-B847-31F44C5C5C5F}" type="presParOf" srcId="{0C602869-80D8-4DC4-9F04-88A753F34396}" destId="{A5960579-808B-43D9-AF2C-1DA7FD9C36FD}" srcOrd="1" destOrd="0" presId="urn:diagrams.loki3.com/BracketList"/>
    <dgm:cxn modelId="{A9FE49F0-DA4E-45A6-B528-1B03B287B4A2}" type="presParOf" srcId="{0C602869-80D8-4DC4-9F04-88A753F34396}" destId="{0C88709A-0090-4310-AD30-77B933A5D4FC}" srcOrd="2" destOrd="0" presId="urn:diagrams.loki3.com/BracketList"/>
    <dgm:cxn modelId="{A8B9D076-A64D-4033-8605-19ED30FE1155}" type="presParOf" srcId="{0C602869-80D8-4DC4-9F04-88A753F34396}" destId="{5AF2465E-193F-4C12-A7DA-392321AB9274}" srcOrd="3" destOrd="0" presId="urn:diagrams.loki3.com/BracketList"/>
    <dgm:cxn modelId="{06957356-954B-4D46-BC61-B213CE8DB61E}" type="presParOf" srcId="{0A8E7F9D-8BFD-469A-AB3F-572474D30A31}" destId="{FE0C26E5-3CF1-454C-A7CA-531FDEA12389}" srcOrd="1" destOrd="0" presId="urn:diagrams.loki3.com/BracketList"/>
    <dgm:cxn modelId="{BA2085B7-3873-43F5-9E09-CC03D96BE27D}" type="presParOf" srcId="{0A8E7F9D-8BFD-469A-AB3F-572474D30A31}" destId="{9E574CDA-8070-4406-AB3A-9FEF4D44B837}" srcOrd="2" destOrd="0" presId="urn:diagrams.loki3.com/BracketList"/>
    <dgm:cxn modelId="{37ED9C96-DD10-4725-8D3B-5AD8013AF617}" type="presParOf" srcId="{9E574CDA-8070-4406-AB3A-9FEF4D44B837}" destId="{176FECB9-B170-4536-9AF2-93E5FB5DFF53}" srcOrd="0" destOrd="0" presId="urn:diagrams.loki3.com/BracketList"/>
    <dgm:cxn modelId="{8E190258-9B17-44B8-A351-060B64C39297}" type="presParOf" srcId="{9E574CDA-8070-4406-AB3A-9FEF4D44B837}" destId="{5AD6676B-8D06-4CC1-B674-8BAFDBA89077}" srcOrd="1" destOrd="0" presId="urn:diagrams.loki3.com/BracketList"/>
    <dgm:cxn modelId="{DB100859-B475-41F2-AD3E-DF3499CD6917}" type="presParOf" srcId="{9E574CDA-8070-4406-AB3A-9FEF4D44B837}" destId="{613B89E5-C7A4-4A97-85F0-C11FCFD3408D}" srcOrd="2" destOrd="0" presId="urn:diagrams.loki3.com/BracketList"/>
    <dgm:cxn modelId="{139BDFE1-12E0-4188-889C-162CE6AC8C47}" type="presParOf" srcId="{9E574CDA-8070-4406-AB3A-9FEF4D44B837}" destId="{7B518FBC-96FF-4CA1-91C6-A9C918B16EB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78EBB97-7ECE-4ED0-850E-1ACC18CE7386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F3EEC-280E-4BE4-8499-5D79D448A54A}">
      <dgm:prSet phldrT="[Text]" custT="1"/>
      <dgm:spPr/>
      <dgm:t>
        <a:bodyPr/>
        <a:lstStyle/>
        <a:p>
          <a:r>
            <a:rPr lang="en-US" sz="3600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ANN</a:t>
          </a:r>
          <a:endParaRPr lang="en-US" sz="3600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43FACC4F-59E1-4445-9851-463C40C7E85F}" type="parTrans" cxnId="{72156A01-0F27-4A50-B95E-5E10666429A3}">
      <dgm:prSet/>
      <dgm:spPr/>
      <dgm:t>
        <a:bodyPr/>
        <a:lstStyle/>
        <a:p>
          <a:endParaRPr lang="en-US"/>
        </a:p>
      </dgm:t>
    </dgm:pt>
    <dgm:pt modelId="{78286629-F569-433F-914C-3A93AC6FA483}" type="sibTrans" cxnId="{72156A01-0F27-4A50-B95E-5E10666429A3}">
      <dgm:prSet/>
      <dgm:spPr/>
      <dgm:t>
        <a:bodyPr/>
        <a:lstStyle/>
        <a:p>
          <a:endParaRPr lang="en-US"/>
        </a:p>
      </dgm:t>
    </dgm:pt>
    <dgm:pt modelId="{C9D68B7B-826E-49DC-AF6B-29DD624A355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E5CDCD">
            <a:alpha val="50000"/>
          </a:srgbClr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Works well with non-linear data  </a:t>
          </a:r>
          <a:endParaRPr lang="en-US" sz="2800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F14D931C-BCE7-4324-8617-5DA887527D93}" type="parTrans" cxnId="{24583F35-3FC8-440C-B1A7-BD73417C9B68}">
      <dgm:prSet/>
      <dgm:spPr/>
      <dgm:t>
        <a:bodyPr/>
        <a:lstStyle/>
        <a:p>
          <a:endParaRPr lang="en-US"/>
        </a:p>
      </dgm:t>
    </dgm:pt>
    <dgm:pt modelId="{0AC12472-3012-4985-9502-6CF3DCC67D4B}" type="sibTrans" cxnId="{24583F35-3FC8-440C-B1A7-BD73417C9B68}">
      <dgm:prSet/>
      <dgm:spPr/>
      <dgm:t>
        <a:bodyPr/>
        <a:lstStyle/>
        <a:p>
          <a:endParaRPr lang="en-US"/>
        </a:p>
      </dgm:t>
    </dgm:pt>
    <dgm:pt modelId="{1D0A64B0-8984-4350-814E-ACAAFCCB1EBB}">
      <dgm:prSet phldrT="[Text]" custT="1"/>
      <dgm:spPr/>
      <dgm:t>
        <a:bodyPr/>
        <a:lstStyle/>
        <a:p>
          <a:r>
            <a:rPr lang="en-US" sz="3600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GPC</a:t>
          </a:r>
          <a:endParaRPr lang="en-US" sz="3600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9519D64D-BD4D-4AB2-A532-A9396DDF9C8A}" type="parTrans" cxnId="{233D3438-790D-4FB8-91E6-16DCE92522E6}">
      <dgm:prSet/>
      <dgm:spPr/>
      <dgm:t>
        <a:bodyPr/>
        <a:lstStyle/>
        <a:p>
          <a:endParaRPr lang="en-US"/>
        </a:p>
      </dgm:t>
    </dgm:pt>
    <dgm:pt modelId="{39EECDE7-6A13-4F82-B534-9A147B67D5E0}" type="sibTrans" cxnId="{233D3438-790D-4FB8-91E6-16DCE92522E6}">
      <dgm:prSet/>
      <dgm:spPr/>
      <dgm:t>
        <a:bodyPr/>
        <a:lstStyle/>
        <a:p>
          <a:endParaRPr lang="en-US"/>
        </a:p>
      </dgm:t>
    </dgm:pt>
    <dgm:pt modelId="{D5C4468A-D5DC-496B-8778-367F8FC973B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E5CDCD">
            <a:alpha val="50000"/>
          </a:srgbClr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Higher accuracy with higher training time </a:t>
          </a:r>
          <a:endParaRPr lang="en-US" sz="2800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1523BF5F-D985-421F-9BD3-1F0ABC1F1808}" type="parTrans" cxnId="{F2ED5AD7-0337-4EEB-AE37-F590EDFBC560}">
      <dgm:prSet/>
      <dgm:spPr/>
      <dgm:t>
        <a:bodyPr/>
        <a:lstStyle/>
        <a:p>
          <a:endParaRPr lang="en-US"/>
        </a:p>
      </dgm:t>
    </dgm:pt>
    <dgm:pt modelId="{3BEC4122-3F73-41AC-B109-A87B85DBF295}" type="sibTrans" cxnId="{F2ED5AD7-0337-4EEB-AE37-F590EDFBC560}">
      <dgm:prSet/>
      <dgm:spPr/>
      <dgm:t>
        <a:bodyPr/>
        <a:lstStyle/>
        <a:p>
          <a:endParaRPr lang="en-US"/>
        </a:p>
      </dgm:t>
    </dgm:pt>
    <dgm:pt modelId="{0A8E7F9D-8BFD-469A-AB3F-572474D30A31}" type="pres">
      <dgm:prSet presAssocID="{E78EBB97-7ECE-4ED0-850E-1ACC18CE7386}" presName="Name0" presStyleCnt="0">
        <dgm:presLayoutVars>
          <dgm:dir/>
          <dgm:animLvl val="lvl"/>
          <dgm:resizeHandles val="exact"/>
        </dgm:presLayoutVars>
      </dgm:prSet>
      <dgm:spPr/>
    </dgm:pt>
    <dgm:pt modelId="{0C602869-80D8-4DC4-9F04-88A753F34396}" type="pres">
      <dgm:prSet presAssocID="{7DCF3EEC-280E-4BE4-8499-5D79D448A54A}" presName="linNode" presStyleCnt="0"/>
      <dgm:spPr/>
    </dgm:pt>
    <dgm:pt modelId="{21D6083B-3611-4C79-BDDA-E9378CF7012F}" type="pres">
      <dgm:prSet presAssocID="{7DCF3EEC-280E-4BE4-8499-5D79D448A54A}" presName="parTx" presStyleLbl="revTx" presStyleIdx="0" presStyleCnt="2">
        <dgm:presLayoutVars>
          <dgm:chMax val="1"/>
          <dgm:bulletEnabled val="1"/>
        </dgm:presLayoutVars>
      </dgm:prSet>
      <dgm:spPr/>
    </dgm:pt>
    <dgm:pt modelId="{A5960579-808B-43D9-AF2C-1DA7FD9C36FD}" type="pres">
      <dgm:prSet presAssocID="{7DCF3EEC-280E-4BE4-8499-5D79D448A54A}" presName="bracket" presStyleLbl="parChTrans1D1" presStyleIdx="0" presStyleCnt="2"/>
      <dgm:spPr>
        <a:ln w="38100">
          <a:solidFill>
            <a:srgbClr val="663300"/>
          </a:solidFill>
        </a:ln>
      </dgm:spPr>
    </dgm:pt>
    <dgm:pt modelId="{0C88709A-0090-4310-AD30-77B933A5D4FC}" type="pres">
      <dgm:prSet presAssocID="{7DCF3EEC-280E-4BE4-8499-5D79D448A54A}" presName="spH" presStyleCnt="0"/>
      <dgm:spPr/>
    </dgm:pt>
    <dgm:pt modelId="{5AF2465E-193F-4C12-A7DA-392321AB9274}" type="pres">
      <dgm:prSet presAssocID="{7DCF3EEC-280E-4BE4-8499-5D79D448A54A}" presName="desTx" presStyleLbl="node1" presStyleIdx="0" presStyleCnt="2">
        <dgm:presLayoutVars>
          <dgm:bulletEnabled val="1"/>
        </dgm:presLayoutVars>
      </dgm:prSet>
      <dgm:spPr/>
    </dgm:pt>
    <dgm:pt modelId="{FE0C26E5-3CF1-454C-A7CA-531FDEA12389}" type="pres">
      <dgm:prSet presAssocID="{78286629-F569-433F-914C-3A93AC6FA483}" presName="spV" presStyleCnt="0"/>
      <dgm:spPr/>
    </dgm:pt>
    <dgm:pt modelId="{9E574CDA-8070-4406-AB3A-9FEF4D44B837}" type="pres">
      <dgm:prSet presAssocID="{1D0A64B0-8984-4350-814E-ACAAFCCB1EBB}" presName="linNode" presStyleCnt="0"/>
      <dgm:spPr/>
    </dgm:pt>
    <dgm:pt modelId="{176FECB9-B170-4536-9AF2-93E5FB5DFF53}" type="pres">
      <dgm:prSet presAssocID="{1D0A64B0-8984-4350-814E-ACAAFCCB1EBB}" presName="parTx" presStyleLbl="revTx" presStyleIdx="1" presStyleCnt="2">
        <dgm:presLayoutVars>
          <dgm:chMax val="1"/>
          <dgm:bulletEnabled val="1"/>
        </dgm:presLayoutVars>
      </dgm:prSet>
      <dgm:spPr/>
    </dgm:pt>
    <dgm:pt modelId="{5AD6676B-8D06-4CC1-B674-8BAFDBA89077}" type="pres">
      <dgm:prSet presAssocID="{1D0A64B0-8984-4350-814E-ACAAFCCB1EBB}" presName="bracket" presStyleLbl="parChTrans1D1" presStyleIdx="1" presStyleCnt="2"/>
      <dgm:spPr>
        <a:ln w="38100">
          <a:solidFill>
            <a:srgbClr val="663300"/>
          </a:solidFill>
        </a:ln>
      </dgm:spPr>
    </dgm:pt>
    <dgm:pt modelId="{613B89E5-C7A4-4A97-85F0-C11FCFD3408D}" type="pres">
      <dgm:prSet presAssocID="{1D0A64B0-8984-4350-814E-ACAAFCCB1EBB}" presName="spH" presStyleCnt="0"/>
      <dgm:spPr/>
    </dgm:pt>
    <dgm:pt modelId="{7B518FBC-96FF-4CA1-91C6-A9C918B16EB7}" type="pres">
      <dgm:prSet presAssocID="{1D0A64B0-8984-4350-814E-ACAAFCCB1EBB}" presName="desTx" presStyleLbl="node1" presStyleIdx="1" presStyleCnt="2">
        <dgm:presLayoutVars>
          <dgm:bulletEnabled val="1"/>
        </dgm:presLayoutVars>
      </dgm:prSet>
      <dgm:spPr/>
    </dgm:pt>
  </dgm:ptLst>
  <dgm:cxnLst>
    <dgm:cxn modelId="{72156A01-0F27-4A50-B95E-5E10666429A3}" srcId="{E78EBB97-7ECE-4ED0-850E-1ACC18CE7386}" destId="{7DCF3EEC-280E-4BE4-8499-5D79D448A54A}" srcOrd="0" destOrd="0" parTransId="{43FACC4F-59E1-4445-9851-463C40C7E85F}" sibTransId="{78286629-F569-433F-914C-3A93AC6FA483}"/>
    <dgm:cxn modelId="{58BF0612-B519-433B-AB00-7E6C258F6FFE}" type="presOf" srcId="{7DCF3EEC-280E-4BE4-8499-5D79D448A54A}" destId="{21D6083B-3611-4C79-BDDA-E9378CF7012F}" srcOrd="0" destOrd="0" presId="urn:diagrams.loki3.com/BracketList"/>
    <dgm:cxn modelId="{FCE05728-ABB3-4B40-AEBA-124A26BFDFDC}" type="presOf" srcId="{E78EBB97-7ECE-4ED0-850E-1ACC18CE7386}" destId="{0A8E7F9D-8BFD-469A-AB3F-572474D30A31}" srcOrd="0" destOrd="0" presId="urn:diagrams.loki3.com/BracketList"/>
    <dgm:cxn modelId="{C043BF28-2FD2-4B5C-B8C7-308AE7AC4DE9}" type="presOf" srcId="{C9D68B7B-826E-49DC-AF6B-29DD624A3558}" destId="{5AF2465E-193F-4C12-A7DA-392321AB9274}" srcOrd="0" destOrd="0" presId="urn:diagrams.loki3.com/BracketList"/>
    <dgm:cxn modelId="{24583F35-3FC8-440C-B1A7-BD73417C9B68}" srcId="{7DCF3EEC-280E-4BE4-8499-5D79D448A54A}" destId="{C9D68B7B-826E-49DC-AF6B-29DD624A3558}" srcOrd="0" destOrd="0" parTransId="{F14D931C-BCE7-4324-8617-5DA887527D93}" sibTransId="{0AC12472-3012-4985-9502-6CF3DCC67D4B}"/>
    <dgm:cxn modelId="{233D3438-790D-4FB8-91E6-16DCE92522E6}" srcId="{E78EBB97-7ECE-4ED0-850E-1ACC18CE7386}" destId="{1D0A64B0-8984-4350-814E-ACAAFCCB1EBB}" srcOrd="1" destOrd="0" parTransId="{9519D64D-BD4D-4AB2-A532-A9396DDF9C8A}" sibTransId="{39EECDE7-6A13-4F82-B534-9A147B67D5E0}"/>
    <dgm:cxn modelId="{91C08468-880C-4290-840A-CAB328CA0215}" type="presOf" srcId="{D5C4468A-D5DC-496B-8778-367F8FC973B4}" destId="{7B518FBC-96FF-4CA1-91C6-A9C918B16EB7}" srcOrd="0" destOrd="0" presId="urn:diagrams.loki3.com/BracketList"/>
    <dgm:cxn modelId="{F119679F-1937-40F7-88F9-703484246B08}" type="presOf" srcId="{1D0A64B0-8984-4350-814E-ACAAFCCB1EBB}" destId="{176FECB9-B170-4536-9AF2-93E5FB5DFF53}" srcOrd="0" destOrd="0" presId="urn:diagrams.loki3.com/BracketList"/>
    <dgm:cxn modelId="{F2ED5AD7-0337-4EEB-AE37-F590EDFBC560}" srcId="{1D0A64B0-8984-4350-814E-ACAAFCCB1EBB}" destId="{D5C4468A-D5DC-496B-8778-367F8FC973B4}" srcOrd="0" destOrd="0" parTransId="{1523BF5F-D985-421F-9BD3-1F0ABC1F1808}" sibTransId="{3BEC4122-3F73-41AC-B109-A87B85DBF295}"/>
    <dgm:cxn modelId="{D6678A2F-1537-43D3-A050-10A132813D71}" type="presParOf" srcId="{0A8E7F9D-8BFD-469A-AB3F-572474D30A31}" destId="{0C602869-80D8-4DC4-9F04-88A753F34396}" srcOrd="0" destOrd="0" presId="urn:diagrams.loki3.com/BracketList"/>
    <dgm:cxn modelId="{07DCA262-D0CC-4302-B493-4A92107F266E}" type="presParOf" srcId="{0C602869-80D8-4DC4-9F04-88A753F34396}" destId="{21D6083B-3611-4C79-BDDA-E9378CF7012F}" srcOrd="0" destOrd="0" presId="urn:diagrams.loki3.com/BracketList"/>
    <dgm:cxn modelId="{CDA5DC81-E531-4911-B847-31F44C5C5C5F}" type="presParOf" srcId="{0C602869-80D8-4DC4-9F04-88A753F34396}" destId="{A5960579-808B-43D9-AF2C-1DA7FD9C36FD}" srcOrd="1" destOrd="0" presId="urn:diagrams.loki3.com/BracketList"/>
    <dgm:cxn modelId="{A9FE49F0-DA4E-45A6-B528-1B03B287B4A2}" type="presParOf" srcId="{0C602869-80D8-4DC4-9F04-88A753F34396}" destId="{0C88709A-0090-4310-AD30-77B933A5D4FC}" srcOrd="2" destOrd="0" presId="urn:diagrams.loki3.com/BracketList"/>
    <dgm:cxn modelId="{A8B9D076-A64D-4033-8605-19ED30FE1155}" type="presParOf" srcId="{0C602869-80D8-4DC4-9F04-88A753F34396}" destId="{5AF2465E-193F-4C12-A7DA-392321AB9274}" srcOrd="3" destOrd="0" presId="urn:diagrams.loki3.com/BracketList"/>
    <dgm:cxn modelId="{06957356-954B-4D46-BC61-B213CE8DB61E}" type="presParOf" srcId="{0A8E7F9D-8BFD-469A-AB3F-572474D30A31}" destId="{FE0C26E5-3CF1-454C-A7CA-531FDEA12389}" srcOrd="1" destOrd="0" presId="urn:diagrams.loki3.com/BracketList"/>
    <dgm:cxn modelId="{BA2085B7-3873-43F5-9E09-CC03D96BE27D}" type="presParOf" srcId="{0A8E7F9D-8BFD-469A-AB3F-572474D30A31}" destId="{9E574CDA-8070-4406-AB3A-9FEF4D44B837}" srcOrd="2" destOrd="0" presId="urn:diagrams.loki3.com/BracketList"/>
    <dgm:cxn modelId="{37ED9C96-DD10-4725-8D3B-5AD8013AF617}" type="presParOf" srcId="{9E574CDA-8070-4406-AB3A-9FEF4D44B837}" destId="{176FECB9-B170-4536-9AF2-93E5FB5DFF53}" srcOrd="0" destOrd="0" presId="urn:diagrams.loki3.com/BracketList"/>
    <dgm:cxn modelId="{8E190258-9B17-44B8-A351-060B64C39297}" type="presParOf" srcId="{9E574CDA-8070-4406-AB3A-9FEF4D44B837}" destId="{5AD6676B-8D06-4CC1-B674-8BAFDBA89077}" srcOrd="1" destOrd="0" presId="urn:diagrams.loki3.com/BracketList"/>
    <dgm:cxn modelId="{DB100859-B475-41F2-AD3E-DF3499CD6917}" type="presParOf" srcId="{9E574CDA-8070-4406-AB3A-9FEF4D44B837}" destId="{613B89E5-C7A4-4A97-85F0-C11FCFD3408D}" srcOrd="2" destOrd="0" presId="urn:diagrams.loki3.com/BracketList"/>
    <dgm:cxn modelId="{139BDFE1-12E0-4188-889C-162CE6AC8C47}" type="presParOf" srcId="{9E574CDA-8070-4406-AB3A-9FEF4D44B837}" destId="{7B518FBC-96FF-4CA1-91C6-A9C918B16EB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585C15C-791E-4B6D-A08C-DD00206221F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7B2E224-B999-44F6-9758-CB62B61CC66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800" dirty="0">
              <a:latin typeface="Bahnschrift SemiBold" panose="020B0502040204020203" pitchFamily="34" charset="0"/>
            </a:rPr>
            <a:t>Three Components</a:t>
          </a:r>
        </a:p>
      </dgm:t>
    </dgm:pt>
    <dgm:pt modelId="{353CEA97-1BF9-4882-94D4-D15C47B080AA}" type="parTrans" cxnId="{CB7BDE10-2209-47CA-BAE0-FA4A5248C905}">
      <dgm:prSet/>
      <dgm:spPr/>
      <dgm:t>
        <a:bodyPr/>
        <a:lstStyle/>
        <a:p>
          <a:endParaRPr lang="en-US"/>
        </a:p>
      </dgm:t>
    </dgm:pt>
    <dgm:pt modelId="{2FDF2D51-1870-4D63-8BA0-132CE4FA0CCC}" type="sibTrans" cxnId="{CB7BDE10-2209-47CA-BAE0-FA4A5248C905}">
      <dgm:prSet/>
      <dgm:spPr/>
      <dgm:t>
        <a:bodyPr/>
        <a:lstStyle/>
        <a:p>
          <a:endParaRPr lang="en-US"/>
        </a:p>
      </dgm:t>
    </dgm:pt>
    <dgm:pt modelId="{740B0FF4-DDE1-4ED2-B401-C864F16BF138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latin typeface="Bahnschrift SemiBold" panose="020B0502040204020203" pitchFamily="34" charset="0"/>
            </a:rPr>
            <a:t>Input</a:t>
          </a:r>
        </a:p>
      </dgm:t>
    </dgm:pt>
    <dgm:pt modelId="{3D1C2EB4-1488-4CCD-8AA1-039D8CD7698D}" type="parTrans" cxnId="{43DF6650-5E0F-4FEF-B4AB-DA8858721181}">
      <dgm:prSet/>
      <dgm:spPr/>
      <dgm:t>
        <a:bodyPr/>
        <a:lstStyle/>
        <a:p>
          <a:endParaRPr lang="en-US"/>
        </a:p>
      </dgm:t>
    </dgm:pt>
    <dgm:pt modelId="{2E05A823-AA19-4558-85A4-0186A313C7DA}" type="sibTrans" cxnId="{43DF6650-5E0F-4FEF-B4AB-DA8858721181}">
      <dgm:prSet/>
      <dgm:spPr/>
      <dgm:t>
        <a:bodyPr/>
        <a:lstStyle/>
        <a:p>
          <a:endParaRPr lang="en-US"/>
        </a:p>
      </dgm:t>
    </dgm:pt>
    <dgm:pt modelId="{45B695FD-5345-4D8D-A934-D0AAE141284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latin typeface="Bahnschrift SemiBold" panose="020B0502040204020203" pitchFamily="34" charset="0"/>
            </a:rPr>
            <a:t>Output</a:t>
          </a:r>
        </a:p>
      </dgm:t>
    </dgm:pt>
    <dgm:pt modelId="{5D7A7AB3-4C26-4473-A83D-780B5830BE18}" type="parTrans" cxnId="{DAEC792C-8B9B-4E0C-BEF0-608B726D3CF5}">
      <dgm:prSet/>
      <dgm:spPr/>
      <dgm:t>
        <a:bodyPr/>
        <a:lstStyle/>
        <a:p>
          <a:endParaRPr lang="en-US"/>
        </a:p>
      </dgm:t>
    </dgm:pt>
    <dgm:pt modelId="{AAE34FB9-D5F1-4BFE-B37E-5C7AC6BCBC87}" type="sibTrans" cxnId="{DAEC792C-8B9B-4E0C-BEF0-608B726D3CF5}">
      <dgm:prSet/>
      <dgm:spPr/>
      <dgm:t>
        <a:bodyPr/>
        <a:lstStyle/>
        <a:p>
          <a:endParaRPr lang="en-US"/>
        </a:p>
      </dgm:t>
    </dgm:pt>
    <dgm:pt modelId="{F07F955A-24B8-4B2C-8BF5-B01A1C22EB37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latin typeface="Bahnschrift SemiBold" panose="020B0502040204020203" pitchFamily="34" charset="0"/>
            </a:rPr>
            <a:t>Transfer Function</a:t>
          </a:r>
        </a:p>
      </dgm:t>
    </dgm:pt>
    <dgm:pt modelId="{E023F6B0-47E3-432A-B45F-5BC6A27A6AB3}" type="parTrans" cxnId="{4D657487-5A76-4056-9FF9-F89AAE0A0AF3}">
      <dgm:prSet/>
      <dgm:spPr/>
      <dgm:t>
        <a:bodyPr/>
        <a:lstStyle/>
        <a:p>
          <a:endParaRPr lang="en-US"/>
        </a:p>
      </dgm:t>
    </dgm:pt>
    <dgm:pt modelId="{52B7B42B-B6FB-4034-9144-F8FCF57E2AA7}" type="sibTrans" cxnId="{4D657487-5A76-4056-9FF9-F89AAE0A0AF3}">
      <dgm:prSet/>
      <dgm:spPr/>
      <dgm:t>
        <a:bodyPr/>
        <a:lstStyle/>
        <a:p>
          <a:endParaRPr lang="en-US"/>
        </a:p>
      </dgm:t>
    </dgm:pt>
    <dgm:pt modelId="{6FC7E606-3A54-42E6-AB8E-E4A8DAD6D9B1}" type="pres">
      <dgm:prSet presAssocID="{F585C15C-791E-4B6D-A08C-DD00206221F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FBEA6D-4059-4F1A-BF3A-CF4D409F97B6}" type="pres">
      <dgm:prSet presAssocID="{47B2E224-B999-44F6-9758-CB62B61CC66E}" presName="root1" presStyleCnt="0"/>
      <dgm:spPr/>
    </dgm:pt>
    <dgm:pt modelId="{B0943030-9DCC-48E6-9B4E-4B75D33DD877}" type="pres">
      <dgm:prSet presAssocID="{47B2E224-B999-44F6-9758-CB62B61CC66E}" presName="LevelOneTextNode" presStyleLbl="node0" presStyleIdx="0" presStyleCnt="1">
        <dgm:presLayoutVars>
          <dgm:chPref val="3"/>
        </dgm:presLayoutVars>
      </dgm:prSet>
      <dgm:spPr/>
    </dgm:pt>
    <dgm:pt modelId="{7A970931-7236-49B9-A4B1-2529F5349429}" type="pres">
      <dgm:prSet presAssocID="{47B2E224-B999-44F6-9758-CB62B61CC66E}" presName="level2hierChild" presStyleCnt="0"/>
      <dgm:spPr/>
    </dgm:pt>
    <dgm:pt modelId="{D3365B1A-2749-4CCC-BD19-ACC8E1FD7A3E}" type="pres">
      <dgm:prSet presAssocID="{3D1C2EB4-1488-4CCD-8AA1-039D8CD7698D}" presName="conn2-1" presStyleLbl="parChTrans1D2" presStyleIdx="0" presStyleCnt="3"/>
      <dgm:spPr/>
    </dgm:pt>
    <dgm:pt modelId="{91F89D52-36B0-4571-B332-0A2FBCC75D21}" type="pres">
      <dgm:prSet presAssocID="{3D1C2EB4-1488-4CCD-8AA1-039D8CD7698D}" presName="connTx" presStyleLbl="parChTrans1D2" presStyleIdx="0" presStyleCnt="3"/>
      <dgm:spPr/>
    </dgm:pt>
    <dgm:pt modelId="{B8710F82-9F03-48CE-B745-A7DECDBE8ACD}" type="pres">
      <dgm:prSet presAssocID="{740B0FF4-DDE1-4ED2-B401-C864F16BF138}" presName="root2" presStyleCnt="0"/>
      <dgm:spPr/>
    </dgm:pt>
    <dgm:pt modelId="{5CDCD2C3-35E8-42D2-89ED-F72F60429F0E}" type="pres">
      <dgm:prSet presAssocID="{740B0FF4-DDE1-4ED2-B401-C864F16BF138}" presName="LevelTwoTextNode" presStyleLbl="node2" presStyleIdx="0" presStyleCnt="3">
        <dgm:presLayoutVars>
          <dgm:chPref val="3"/>
        </dgm:presLayoutVars>
      </dgm:prSet>
      <dgm:spPr/>
    </dgm:pt>
    <dgm:pt modelId="{0D8251C0-3378-4EE4-9CC4-AF77DF517D58}" type="pres">
      <dgm:prSet presAssocID="{740B0FF4-DDE1-4ED2-B401-C864F16BF138}" presName="level3hierChild" presStyleCnt="0"/>
      <dgm:spPr/>
    </dgm:pt>
    <dgm:pt modelId="{613CEBAA-9B42-4BDD-BBA8-9366708CF592}" type="pres">
      <dgm:prSet presAssocID="{5D7A7AB3-4C26-4473-A83D-780B5830BE18}" presName="conn2-1" presStyleLbl="parChTrans1D2" presStyleIdx="1" presStyleCnt="3"/>
      <dgm:spPr/>
    </dgm:pt>
    <dgm:pt modelId="{C06C706F-4C9D-492C-A523-AAD3FF713DBE}" type="pres">
      <dgm:prSet presAssocID="{5D7A7AB3-4C26-4473-A83D-780B5830BE18}" presName="connTx" presStyleLbl="parChTrans1D2" presStyleIdx="1" presStyleCnt="3"/>
      <dgm:spPr/>
    </dgm:pt>
    <dgm:pt modelId="{BC2219AB-1CF0-4F4A-8CA4-CC82BEFAAE1F}" type="pres">
      <dgm:prSet presAssocID="{45B695FD-5345-4D8D-A934-D0AAE141284C}" presName="root2" presStyleCnt="0"/>
      <dgm:spPr/>
    </dgm:pt>
    <dgm:pt modelId="{6CA48A03-1BD7-496A-BFCF-72820C18FC8B}" type="pres">
      <dgm:prSet presAssocID="{45B695FD-5345-4D8D-A934-D0AAE141284C}" presName="LevelTwoTextNode" presStyleLbl="node2" presStyleIdx="1" presStyleCnt="3">
        <dgm:presLayoutVars>
          <dgm:chPref val="3"/>
        </dgm:presLayoutVars>
      </dgm:prSet>
      <dgm:spPr/>
    </dgm:pt>
    <dgm:pt modelId="{FFCB813E-688C-428E-8180-6E74D3424A36}" type="pres">
      <dgm:prSet presAssocID="{45B695FD-5345-4D8D-A934-D0AAE141284C}" presName="level3hierChild" presStyleCnt="0"/>
      <dgm:spPr/>
    </dgm:pt>
    <dgm:pt modelId="{995EB3F1-8739-41E2-A25E-253DE60512A8}" type="pres">
      <dgm:prSet presAssocID="{E023F6B0-47E3-432A-B45F-5BC6A27A6AB3}" presName="conn2-1" presStyleLbl="parChTrans1D2" presStyleIdx="2" presStyleCnt="3"/>
      <dgm:spPr/>
    </dgm:pt>
    <dgm:pt modelId="{DE29B7B7-400D-4884-8F2E-C11B9606F8D4}" type="pres">
      <dgm:prSet presAssocID="{E023F6B0-47E3-432A-B45F-5BC6A27A6AB3}" presName="connTx" presStyleLbl="parChTrans1D2" presStyleIdx="2" presStyleCnt="3"/>
      <dgm:spPr/>
    </dgm:pt>
    <dgm:pt modelId="{70ADFF7A-7B54-4CE2-A6C4-8E8A54BAB188}" type="pres">
      <dgm:prSet presAssocID="{F07F955A-24B8-4B2C-8BF5-B01A1C22EB37}" presName="root2" presStyleCnt="0"/>
      <dgm:spPr/>
    </dgm:pt>
    <dgm:pt modelId="{F9D8F4FA-89C8-44BC-9CBF-2B8A0492EC37}" type="pres">
      <dgm:prSet presAssocID="{F07F955A-24B8-4B2C-8BF5-B01A1C22EB37}" presName="LevelTwoTextNode" presStyleLbl="node2" presStyleIdx="2" presStyleCnt="3" custScaleX="102843" custScaleY="121295">
        <dgm:presLayoutVars>
          <dgm:chPref val="3"/>
        </dgm:presLayoutVars>
      </dgm:prSet>
      <dgm:spPr/>
    </dgm:pt>
    <dgm:pt modelId="{09197F9E-49E7-411A-89D1-36DC957828D7}" type="pres">
      <dgm:prSet presAssocID="{F07F955A-24B8-4B2C-8BF5-B01A1C22EB37}" presName="level3hierChild" presStyleCnt="0"/>
      <dgm:spPr/>
    </dgm:pt>
  </dgm:ptLst>
  <dgm:cxnLst>
    <dgm:cxn modelId="{A918EE01-4F80-473B-9A47-1D324C3AAB25}" type="presOf" srcId="{3D1C2EB4-1488-4CCD-8AA1-039D8CD7698D}" destId="{D3365B1A-2749-4CCC-BD19-ACC8E1FD7A3E}" srcOrd="0" destOrd="0" presId="urn:microsoft.com/office/officeart/2008/layout/HorizontalMultiLevelHierarchy"/>
    <dgm:cxn modelId="{04CFDC0C-8EFA-449D-B5E0-2AB4066C4B93}" type="presOf" srcId="{5D7A7AB3-4C26-4473-A83D-780B5830BE18}" destId="{613CEBAA-9B42-4BDD-BBA8-9366708CF592}" srcOrd="0" destOrd="0" presId="urn:microsoft.com/office/officeart/2008/layout/HorizontalMultiLevelHierarchy"/>
    <dgm:cxn modelId="{CB7BDE10-2209-47CA-BAE0-FA4A5248C905}" srcId="{F585C15C-791E-4B6D-A08C-DD00206221FC}" destId="{47B2E224-B999-44F6-9758-CB62B61CC66E}" srcOrd="0" destOrd="0" parTransId="{353CEA97-1BF9-4882-94D4-D15C47B080AA}" sibTransId="{2FDF2D51-1870-4D63-8BA0-132CE4FA0CCC}"/>
    <dgm:cxn modelId="{E8F6A31F-939A-410F-B887-DA5A53134A0A}" type="presOf" srcId="{E023F6B0-47E3-432A-B45F-5BC6A27A6AB3}" destId="{995EB3F1-8739-41E2-A25E-253DE60512A8}" srcOrd="0" destOrd="0" presId="urn:microsoft.com/office/officeart/2008/layout/HorizontalMultiLevelHierarchy"/>
    <dgm:cxn modelId="{DAEC792C-8B9B-4E0C-BEF0-608B726D3CF5}" srcId="{47B2E224-B999-44F6-9758-CB62B61CC66E}" destId="{45B695FD-5345-4D8D-A934-D0AAE141284C}" srcOrd="1" destOrd="0" parTransId="{5D7A7AB3-4C26-4473-A83D-780B5830BE18}" sibTransId="{AAE34FB9-D5F1-4BFE-B37E-5C7AC6BCBC87}"/>
    <dgm:cxn modelId="{C1E38062-3355-4C59-A2C7-F69F6E9049F8}" type="presOf" srcId="{5D7A7AB3-4C26-4473-A83D-780B5830BE18}" destId="{C06C706F-4C9D-492C-A523-AAD3FF713DBE}" srcOrd="1" destOrd="0" presId="urn:microsoft.com/office/officeart/2008/layout/HorizontalMultiLevelHierarchy"/>
    <dgm:cxn modelId="{43DF6650-5E0F-4FEF-B4AB-DA8858721181}" srcId="{47B2E224-B999-44F6-9758-CB62B61CC66E}" destId="{740B0FF4-DDE1-4ED2-B401-C864F16BF138}" srcOrd="0" destOrd="0" parTransId="{3D1C2EB4-1488-4CCD-8AA1-039D8CD7698D}" sibTransId="{2E05A823-AA19-4558-85A4-0186A313C7DA}"/>
    <dgm:cxn modelId="{C7D25C57-F0C7-4FB3-AA2F-B35F1A7E6902}" type="presOf" srcId="{3D1C2EB4-1488-4CCD-8AA1-039D8CD7698D}" destId="{91F89D52-36B0-4571-B332-0A2FBCC75D21}" srcOrd="1" destOrd="0" presId="urn:microsoft.com/office/officeart/2008/layout/HorizontalMultiLevelHierarchy"/>
    <dgm:cxn modelId="{4D657487-5A76-4056-9FF9-F89AAE0A0AF3}" srcId="{47B2E224-B999-44F6-9758-CB62B61CC66E}" destId="{F07F955A-24B8-4B2C-8BF5-B01A1C22EB37}" srcOrd="2" destOrd="0" parTransId="{E023F6B0-47E3-432A-B45F-5BC6A27A6AB3}" sibTransId="{52B7B42B-B6FB-4034-9144-F8FCF57E2AA7}"/>
    <dgm:cxn modelId="{B3AA4996-2857-4764-982D-CF65EA57947A}" type="presOf" srcId="{45B695FD-5345-4D8D-A934-D0AAE141284C}" destId="{6CA48A03-1BD7-496A-BFCF-72820C18FC8B}" srcOrd="0" destOrd="0" presId="urn:microsoft.com/office/officeart/2008/layout/HorizontalMultiLevelHierarchy"/>
    <dgm:cxn modelId="{27272D9E-3EB8-4380-B133-F87394F07EC7}" type="presOf" srcId="{F585C15C-791E-4B6D-A08C-DD00206221FC}" destId="{6FC7E606-3A54-42E6-AB8E-E4A8DAD6D9B1}" srcOrd="0" destOrd="0" presId="urn:microsoft.com/office/officeart/2008/layout/HorizontalMultiLevelHierarchy"/>
    <dgm:cxn modelId="{1BC987A4-6ECD-4082-827A-A12A53FE7441}" type="presOf" srcId="{F07F955A-24B8-4B2C-8BF5-B01A1C22EB37}" destId="{F9D8F4FA-89C8-44BC-9CBF-2B8A0492EC37}" srcOrd="0" destOrd="0" presId="urn:microsoft.com/office/officeart/2008/layout/HorizontalMultiLevelHierarchy"/>
    <dgm:cxn modelId="{1CC92EE5-DFB7-4202-BA9E-BEAD3474AC16}" type="presOf" srcId="{740B0FF4-DDE1-4ED2-B401-C864F16BF138}" destId="{5CDCD2C3-35E8-42D2-89ED-F72F60429F0E}" srcOrd="0" destOrd="0" presId="urn:microsoft.com/office/officeart/2008/layout/HorizontalMultiLevelHierarchy"/>
    <dgm:cxn modelId="{C6DA51EA-218F-4BBB-AFF3-84BE3B5FDABA}" type="presOf" srcId="{47B2E224-B999-44F6-9758-CB62B61CC66E}" destId="{B0943030-9DCC-48E6-9B4E-4B75D33DD877}" srcOrd="0" destOrd="0" presId="urn:microsoft.com/office/officeart/2008/layout/HorizontalMultiLevelHierarchy"/>
    <dgm:cxn modelId="{259F2EF8-614F-4270-BDBC-7895E122CB18}" type="presOf" srcId="{E023F6B0-47E3-432A-B45F-5BC6A27A6AB3}" destId="{DE29B7B7-400D-4884-8F2E-C11B9606F8D4}" srcOrd="1" destOrd="0" presId="urn:microsoft.com/office/officeart/2008/layout/HorizontalMultiLevelHierarchy"/>
    <dgm:cxn modelId="{35CB70E3-1F99-4E86-AEC9-8D0A7413B862}" type="presParOf" srcId="{6FC7E606-3A54-42E6-AB8E-E4A8DAD6D9B1}" destId="{34FBEA6D-4059-4F1A-BF3A-CF4D409F97B6}" srcOrd="0" destOrd="0" presId="urn:microsoft.com/office/officeart/2008/layout/HorizontalMultiLevelHierarchy"/>
    <dgm:cxn modelId="{4A4A74B1-9201-4B40-A9F7-D97E5E45B073}" type="presParOf" srcId="{34FBEA6D-4059-4F1A-BF3A-CF4D409F97B6}" destId="{B0943030-9DCC-48E6-9B4E-4B75D33DD877}" srcOrd="0" destOrd="0" presId="urn:microsoft.com/office/officeart/2008/layout/HorizontalMultiLevelHierarchy"/>
    <dgm:cxn modelId="{4CAE2F6A-CF34-4D92-ADAC-DC560175398C}" type="presParOf" srcId="{34FBEA6D-4059-4F1A-BF3A-CF4D409F97B6}" destId="{7A970931-7236-49B9-A4B1-2529F5349429}" srcOrd="1" destOrd="0" presId="urn:microsoft.com/office/officeart/2008/layout/HorizontalMultiLevelHierarchy"/>
    <dgm:cxn modelId="{418F742E-E85B-4D08-9BF8-84CFBA2E84DB}" type="presParOf" srcId="{7A970931-7236-49B9-A4B1-2529F5349429}" destId="{D3365B1A-2749-4CCC-BD19-ACC8E1FD7A3E}" srcOrd="0" destOrd="0" presId="urn:microsoft.com/office/officeart/2008/layout/HorizontalMultiLevelHierarchy"/>
    <dgm:cxn modelId="{4C39C66C-605D-44AF-B9CB-F10A48137671}" type="presParOf" srcId="{D3365B1A-2749-4CCC-BD19-ACC8E1FD7A3E}" destId="{91F89D52-36B0-4571-B332-0A2FBCC75D21}" srcOrd="0" destOrd="0" presId="urn:microsoft.com/office/officeart/2008/layout/HorizontalMultiLevelHierarchy"/>
    <dgm:cxn modelId="{21DE04CB-78A4-4878-8810-60504048478A}" type="presParOf" srcId="{7A970931-7236-49B9-A4B1-2529F5349429}" destId="{B8710F82-9F03-48CE-B745-A7DECDBE8ACD}" srcOrd="1" destOrd="0" presId="urn:microsoft.com/office/officeart/2008/layout/HorizontalMultiLevelHierarchy"/>
    <dgm:cxn modelId="{D7DC8EB9-16CF-4027-AD9B-E73A94FAA7CE}" type="presParOf" srcId="{B8710F82-9F03-48CE-B745-A7DECDBE8ACD}" destId="{5CDCD2C3-35E8-42D2-89ED-F72F60429F0E}" srcOrd="0" destOrd="0" presId="urn:microsoft.com/office/officeart/2008/layout/HorizontalMultiLevelHierarchy"/>
    <dgm:cxn modelId="{D930DD9C-E0BD-496A-B054-659938094E3C}" type="presParOf" srcId="{B8710F82-9F03-48CE-B745-A7DECDBE8ACD}" destId="{0D8251C0-3378-4EE4-9CC4-AF77DF517D58}" srcOrd="1" destOrd="0" presId="urn:microsoft.com/office/officeart/2008/layout/HorizontalMultiLevelHierarchy"/>
    <dgm:cxn modelId="{CAA49A43-D4F7-4A15-994F-2F19D6FFA0F1}" type="presParOf" srcId="{7A970931-7236-49B9-A4B1-2529F5349429}" destId="{613CEBAA-9B42-4BDD-BBA8-9366708CF592}" srcOrd="2" destOrd="0" presId="urn:microsoft.com/office/officeart/2008/layout/HorizontalMultiLevelHierarchy"/>
    <dgm:cxn modelId="{E28FEECF-FEF1-4AB6-A23E-824614BBA408}" type="presParOf" srcId="{613CEBAA-9B42-4BDD-BBA8-9366708CF592}" destId="{C06C706F-4C9D-492C-A523-AAD3FF713DBE}" srcOrd="0" destOrd="0" presId="urn:microsoft.com/office/officeart/2008/layout/HorizontalMultiLevelHierarchy"/>
    <dgm:cxn modelId="{9E6B6DC2-E40B-4C62-A87B-A98A8350C08B}" type="presParOf" srcId="{7A970931-7236-49B9-A4B1-2529F5349429}" destId="{BC2219AB-1CF0-4F4A-8CA4-CC82BEFAAE1F}" srcOrd="3" destOrd="0" presId="urn:microsoft.com/office/officeart/2008/layout/HorizontalMultiLevelHierarchy"/>
    <dgm:cxn modelId="{63890B66-3520-481C-8981-2E65C9BF51F8}" type="presParOf" srcId="{BC2219AB-1CF0-4F4A-8CA4-CC82BEFAAE1F}" destId="{6CA48A03-1BD7-496A-BFCF-72820C18FC8B}" srcOrd="0" destOrd="0" presId="urn:microsoft.com/office/officeart/2008/layout/HorizontalMultiLevelHierarchy"/>
    <dgm:cxn modelId="{E276B93A-1144-4D61-8425-6DAF89633AFE}" type="presParOf" srcId="{BC2219AB-1CF0-4F4A-8CA4-CC82BEFAAE1F}" destId="{FFCB813E-688C-428E-8180-6E74D3424A36}" srcOrd="1" destOrd="0" presId="urn:microsoft.com/office/officeart/2008/layout/HorizontalMultiLevelHierarchy"/>
    <dgm:cxn modelId="{840DB8CB-6DAA-4A09-86DC-79468CF01590}" type="presParOf" srcId="{7A970931-7236-49B9-A4B1-2529F5349429}" destId="{995EB3F1-8739-41E2-A25E-253DE60512A8}" srcOrd="4" destOrd="0" presId="urn:microsoft.com/office/officeart/2008/layout/HorizontalMultiLevelHierarchy"/>
    <dgm:cxn modelId="{6FBF34AE-6A10-4F7B-99F1-A6CDF53DB5F6}" type="presParOf" srcId="{995EB3F1-8739-41E2-A25E-253DE60512A8}" destId="{DE29B7B7-400D-4884-8F2E-C11B9606F8D4}" srcOrd="0" destOrd="0" presId="urn:microsoft.com/office/officeart/2008/layout/HorizontalMultiLevelHierarchy"/>
    <dgm:cxn modelId="{62A0F8E0-C4B0-42AA-80FE-EA96B378DF28}" type="presParOf" srcId="{7A970931-7236-49B9-A4B1-2529F5349429}" destId="{70ADFF7A-7B54-4CE2-A6C4-8E8A54BAB188}" srcOrd="5" destOrd="0" presId="urn:microsoft.com/office/officeart/2008/layout/HorizontalMultiLevelHierarchy"/>
    <dgm:cxn modelId="{D25B0207-87A7-4949-9E4F-D522D85639B1}" type="presParOf" srcId="{70ADFF7A-7B54-4CE2-A6C4-8E8A54BAB188}" destId="{F9D8F4FA-89C8-44BC-9CBF-2B8A0492EC37}" srcOrd="0" destOrd="0" presId="urn:microsoft.com/office/officeart/2008/layout/HorizontalMultiLevelHierarchy"/>
    <dgm:cxn modelId="{37F895C2-63D6-430E-9499-02E7FCAB1AFA}" type="presParOf" srcId="{70ADFF7A-7B54-4CE2-A6C4-8E8A54BAB188}" destId="{09197F9E-49E7-411A-89D1-36DC957828D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9697823-1D4C-4DE8-B07E-B6EEA0E15C0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100F5A1-686B-4B54-8A1D-1DC0CA3116C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000" dirty="0">
              <a:solidFill>
                <a:srgbClr val="002060"/>
              </a:solidFill>
              <a:latin typeface="Bahnschrift SemiBold" panose="020B0502040204020203" pitchFamily="34" charset="0"/>
            </a:rPr>
            <a:t>Gaussian Process Classifier (GPC)</a:t>
          </a:r>
        </a:p>
      </dgm:t>
    </dgm:pt>
    <dgm:pt modelId="{8294D8D2-C9B6-45FB-9D28-137C766EA508}" type="parTrans" cxnId="{AF0C9E89-83C2-4963-9589-375DE26AC969}">
      <dgm:prSet/>
      <dgm:spPr/>
      <dgm:t>
        <a:bodyPr/>
        <a:lstStyle/>
        <a:p>
          <a:endParaRPr lang="en-US"/>
        </a:p>
      </dgm:t>
    </dgm:pt>
    <dgm:pt modelId="{57B74047-7B2C-498D-B419-A7388D69F0F0}" type="sibTrans" cxnId="{AF0C9E89-83C2-4963-9589-375DE26AC969}">
      <dgm:prSet/>
      <dgm:spPr/>
      <dgm:t>
        <a:bodyPr/>
        <a:lstStyle/>
        <a:p>
          <a:endParaRPr lang="en-US"/>
        </a:p>
      </dgm:t>
    </dgm:pt>
    <dgm:pt modelId="{9C37538A-853B-4EDB-B2A8-F1B516DBFB3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000" dirty="0">
              <a:solidFill>
                <a:srgbClr val="002060"/>
              </a:solidFill>
              <a:latin typeface="Bahnschrift SemiBold" panose="020B0502040204020203" pitchFamily="34" charset="0"/>
            </a:rPr>
            <a:t>K-Nearest Neighbors (KNN)</a:t>
          </a:r>
        </a:p>
      </dgm:t>
    </dgm:pt>
    <dgm:pt modelId="{CD3B3DDA-B2D6-4D89-B976-420707A46F39}" type="parTrans" cxnId="{1AE99E5A-1075-42FF-9A30-CA41B3B789A4}">
      <dgm:prSet/>
      <dgm:spPr/>
      <dgm:t>
        <a:bodyPr/>
        <a:lstStyle/>
        <a:p>
          <a:endParaRPr lang="en-US"/>
        </a:p>
      </dgm:t>
    </dgm:pt>
    <dgm:pt modelId="{3D53CD28-2A59-4F6A-A84A-82A7697A7C09}" type="sibTrans" cxnId="{1AE99E5A-1075-42FF-9A30-CA41B3B789A4}">
      <dgm:prSet/>
      <dgm:spPr/>
      <dgm:t>
        <a:bodyPr/>
        <a:lstStyle/>
        <a:p>
          <a:endParaRPr lang="en-US"/>
        </a:p>
      </dgm:t>
    </dgm:pt>
    <dgm:pt modelId="{1C8A7D9A-BAAE-4F0B-8597-58E81E9E5E7D}" type="pres">
      <dgm:prSet presAssocID="{E9697823-1D4C-4DE8-B07E-B6EEA0E15C0D}" presName="Name0" presStyleCnt="0">
        <dgm:presLayoutVars>
          <dgm:resizeHandles/>
        </dgm:presLayoutVars>
      </dgm:prSet>
      <dgm:spPr/>
    </dgm:pt>
    <dgm:pt modelId="{E8F25E26-C18D-4BF7-A675-C6F7CEC99333}" type="pres">
      <dgm:prSet presAssocID="{A100F5A1-686B-4B54-8A1D-1DC0CA3116C1}" presName="text" presStyleLbl="node1" presStyleIdx="0" presStyleCnt="2" custScaleX="109477" custLinFactNeighborY="-12773">
        <dgm:presLayoutVars>
          <dgm:bulletEnabled val="1"/>
        </dgm:presLayoutVars>
      </dgm:prSet>
      <dgm:spPr/>
    </dgm:pt>
    <dgm:pt modelId="{DCD31AEE-516D-4646-85B0-49DE0AD3EA0C}" type="pres">
      <dgm:prSet presAssocID="{57B74047-7B2C-498D-B419-A7388D69F0F0}" presName="space" presStyleCnt="0"/>
      <dgm:spPr/>
    </dgm:pt>
    <dgm:pt modelId="{42D34322-1610-4340-BB3A-3A0844401E90}" type="pres">
      <dgm:prSet presAssocID="{9C37538A-853B-4EDB-B2A8-F1B516DBFB3B}" presName="text" presStyleLbl="node1" presStyleIdx="1" presStyleCnt="2">
        <dgm:presLayoutVars>
          <dgm:bulletEnabled val="1"/>
        </dgm:presLayoutVars>
      </dgm:prSet>
      <dgm:spPr/>
    </dgm:pt>
  </dgm:ptLst>
  <dgm:cxnLst>
    <dgm:cxn modelId="{AF083E34-9E16-4931-9A91-EB73B6786C7C}" type="presOf" srcId="{9C37538A-853B-4EDB-B2A8-F1B516DBFB3B}" destId="{42D34322-1610-4340-BB3A-3A0844401E90}" srcOrd="0" destOrd="0" presId="urn:diagrams.loki3.com/VaryingWidthList"/>
    <dgm:cxn modelId="{5171EE73-F8C0-465B-894F-0687CB7CB52B}" type="presOf" srcId="{A100F5A1-686B-4B54-8A1D-1DC0CA3116C1}" destId="{E8F25E26-C18D-4BF7-A675-C6F7CEC99333}" srcOrd="0" destOrd="0" presId="urn:diagrams.loki3.com/VaryingWidthList"/>
    <dgm:cxn modelId="{1AE99E5A-1075-42FF-9A30-CA41B3B789A4}" srcId="{E9697823-1D4C-4DE8-B07E-B6EEA0E15C0D}" destId="{9C37538A-853B-4EDB-B2A8-F1B516DBFB3B}" srcOrd="1" destOrd="0" parTransId="{CD3B3DDA-B2D6-4D89-B976-420707A46F39}" sibTransId="{3D53CD28-2A59-4F6A-A84A-82A7697A7C09}"/>
    <dgm:cxn modelId="{F7CDB384-CD0E-494C-8FA4-D8D71E7D8763}" type="presOf" srcId="{E9697823-1D4C-4DE8-B07E-B6EEA0E15C0D}" destId="{1C8A7D9A-BAAE-4F0B-8597-58E81E9E5E7D}" srcOrd="0" destOrd="0" presId="urn:diagrams.loki3.com/VaryingWidthList"/>
    <dgm:cxn modelId="{AF0C9E89-83C2-4963-9589-375DE26AC969}" srcId="{E9697823-1D4C-4DE8-B07E-B6EEA0E15C0D}" destId="{A100F5A1-686B-4B54-8A1D-1DC0CA3116C1}" srcOrd="0" destOrd="0" parTransId="{8294D8D2-C9B6-45FB-9D28-137C766EA508}" sibTransId="{57B74047-7B2C-498D-B419-A7388D69F0F0}"/>
    <dgm:cxn modelId="{11D6EA60-605B-49D1-8A74-1CEF74D701D7}" type="presParOf" srcId="{1C8A7D9A-BAAE-4F0B-8597-58E81E9E5E7D}" destId="{E8F25E26-C18D-4BF7-A675-C6F7CEC99333}" srcOrd="0" destOrd="0" presId="urn:diagrams.loki3.com/VaryingWidthList"/>
    <dgm:cxn modelId="{8FD8AD4A-38C5-4D3E-BC5F-F35896FBC1E5}" type="presParOf" srcId="{1C8A7D9A-BAAE-4F0B-8597-58E81E9E5E7D}" destId="{DCD31AEE-516D-4646-85B0-49DE0AD3EA0C}" srcOrd="1" destOrd="0" presId="urn:diagrams.loki3.com/VaryingWidthList"/>
    <dgm:cxn modelId="{9629526B-FD68-46C0-B509-FC19BF649980}" type="presParOf" srcId="{1C8A7D9A-BAAE-4F0B-8597-58E81E9E5E7D}" destId="{42D34322-1610-4340-BB3A-3A0844401E90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EF4D13-0C79-4D6C-AD08-844E7C8FBB95}" type="doc">
      <dgm:prSet loTypeId="urn:microsoft.com/office/officeart/2005/8/layout/lProcess1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D648C9-1A71-44F7-8B8F-A57B17C85919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Facilities</a:t>
          </a:r>
          <a:r>
            <a:rPr lang="en-US" dirty="0">
              <a:solidFill>
                <a:srgbClr val="002060"/>
              </a:solidFill>
            </a:rPr>
            <a:t> </a:t>
          </a:r>
        </a:p>
      </dgm:t>
    </dgm:pt>
    <dgm:pt modelId="{9B0787EA-0958-42B5-91C3-C516A68FFBA6}" type="parTrans" cxnId="{2CAC6875-B66C-4854-AB56-4CAB385F35F3}">
      <dgm:prSet/>
      <dgm:spPr/>
      <dgm:t>
        <a:bodyPr/>
        <a:lstStyle/>
        <a:p>
          <a:endParaRPr lang="en-US"/>
        </a:p>
      </dgm:t>
    </dgm:pt>
    <dgm:pt modelId="{F73D270F-5B5C-48F3-A5A4-82F806410CFC}" type="sibTrans" cxnId="{2CAC6875-B66C-4854-AB56-4CAB385F35F3}">
      <dgm:prSet/>
      <dgm:spPr/>
      <dgm:t>
        <a:bodyPr/>
        <a:lstStyle/>
        <a:p>
          <a:endParaRPr lang="en-US"/>
        </a:p>
      </dgm:t>
    </dgm:pt>
    <dgm:pt modelId="{ED0B0EF7-DB7A-4169-B282-C3E1FF3BA31C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Inventory</a:t>
          </a:r>
        </a:p>
      </dgm:t>
    </dgm:pt>
    <dgm:pt modelId="{251E28A1-4A00-49A3-A8E1-C89872393623}" type="parTrans" cxnId="{52C31491-55BD-4AF6-970C-27CDAA358E7F}">
      <dgm:prSet/>
      <dgm:spPr/>
      <dgm:t>
        <a:bodyPr/>
        <a:lstStyle/>
        <a:p>
          <a:endParaRPr lang="en-US"/>
        </a:p>
      </dgm:t>
    </dgm:pt>
    <dgm:pt modelId="{1C3360B9-2951-4831-8887-471F0E7527B3}" type="sibTrans" cxnId="{52C31491-55BD-4AF6-970C-27CDAA358E7F}">
      <dgm:prSet/>
      <dgm:spPr/>
      <dgm:t>
        <a:bodyPr/>
        <a:lstStyle/>
        <a:p>
          <a:endParaRPr lang="en-US"/>
        </a:p>
      </dgm:t>
    </dgm:pt>
    <dgm:pt modelId="{563F0EBB-34B4-48C9-8F22-731875F08F90}">
      <dgm:prSet phldrT="[Text]"/>
      <dgm:spPr/>
      <dgm:t>
        <a:bodyPr/>
        <a:lstStyle/>
        <a:p>
          <a:r>
            <a:rPr lang="en-US">
              <a:latin typeface="Bahnschrift SemiBold" panose="020B0502040204020203" pitchFamily="34" charset="0"/>
            </a:rPr>
            <a:t>Cross-Functional Drivers</a:t>
          </a:r>
          <a:endParaRPr lang="en-US" dirty="0">
            <a:latin typeface="Bahnschrift SemiBold" panose="020B0502040204020203" pitchFamily="34" charset="0"/>
          </a:endParaRPr>
        </a:p>
      </dgm:t>
    </dgm:pt>
    <dgm:pt modelId="{572F684F-E8AE-4A19-8D1C-0277F309B9E3}" type="parTrans" cxnId="{FE6E9B9A-0D58-48AE-839C-0DB38611E93C}">
      <dgm:prSet/>
      <dgm:spPr/>
      <dgm:t>
        <a:bodyPr/>
        <a:lstStyle/>
        <a:p>
          <a:endParaRPr lang="en-US"/>
        </a:p>
      </dgm:t>
    </dgm:pt>
    <dgm:pt modelId="{18205CF5-D261-4301-858D-7BC7E7AB6B7D}" type="sibTrans" cxnId="{FE6E9B9A-0D58-48AE-839C-0DB38611E93C}">
      <dgm:prSet/>
      <dgm:spPr/>
      <dgm:t>
        <a:bodyPr/>
        <a:lstStyle/>
        <a:p>
          <a:endParaRPr lang="en-US"/>
        </a:p>
      </dgm:t>
    </dgm:pt>
    <dgm:pt modelId="{4BBE7DB8-E04E-4AC3-88CF-4CAC664C1447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Information</a:t>
          </a:r>
        </a:p>
      </dgm:t>
    </dgm:pt>
    <dgm:pt modelId="{4C7CBC04-87FB-43C5-8480-B717713E1530}" type="parTrans" cxnId="{861488DE-EA5B-49FE-A2DD-37E42A5214F6}">
      <dgm:prSet/>
      <dgm:spPr/>
      <dgm:t>
        <a:bodyPr/>
        <a:lstStyle/>
        <a:p>
          <a:endParaRPr lang="en-US"/>
        </a:p>
      </dgm:t>
    </dgm:pt>
    <dgm:pt modelId="{93E2FA66-1A9B-4CBD-BD58-E12018F4A5D0}" type="sibTrans" cxnId="{861488DE-EA5B-49FE-A2DD-37E42A5214F6}">
      <dgm:prSet/>
      <dgm:spPr/>
      <dgm:t>
        <a:bodyPr/>
        <a:lstStyle/>
        <a:p>
          <a:endParaRPr lang="en-US"/>
        </a:p>
      </dgm:t>
    </dgm:pt>
    <dgm:pt modelId="{484545DB-07B2-415D-934A-9B53B1B95545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Sourcing</a:t>
          </a:r>
        </a:p>
      </dgm:t>
    </dgm:pt>
    <dgm:pt modelId="{E33275C5-F669-43AD-A263-AD5C1C394E0F}" type="parTrans" cxnId="{41008A2A-95A0-4729-B35E-59408EE4A61C}">
      <dgm:prSet/>
      <dgm:spPr/>
      <dgm:t>
        <a:bodyPr/>
        <a:lstStyle/>
        <a:p>
          <a:endParaRPr lang="en-US"/>
        </a:p>
      </dgm:t>
    </dgm:pt>
    <dgm:pt modelId="{B1CB08FD-BB9A-47C3-9EB4-5544D952C897}" type="sibTrans" cxnId="{41008A2A-95A0-4729-B35E-59408EE4A61C}">
      <dgm:prSet/>
      <dgm:spPr/>
      <dgm:t>
        <a:bodyPr/>
        <a:lstStyle/>
        <a:p>
          <a:endParaRPr lang="en-US"/>
        </a:p>
      </dgm:t>
    </dgm:pt>
    <dgm:pt modelId="{56DDB3F8-2745-4623-A9D5-9FE2B488A23E}">
      <dgm:prSet phldrT="[Text]"/>
      <dgm:spPr/>
      <dgm:t>
        <a:bodyPr/>
        <a:lstStyle/>
        <a:p>
          <a:r>
            <a:rPr lang="en-US">
              <a:latin typeface="Bahnschrift SemiBold" panose="020B0502040204020203" pitchFamily="34" charset="0"/>
            </a:rPr>
            <a:t>Logistical Drivers</a:t>
          </a:r>
          <a:endParaRPr lang="en-US" dirty="0">
            <a:latin typeface="Bahnschrift SemiBold" panose="020B0502040204020203" pitchFamily="34" charset="0"/>
          </a:endParaRPr>
        </a:p>
      </dgm:t>
    </dgm:pt>
    <dgm:pt modelId="{7B8929E2-346E-4B16-8E0C-B6F81AC55373}" type="sibTrans" cxnId="{F342F019-00EE-4C9C-B1CD-37077100A1DD}">
      <dgm:prSet/>
      <dgm:spPr/>
      <dgm:t>
        <a:bodyPr/>
        <a:lstStyle/>
        <a:p>
          <a:endParaRPr lang="en-US"/>
        </a:p>
      </dgm:t>
    </dgm:pt>
    <dgm:pt modelId="{DB3470FD-E922-407E-A296-5B4A4AA42D1C}" type="parTrans" cxnId="{F342F019-00EE-4C9C-B1CD-37077100A1DD}">
      <dgm:prSet/>
      <dgm:spPr/>
      <dgm:t>
        <a:bodyPr/>
        <a:lstStyle/>
        <a:p>
          <a:endParaRPr lang="en-US"/>
        </a:p>
      </dgm:t>
    </dgm:pt>
    <dgm:pt modelId="{BED8D5BE-FB48-4176-A960-4B4BE52C4F3A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Transportation</a:t>
          </a:r>
        </a:p>
      </dgm:t>
    </dgm:pt>
    <dgm:pt modelId="{F7829BBD-7787-4857-9AD9-5A7E908AE83C}" type="parTrans" cxnId="{AB79E4EE-6371-4CBB-AA72-1989B533E938}">
      <dgm:prSet/>
      <dgm:spPr/>
      <dgm:t>
        <a:bodyPr/>
        <a:lstStyle/>
        <a:p>
          <a:endParaRPr lang="en-US"/>
        </a:p>
      </dgm:t>
    </dgm:pt>
    <dgm:pt modelId="{AE988225-3A12-4AB8-B0EA-BD30F1C6ED3C}" type="sibTrans" cxnId="{AB79E4EE-6371-4CBB-AA72-1989B533E938}">
      <dgm:prSet/>
      <dgm:spPr/>
      <dgm:t>
        <a:bodyPr/>
        <a:lstStyle/>
        <a:p>
          <a:endParaRPr lang="en-US"/>
        </a:p>
      </dgm:t>
    </dgm:pt>
    <dgm:pt modelId="{3658DDCC-BC8B-48C4-8624-0F38B44A8EBD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Pricing</a:t>
          </a:r>
        </a:p>
      </dgm:t>
    </dgm:pt>
    <dgm:pt modelId="{3B1FF263-FDF4-4BE5-83CE-52BB429571A3}" type="parTrans" cxnId="{F4A1FE5E-038C-47CA-BFB3-5AC61603ACCC}">
      <dgm:prSet/>
      <dgm:spPr/>
      <dgm:t>
        <a:bodyPr/>
        <a:lstStyle/>
        <a:p>
          <a:endParaRPr lang="en-US"/>
        </a:p>
      </dgm:t>
    </dgm:pt>
    <dgm:pt modelId="{B27633AE-1A4B-4527-AEA5-5EC2639FA197}" type="sibTrans" cxnId="{F4A1FE5E-038C-47CA-BFB3-5AC61603ACCC}">
      <dgm:prSet/>
      <dgm:spPr/>
      <dgm:t>
        <a:bodyPr/>
        <a:lstStyle/>
        <a:p>
          <a:endParaRPr lang="en-US"/>
        </a:p>
      </dgm:t>
    </dgm:pt>
    <dgm:pt modelId="{21166F09-621E-400C-B860-6D485553C92E}" type="pres">
      <dgm:prSet presAssocID="{E6EF4D13-0C79-4D6C-AD08-844E7C8FBB95}" presName="Name0" presStyleCnt="0">
        <dgm:presLayoutVars>
          <dgm:dir/>
          <dgm:animLvl val="lvl"/>
          <dgm:resizeHandles val="exact"/>
        </dgm:presLayoutVars>
      </dgm:prSet>
      <dgm:spPr/>
    </dgm:pt>
    <dgm:pt modelId="{B6E12923-2D02-4600-9A7C-8CC73F4557C7}" type="pres">
      <dgm:prSet presAssocID="{56DDB3F8-2745-4623-A9D5-9FE2B488A23E}" presName="vertFlow" presStyleCnt="0"/>
      <dgm:spPr/>
    </dgm:pt>
    <dgm:pt modelId="{2BF786B4-C14D-4661-B014-DE39148995F0}" type="pres">
      <dgm:prSet presAssocID="{56DDB3F8-2745-4623-A9D5-9FE2B488A23E}" presName="header" presStyleLbl="node1" presStyleIdx="0" presStyleCnt="2"/>
      <dgm:spPr/>
    </dgm:pt>
    <dgm:pt modelId="{BCB672DA-4739-432D-9BB3-56BFA80EF96C}" type="pres">
      <dgm:prSet presAssocID="{9B0787EA-0958-42B5-91C3-C516A68FFBA6}" presName="parTrans" presStyleLbl="sibTrans2D1" presStyleIdx="0" presStyleCnt="6"/>
      <dgm:spPr/>
    </dgm:pt>
    <dgm:pt modelId="{A5639C14-08F5-4B54-AE3E-80FC9AFAC880}" type="pres">
      <dgm:prSet presAssocID="{EFD648C9-1A71-44F7-8B8F-A57B17C85919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D11629F8-A668-4A1D-9C8A-01684BE3D2AB}" type="pres">
      <dgm:prSet presAssocID="{F73D270F-5B5C-48F3-A5A4-82F806410CFC}" presName="sibTrans" presStyleLbl="sibTrans2D1" presStyleIdx="1" presStyleCnt="6"/>
      <dgm:spPr/>
    </dgm:pt>
    <dgm:pt modelId="{BA9F4CC5-3C37-40AB-930D-1DEA50B5644E}" type="pres">
      <dgm:prSet presAssocID="{ED0B0EF7-DB7A-4169-B282-C3E1FF3BA31C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1C2B43E9-0E55-4535-986A-F2B30EC833BB}" type="pres">
      <dgm:prSet presAssocID="{1C3360B9-2951-4831-8887-471F0E7527B3}" presName="sibTrans" presStyleLbl="sibTrans2D1" presStyleIdx="2" presStyleCnt="6"/>
      <dgm:spPr/>
    </dgm:pt>
    <dgm:pt modelId="{722E7572-E5A9-4E0A-8947-0E59DA28FBB0}" type="pres">
      <dgm:prSet presAssocID="{BED8D5BE-FB48-4176-A960-4B4BE52C4F3A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98A5CB83-233D-4B40-9B7F-51B00AB3A33B}" type="pres">
      <dgm:prSet presAssocID="{56DDB3F8-2745-4623-A9D5-9FE2B488A23E}" presName="hSp" presStyleCnt="0"/>
      <dgm:spPr/>
    </dgm:pt>
    <dgm:pt modelId="{4F664D33-BBA5-49AF-8026-39F8B6B12140}" type="pres">
      <dgm:prSet presAssocID="{563F0EBB-34B4-48C9-8F22-731875F08F90}" presName="vertFlow" presStyleCnt="0"/>
      <dgm:spPr/>
    </dgm:pt>
    <dgm:pt modelId="{5D68936A-8B41-43D7-836B-BF8BA114E3A1}" type="pres">
      <dgm:prSet presAssocID="{563F0EBB-34B4-48C9-8F22-731875F08F90}" presName="header" presStyleLbl="node1" presStyleIdx="1" presStyleCnt="2"/>
      <dgm:spPr/>
    </dgm:pt>
    <dgm:pt modelId="{12B5519D-BE5D-4BA8-BF92-BB98FD51A5EF}" type="pres">
      <dgm:prSet presAssocID="{4C7CBC04-87FB-43C5-8480-B717713E1530}" presName="parTrans" presStyleLbl="sibTrans2D1" presStyleIdx="3" presStyleCnt="6"/>
      <dgm:spPr/>
    </dgm:pt>
    <dgm:pt modelId="{A2C20B41-2964-4B96-8594-9C54C9C4498C}" type="pres">
      <dgm:prSet presAssocID="{4BBE7DB8-E04E-4AC3-88CF-4CAC664C1447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B60711B2-BF6C-4694-A435-7B5179264CB6}" type="pres">
      <dgm:prSet presAssocID="{93E2FA66-1A9B-4CBD-BD58-E12018F4A5D0}" presName="sibTrans" presStyleLbl="sibTrans2D1" presStyleIdx="4" presStyleCnt="6"/>
      <dgm:spPr/>
    </dgm:pt>
    <dgm:pt modelId="{181CEA48-8468-4657-AE45-78E3B5A3CB76}" type="pres">
      <dgm:prSet presAssocID="{484545DB-07B2-415D-934A-9B53B1B95545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194C1689-1F4A-4D14-8477-DD54571B28FD}" type="pres">
      <dgm:prSet presAssocID="{B1CB08FD-BB9A-47C3-9EB4-5544D952C897}" presName="sibTrans" presStyleLbl="sibTrans2D1" presStyleIdx="5" presStyleCnt="6"/>
      <dgm:spPr/>
    </dgm:pt>
    <dgm:pt modelId="{A4D81041-D967-4494-BD95-F75526926789}" type="pres">
      <dgm:prSet presAssocID="{3658DDCC-BC8B-48C4-8624-0F38B44A8EBD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F342F019-00EE-4C9C-B1CD-37077100A1DD}" srcId="{E6EF4D13-0C79-4D6C-AD08-844E7C8FBB95}" destId="{56DDB3F8-2745-4623-A9D5-9FE2B488A23E}" srcOrd="0" destOrd="0" parTransId="{DB3470FD-E922-407E-A296-5B4A4AA42D1C}" sibTransId="{7B8929E2-346E-4B16-8E0C-B6F81AC55373}"/>
    <dgm:cxn modelId="{056A8C24-E864-4627-95A7-F04D7817CE4B}" type="presOf" srcId="{EFD648C9-1A71-44F7-8B8F-A57B17C85919}" destId="{A5639C14-08F5-4B54-AE3E-80FC9AFAC880}" srcOrd="0" destOrd="0" presId="urn:microsoft.com/office/officeart/2005/8/layout/lProcess1"/>
    <dgm:cxn modelId="{41008A2A-95A0-4729-B35E-59408EE4A61C}" srcId="{563F0EBB-34B4-48C9-8F22-731875F08F90}" destId="{484545DB-07B2-415D-934A-9B53B1B95545}" srcOrd="1" destOrd="0" parTransId="{E33275C5-F669-43AD-A263-AD5C1C394E0F}" sibTransId="{B1CB08FD-BB9A-47C3-9EB4-5544D952C897}"/>
    <dgm:cxn modelId="{0D34E62E-4F21-4B4C-B95F-7972C6F7569A}" type="presOf" srcId="{9B0787EA-0958-42B5-91C3-C516A68FFBA6}" destId="{BCB672DA-4739-432D-9BB3-56BFA80EF96C}" srcOrd="0" destOrd="0" presId="urn:microsoft.com/office/officeart/2005/8/layout/lProcess1"/>
    <dgm:cxn modelId="{0D5E9B37-816B-4E85-9C25-A8F4A7693C09}" type="presOf" srcId="{1C3360B9-2951-4831-8887-471F0E7527B3}" destId="{1C2B43E9-0E55-4535-986A-F2B30EC833BB}" srcOrd="0" destOrd="0" presId="urn:microsoft.com/office/officeart/2005/8/layout/lProcess1"/>
    <dgm:cxn modelId="{F4A1FE5E-038C-47CA-BFB3-5AC61603ACCC}" srcId="{563F0EBB-34B4-48C9-8F22-731875F08F90}" destId="{3658DDCC-BC8B-48C4-8624-0F38B44A8EBD}" srcOrd="2" destOrd="0" parTransId="{3B1FF263-FDF4-4BE5-83CE-52BB429571A3}" sibTransId="{B27633AE-1A4B-4527-AEA5-5EC2639FA197}"/>
    <dgm:cxn modelId="{2D0ACE6A-36EF-4524-B619-20743EF76DAC}" type="presOf" srcId="{ED0B0EF7-DB7A-4169-B282-C3E1FF3BA31C}" destId="{BA9F4CC5-3C37-40AB-930D-1DEA50B5644E}" srcOrd="0" destOrd="0" presId="urn:microsoft.com/office/officeart/2005/8/layout/lProcess1"/>
    <dgm:cxn modelId="{AC436F4B-73DA-4E68-A901-7A0B9D52A74B}" type="presOf" srcId="{B1CB08FD-BB9A-47C3-9EB4-5544D952C897}" destId="{194C1689-1F4A-4D14-8477-DD54571B28FD}" srcOrd="0" destOrd="0" presId="urn:microsoft.com/office/officeart/2005/8/layout/lProcess1"/>
    <dgm:cxn modelId="{2CAC6875-B66C-4854-AB56-4CAB385F35F3}" srcId="{56DDB3F8-2745-4623-A9D5-9FE2B488A23E}" destId="{EFD648C9-1A71-44F7-8B8F-A57B17C85919}" srcOrd="0" destOrd="0" parTransId="{9B0787EA-0958-42B5-91C3-C516A68FFBA6}" sibTransId="{F73D270F-5B5C-48F3-A5A4-82F806410CFC}"/>
    <dgm:cxn modelId="{91167E7A-2CC4-4E93-A00C-4ABCCEE090A9}" type="presOf" srcId="{484545DB-07B2-415D-934A-9B53B1B95545}" destId="{181CEA48-8468-4657-AE45-78E3B5A3CB76}" srcOrd="0" destOrd="0" presId="urn:microsoft.com/office/officeart/2005/8/layout/lProcess1"/>
    <dgm:cxn modelId="{B6B98588-EF4E-4596-8971-34A5EC383593}" type="presOf" srcId="{F73D270F-5B5C-48F3-A5A4-82F806410CFC}" destId="{D11629F8-A668-4A1D-9C8A-01684BE3D2AB}" srcOrd="0" destOrd="0" presId="urn:microsoft.com/office/officeart/2005/8/layout/lProcess1"/>
    <dgm:cxn modelId="{2B4F758F-8153-4463-BF62-2D6556F4EA0D}" type="presOf" srcId="{4C7CBC04-87FB-43C5-8480-B717713E1530}" destId="{12B5519D-BE5D-4BA8-BF92-BB98FD51A5EF}" srcOrd="0" destOrd="0" presId="urn:microsoft.com/office/officeart/2005/8/layout/lProcess1"/>
    <dgm:cxn modelId="{52C31491-55BD-4AF6-970C-27CDAA358E7F}" srcId="{56DDB3F8-2745-4623-A9D5-9FE2B488A23E}" destId="{ED0B0EF7-DB7A-4169-B282-C3E1FF3BA31C}" srcOrd="1" destOrd="0" parTransId="{251E28A1-4A00-49A3-A8E1-C89872393623}" sibTransId="{1C3360B9-2951-4831-8887-471F0E7527B3}"/>
    <dgm:cxn modelId="{FE6E9B9A-0D58-48AE-839C-0DB38611E93C}" srcId="{E6EF4D13-0C79-4D6C-AD08-844E7C8FBB95}" destId="{563F0EBB-34B4-48C9-8F22-731875F08F90}" srcOrd="1" destOrd="0" parTransId="{572F684F-E8AE-4A19-8D1C-0277F309B9E3}" sibTransId="{18205CF5-D261-4301-858D-7BC7E7AB6B7D}"/>
    <dgm:cxn modelId="{130BABA1-964A-4294-9680-3A2D0755D4F6}" type="presOf" srcId="{BED8D5BE-FB48-4176-A960-4B4BE52C4F3A}" destId="{722E7572-E5A9-4E0A-8947-0E59DA28FBB0}" srcOrd="0" destOrd="0" presId="urn:microsoft.com/office/officeart/2005/8/layout/lProcess1"/>
    <dgm:cxn modelId="{B68436B3-C867-48A4-A170-CD4F129C6B6E}" type="presOf" srcId="{3658DDCC-BC8B-48C4-8624-0F38B44A8EBD}" destId="{A4D81041-D967-4494-BD95-F75526926789}" srcOrd="0" destOrd="0" presId="urn:microsoft.com/office/officeart/2005/8/layout/lProcess1"/>
    <dgm:cxn modelId="{7A6EC7B3-B379-42A2-BACC-CA1C4778E998}" type="presOf" srcId="{563F0EBB-34B4-48C9-8F22-731875F08F90}" destId="{5D68936A-8B41-43D7-836B-BF8BA114E3A1}" srcOrd="0" destOrd="0" presId="urn:microsoft.com/office/officeart/2005/8/layout/lProcess1"/>
    <dgm:cxn modelId="{A8B38DB8-3FF3-4480-B8E1-35701004A762}" type="presOf" srcId="{4BBE7DB8-E04E-4AC3-88CF-4CAC664C1447}" destId="{A2C20B41-2964-4B96-8594-9C54C9C4498C}" srcOrd="0" destOrd="0" presId="urn:microsoft.com/office/officeart/2005/8/layout/lProcess1"/>
    <dgm:cxn modelId="{81CDB2CF-205D-4857-93E9-79453F8AAA86}" type="presOf" srcId="{E6EF4D13-0C79-4D6C-AD08-844E7C8FBB95}" destId="{21166F09-621E-400C-B860-6D485553C92E}" srcOrd="0" destOrd="0" presId="urn:microsoft.com/office/officeart/2005/8/layout/lProcess1"/>
    <dgm:cxn modelId="{8A7584D2-A946-4B30-8057-B41384BFFAC1}" type="presOf" srcId="{93E2FA66-1A9B-4CBD-BD58-E12018F4A5D0}" destId="{B60711B2-BF6C-4694-A435-7B5179264CB6}" srcOrd="0" destOrd="0" presId="urn:microsoft.com/office/officeart/2005/8/layout/lProcess1"/>
    <dgm:cxn modelId="{9750B8D7-63BF-4994-8077-ABC277AA0CBB}" type="presOf" srcId="{56DDB3F8-2745-4623-A9D5-9FE2B488A23E}" destId="{2BF786B4-C14D-4661-B014-DE39148995F0}" srcOrd="0" destOrd="0" presId="urn:microsoft.com/office/officeart/2005/8/layout/lProcess1"/>
    <dgm:cxn modelId="{861488DE-EA5B-49FE-A2DD-37E42A5214F6}" srcId="{563F0EBB-34B4-48C9-8F22-731875F08F90}" destId="{4BBE7DB8-E04E-4AC3-88CF-4CAC664C1447}" srcOrd="0" destOrd="0" parTransId="{4C7CBC04-87FB-43C5-8480-B717713E1530}" sibTransId="{93E2FA66-1A9B-4CBD-BD58-E12018F4A5D0}"/>
    <dgm:cxn modelId="{AB79E4EE-6371-4CBB-AA72-1989B533E938}" srcId="{56DDB3F8-2745-4623-A9D5-9FE2B488A23E}" destId="{BED8D5BE-FB48-4176-A960-4B4BE52C4F3A}" srcOrd="2" destOrd="0" parTransId="{F7829BBD-7787-4857-9AD9-5A7E908AE83C}" sibTransId="{AE988225-3A12-4AB8-B0EA-BD30F1C6ED3C}"/>
    <dgm:cxn modelId="{340904A8-BFEB-400D-A19D-70E78642F72D}" type="presParOf" srcId="{21166F09-621E-400C-B860-6D485553C92E}" destId="{B6E12923-2D02-4600-9A7C-8CC73F4557C7}" srcOrd="0" destOrd="0" presId="urn:microsoft.com/office/officeart/2005/8/layout/lProcess1"/>
    <dgm:cxn modelId="{807FB0ED-9CC3-46F7-A8E8-2512151A243F}" type="presParOf" srcId="{B6E12923-2D02-4600-9A7C-8CC73F4557C7}" destId="{2BF786B4-C14D-4661-B014-DE39148995F0}" srcOrd="0" destOrd="0" presId="urn:microsoft.com/office/officeart/2005/8/layout/lProcess1"/>
    <dgm:cxn modelId="{4BA73278-5912-475E-986A-40741100D373}" type="presParOf" srcId="{B6E12923-2D02-4600-9A7C-8CC73F4557C7}" destId="{BCB672DA-4739-432D-9BB3-56BFA80EF96C}" srcOrd="1" destOrd="0" presId="urn:microsoft.com/office/officeart/2005/8/layout/lProcess1"/>
    <dgm:cxn modelId="{DAD96602-6C47-4BF8-A5CF-28177A4F87B3}" type="presParOf" srcId="{B6E12923-2D02-4600-9A7C-8CC73F4557C7}" destId="{A5639C14-08F5-4B54-AE3E-80FC9AFAC880}" srcOrd="2" destOrd="0" presId="urn:microsoft.com/office/officeart/2005/8/layout/lProcess1"/>
    <dgm:cxn modelId="{B09826B0-6A44-4812-84B1-0400BEE9ED67}" type="presParOf" srcId="{B6E12923-2D02-4600-9A7C-8CC73F4557C7}" destId="{D11629F8-A668-4A1D-9C8A-01684BE3D2AB}" srcOrd="3" destOrd="0" presId="urn:microsoft.com/office/officeart/2005/8/layout/lProcess1"/>
    <dgm:cxn modelId="{5B0F31F5-1E19-4EB9-B198-C14D72ED4122}" type="presParOf" srcId="{B6E12923-2D02-4600-9A7C-8CC73F4557C7}" destId="{BA9F4CC5-3C37-40AB-930D-1DEA50B5644E}" srcOrd="4" destOrd="0" presId="urn:microsoft.com/office/officeart/2005/8/layout/lProcess1"/>
    <dgm:cxn modelId="{785C9FB8-864D-4CFA-8798-3FBE14C68190}" type="presParOf" srcId="{B6E12923-2D02-4600-9A7C-8CC73F4557C7}" destId="{1C2B43E9-0E55-4535-986A-F2B30EC833BB}" srcOrd="5" destOrd="0" presId="urn:microsoft.com/office/officeart/2005/8/layout/lProcess1"/>
    <dgm:cxn modelId="{3CD6249D-98F0-43AB-BCEA-65BBB74254D6}" type="presParOf" srcId="{B6E12923-2D02-4600-9A7C-8CC73F4557C7}" destId="{722E7572-E5A9-4E0A-8947-0E59DA28FBB0}" srcOrd="6" destOrd="0" presId="urn:microsoft.com/office/officeart/2005/8/layout/lProcess1"/>
    <dgm:cxn modelId="{51A17A66-EE8A-427A-8C0D-6F49F24198B8}" type="presParOf" srcId="{21166F09-621E-400C-B860-6D485553C92E}" destId="{98A5CB83-233D-4B40-9B7F-51B00AB3A33B}" srcOrd="1" destOrd="0" presId="urn:microsoft.com/office/officeart/2005/8/layout/lProcess1"/>
    <dgm:cxn modelId="{0F5853AB-FB77-4E85-B713-AF26CBCD79EA}" type="presParOf" srcId="{21166F09-621E-400C-B860-6D485553C92E}" destId="{4F664D33-BBA5-49AF-8026-39F8B6B12140}" srcOrd="2" destOrd="0" presId="urn:microsoft.com/office/officeart/2005/8/layout/lProcess1"/>
    <dgm:cxn modelId="{C15050D3-34AD-49E8-B09D-55BF3A9892F1}" type="presParOf" srcId="{4F664D33-BBA5-49AF-8026-39F8B6B12140}" destId="{5D68936A-8B41-43D7-836B-BF8BA114E3A1}" srcOrd="0" destOrd="0" presId="urn:microsoft.com/office/officeart/2005/8/layout/lProcess1"/>
    <dgm:cxn modelId="{E09525A8-B800-4F68-9855-211162971DD2}" type="presParOf" srcId="{4F664D33-BBA5-49AF-8026-39F8B6B12140}" destId="{12B5519D-BE5D-4BA8-BF92-BB98FD51A5EF}" srcOrd="1" destOrd="0" presId="urn:microsoft.com/office/officeart/2005/8/layout/lProcess1"/>
    <dgm:cxn modelId="{2206C9AE-5451-42A8-934F-4582EF6F7C77}" type="presParOf" srcId="{4F664D33-BBA5-49AF-8026-39F8B6B12140}" destId="{A2C20B41-2964-4B96-8594-9C54C9C4498C}" srcOrd="2" destOrd="0" presId="urn:microsoft.com/office/officeart/2005/8/layout/lProcess1"/>
    <dgm:cxn modelId="{8C08F097-102F-4987-9E5E-330DE16C0CD2}" type="presParOf" srcId="{4F664D33-BBA5-49AF-8026-39F8B6B12140}" destId="{B60711B2-BF6C-4694-A435-7B5179264CB6}" srcOrd="3" destOrd="0" presId="urn:microsoft.com/office/officeart/2005/8/layout/lProcess1"/>
    <dgm:cxn modelId="{7692AC74-065D-45EB-B60B-B906C31D3B5F}" type="presParOf" srcId="{4F664D33-BBA5-49AF-8026-39F8B6B12140}" destId="{181CEA48-8468-4657-AE45-78E3B5A3CB76}" srcOrd="4" destOrd="0" presId="urn:microsoft.com/office/officeart/2005/8/layout/lProcess1"/>
    <dgm:cxn modelId="{14C69A99-9D76-4FC2-BCEC-B711AFD5F923}" type="presParOf" srcId="{4F664D33-BBA5-49AF-8026-39F8B6B12140}" destId="{194C1689-1F4A-4D14-8477-DD54571B28FD}" srcOrd="5" destOrd="0" presId="urn:microsoft.com/office/officeart/2005/8/layout/lProcess1"/>
    <dgm:cxn modelId="{50794D9B-097E-47BB-A894-99EB3E30656A}" type="presParOf" srcId="{4F664D33-BBA5-49AF-8026-39F8B6B12140}" destId="{A4D81041-D967-4494-BD95-F75526926789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3A97E3-9C3C-4137-A24D-5EB1813884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8BFEF-E6D8-4842-A352-A9B8AF6EF5D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000" dirty="0">
              <a:solidFill>
                <a:srgbClr val="002060"/>
              </a:solidFill>
              <a:latin typeface="Bahnschrift SemiBold" panose="020B0502040204020203" pitchFamily="34" charset="0"/>
            </a:rPr>
            <a:t>Combines all MCDM method results into one.</a:t>
          </a:r>
        </a:p>
      </dgm:t>
    </dgm:pt>
    <dgm:pt modelId="{3E9302C6-241B-4A51-9591-2B8848829D57}" type="parTrans" cxnId="{8C186A96-FC90-4E85-843A-893F349AE783}">
      <dgm:prSet/>
      <dgm:spPr/>
      <dgm:t>
        <a:bodyPr/>
        <a:lstStyle/>
        <a:p>
          <a:endParaRPr lang="en-US"/>
        </a:p>
      </dgm:t>
    </dgm:pt>
    <dgm:pt modelId="{4788732E-659A-427D-B882-622171117F4D}" type="sibTrans" cxnId="{8C186A96-FC90-4E85-843A-893F349AE783}">
      <dgm:prSet/>
      <dgm:spPr/>
      <dgm:t>
        <a:bodyPr/>
        <a:lstStyle/>
        <a:p>
          <a:endParaRPr lang="en-US"/>
        </a:p>
      </dgm:t>
    </dgm:pt>
    <dgm:pt modelId="{FEC75B44-25A0-4701-B15A-6C6089B3E32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000" dirty="0">
              <a:solidFill>
                <a:srgbClr val="002060"/>
              </a:solidFill>
              <a:latin typeface="Bahnschrift SemiBold" panose="020B0502040204020203" pitchFamily="34" charset="0"/>
            </a:rPr>
            <a:t>Gives a Conclusive Classification for existing inventory items. </a:t>
          </a:r>
        </a:p>
      </dgm:t>
    </dgm:pt>
    <dgm:pt modelId="{797581BA-2EF4-4490-8F55-A0C279CEDC67}" type="parTrans" cxnId="{24A80534-A68E-42CD-B170-68AEA13D78AA}">
      <dgm:prSet/>
      <dgm:spPr/>
      <dgm:t>
        <a:bodyPr/>
        <a:lstStyle/>
        <a:p>
          <a:endParaRPr lang="en-US"/>
        </a:p>
      </dgm:t>
    </dgm:pt>
    <dgm:pt modelId="{A2E2CBBF-2F37-4B5E-875A-D36EF29A8A65}" type="sibTrans" cxnId="{24A80534-A68E-42CD-B170-68AEA13D78AA}">
      <dgm:prSet/>
      <dgm:spPr/>
      <dgm:t>
        <a:bodyPr/>
        <a:lstStyle/>
        <a:p>
          <a:endParaRPr lang="en-US"/>
        </a:p>
      </dgm:t>
    </dgm:pt>
    <dgm:pt modelId="{02F7AD8C-2B3A-485F-BC44-224406EDA939}" type="pres">
      <dgm:prSet presAssocID="{D43A97E3-9C3C-4137-A24D-5EB1813884B0}" presName="linear" presStyleCnt="0">
        <dgm:presLayoutVars>
          <dgm:animLvl val="lvl"/>
          <dgm:resizeHandles val="exact"/>
        </dgm:presLayoutVars>
      </dgm:prSet>
      <dgm:spPr/>
    </dgm:pt>
    <dgm:pt modelId="{90141BF5-11D1-4306-B227-40C9356438E8}" type="pres">
      <dgm:prSet presAssocID="{0928BFEF-E6D8-4842-A352-A9B8AF6EF5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E52DB5-A0A4-42C4-BC94-17A8126B30CB}" type="pres">
      <dgm:prSet presAssocID="{4788732E-659A-427D-B882-622171117F4D}" presName="spacer" presStyleCnt="0"/>
      <dgm:spPr/>
    </dgm:pt>
    <dgm:pt modelId="{37F96C5D-774D-4914-8E07-943B016474C5}" type="pres">
      <dgm:prSet presAssocID="{FEC75B44-25A0-4701-B15A-6C6089B3E32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0B4970F-8170-46EE-BA1B-ED6B5BB2CC13}" type="presOf" srcId="{D43A97E3-9C3C-4137-A24D-5EB1813884B0}" destId="{02F7AD8C-2B3A-485F-BC44-224406EDA939}" srcOrd="0" destOrd="0" presId="urn:microsoft.com/office/officeart/2005/8/layout/vList2"/>
    <dgm:cxn modelId="{6B02AD1D-C476-4771-9987-B326E1827438}" type="presOf" srcId="{FEC75B44-25A0-4701-B15A-6C6089B3E32D}" destId="{37F96C5D-774D-4914-8E07-943B016474C5}" srcOrd="0" destOrd="0" presId="urn:microsoft.com/office/officeart/2005/8/layout/vList2"/>
    <dgm:cxn modelId="{24A80534-A68E-42CD-B170-68AEA13D78AA}" srcId="{D43A97E3-9C3C-4137-A24D-5EB1813884B0}" destId="{FEC75B44-25A0-4701-B15A-6C6089B3E32D}" srcOrd="1" destOrd="0" parTransId="{797581BA-2EF4-4490-8F55-A0C279CEDC67}" sibTransId="{A2E2CBBF-2F37-4B5E-875A-D36EF29A8A65}"/>
    <dgm:cxn modelId="{D1895371-8A66-4EB3-B4D9-F0149B197687}" type="presOf" srcId="{0928BFEF-E6D8-4842-A352-A9B8AF6EF5D0}" destId="{90141BF5-11D1-4306-B227-40C9356438E8}" srcOrd="0" destOrd="0" presId="urn:microsoft.com/office/officeart/2005/8/layout/vList2"/>
    <dgm:cxn modelId="{8C186A96-FC90-4E85-843A-893F349AE783}" srcId="{D43A97E3-9C3C-4137-A24D-5EB1813884B0}" destId="{0928BFEF-E6D8-4842-A352-A9B8AF6EF5D0}" srcOrd="0" destOrd="0" parTransId="{3E9302C6-241B-4A51-9591-2B8848829D57}" sibTransId="{4788732E-659A-427D-B882-622171117F4D}"/>
    <dgm:cxn modelId="{640F0BA5-ADCC-405E-8796-183C83CD36C0}" type="presParOf" srcId="{02F7AD8C-2B3A-485F-BC44-224406EDA939}" destId="{90141BF5-11D1-4306-B227-40C9356438E8}" srcOrd="0" destOrd="0" presId="urn:microsoft.com/office/officeart/2005/8/layout/vList2"/>
    <dgm:cxn modelId="{92DDDC2A-9B6D-4242-BEB4-37C8D93E451D}" type="presParOf" srcId="{02F7AD8C-2B3A-485F-BC44-224406EDA939}" destId="{F0E52DB5-A0A4-42C4-BC94-17A8126B30CB}" srcOrd="1" destOrd="0" presId="urn:microsoft.com/office/officeart/2005/8/layout/vList2"/>
    <dgm:cxn modelId="{B9255EC8-FDF5-4D58-BB37-F6B00CF86DA3}" type="presParOf" srcId="{02F7AD8C-2B3A-485F-BC44-224406EDA939}" destId="{37F96C5D-774D-4914-8E07-943B016474C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2DE6595-49E7-4511-9734-44D69EFD28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9509F-7E05-420A-AE2A-85583B32A8C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1. AHP based ABC Classes (</a:t>
          </a:r>
          <a:r>
            <a:rPr lang="en-US" sz="20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AHP_Class</a:t>
          </a:r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)</a:t>
          </a:r>
        </a:p>
      </dgm:t>
    </dgm:pt>
    <dgm:pt modelId="{01834FE3-B7E6-4550-BB51-34E785DF2125}" type="parTrans" cxnId="{C35A3A5C-FB6E-4436-94CA-629EF08ECED8}">
      <dgm:prSet/>
      <dgm:spPr/>
      <dgm:t>
        <a:bodyPr/>
        <a:lstStyle/>
        <a:p>
          <a:endParaRPr lang="en-US"/>
        </a:p>
      </dgm:t>
    </dgm:pt>
    <dgm:pt modelId="{BF892797-D71E-4403-B7DE-8836449D3AC1}" type="sibTrans" cxnId="{C35A3A5C-FB6E-4436-94CA-629EF08ECED8}">
      <dgm:prSet/>
      <dgm:spPr/>
      <dgm:t>
        <a:bodyPr/>
        <a:lstStyle/>
        <a:p>
          <a:endParaRPr lang="en-US"/>
        </a:p>
      </dgm:t>
    </dgm:pt>
    <dgm:pt modelId="{38D34E7F-2282-4F2F-BB8A-AA5AB07AB21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2. SAW based ABC Classes (</a:t>
          </a:r>
          <a:r>
            <a:rPr lang="en-US" sz="20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SAW_Class</a:t>
          </a:r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) </a:t>
          </a:r>
        </a:p>
      </dgm:t>
    </dgm:pt>
    <dgm:pt modelId="{AEB3FDF8-E067-4DF2-B6D5-BD347B84BD7B}" type="parTrans" cxnId="{273A329F-DA5E-42FC-A4B5-09D4EC43AED9}">
      <dgm:prSet/>
      <dgm:spPr/>
      <dgm:t>
        <a:bodyPr/>
        <a:lstStyle/>
        <a:p>
          <a:endParaRPr lang="en-US"/>
        </a:p>
      </dgm:t>
    </dgm:pt>
    <dgm:pt modelId="{AE9E683D-98E0-4C4C-9BB0-B13F3C3DAA4A}" type="sibTrans" cxnId="{273A329F-DA5E-42FC-A4B5-09D4EC43AED9}">
      <dgm:prSet/>
      <dgm:spPr/>
      <dgm:t>
        <a:bodyPr/>
        <a:lstStyle/>
        <a:p>
          <a:endParaRPr lang="en-US"/>
        </a:p>
      </dgm:t>
    </dgm:pt>
    <dgm:pt modelId="{8AEFCD5B-FE1C-4AD3-A0E5-71223C264F6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3. VIKOR based ABC Classes (</a:t>
          </a:r>
          <a:r>
            <a:rPr lang="en-US" sz="20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VIKOR_Class</a:t>
          </a:r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)</a:t>
          </a:r>
          <a:endParaRPr lang="en-US" sz="1600" dirty="0">
            <a:latin typeface="Bahnschrift SemiBold" panose="020B0502040204020203" pitchFamily="34" charset="0"/>
          </a:endParaRPr>
        </a:p>
      </dgm:t>
    </dgm:pt>
    <dgm:pt modelId="{93571078-7BC5-4A3F-BFE4-1BB5E307F844}" type="sibTrans" cxnId="{FB1747D3-DE9B-40EC-8B29-31C29F807A6C}">
      <dgm:prSet/>
      <dgm:spPr/>
      <dgm:t>
        <a:bodyPr/>
        <a:lstStyle/>
        <a:p>
          <a:endParaRPr lang="en-US"/>
        </a:p>
      </dgm:t>
    </dgm:pt>
    <dgm:pt modelId="{018D3B9D-223D-43EA-9546-28CCF9DE3239}" type="parTrans" cxnId="{FB1747D3-DE9B-40EC-8B29-31C29F807A6C}">
      <dgm:prSet/>
      <dgm:spPr/>
      <dgm:t>
        <a:bodyPr/>
        <a:lstStyle/>
        <a:p>
          <a:endParaRPr lang="en-US"/>
        </a:p>
      </dgm:t>
    </dgm:pt>
    <dgm:pt modelId="{E9360D22-33DF-4F2C-A74F-90C37A9A0DF4}" type="pres">
      <dgm:prSet presAssocID="{82DE6595-49E7-4511-9734-44D69EFD286F}" presName="linear" presStyleCnt="0">
        <dgm:presLayoutVars>
          <dgm:animLvl val="lvl"/>
          <dgm:resizeHandles val="exact"/>
        </dgm:presLayoutVars>
      </dgm:prSet>
      <dgm:spPr/>
    </dgm:pt>
    <dgm:pt modelId="{1A1634C4-714C-4428-9178-58B75C92679E}" type="pres">
      <dgm:prSet presAssocID="{CDF9509F-7E05-420A-AE2A-85583B32A8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4810E5-0BCE-4D6F-9A04-6952E0C5A880}" type="pres">
      <dgm:prSet presAssocID="{BF892797-D71E-4403-B7DE-8836449D3AC1}" presName="spacer" presStyleCnt="0"/>
      <dgm:spPr/>
    </dgm:pt>
    <dgm:pt modelId="{3224059F-0711-4949-99A2-4EC0AE0662CC}" type="pres">
      <dgm:prSet presAssocID="{38D34E7F-2282-4F2F-BB8A-AA5AB07AB2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54F10E-E5BE-4EAE-8EF6-EB264FD05FF1}" type="pres">
      <dgm:prSet presAssocID="{AE9E683D-98E0-4C4C-9BB0-B13F3C3DAA4A}" presName="spacer" presStyleCnt="0"/>
      <dgm:spPr/>
    </dgm:pt>
    <dgm:pt modelId="{47094B58-032F-4056-9317-B17C52EDCC23}" type="pres">
      <dgm:prSet presAssocID="{8AEFCD5B-FE1C-4AD3-A0E5-71223C264F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A839C22-062C-468B-9614-F76EF4F1CBC3}" type="presOf" srcId="{8AEFCD5B-FE1C-4AD3-A0E5-71223C264F61}" destId="{47094B58-032F-4056-9317-B17C52EDCC23}" srcOrd="0" destOrd="0" presId="urn:microsoft.com/office/officeart/2005/8/layout/vList2"/>
    <dgm:cxn modelId="{C35A3A5C-FB6E-4436-94CA-629EF08ECED8}" srcId="{82DE6595-49E7-4511-9734-44D69EFD286F}" destId="{CDF9509F-7E05-420A-AE2A-85583B32A8CB}" srcOrd="0" destOrd="0" parTransId="{01834FE3-B7E6-4550-BB51-34E785DF2125}" sibTransId="{BF892797-D71E-4403-B7DE-8836449D3AC1}"/>
    <dgm:cxn modelId="{273A329F-DA5E-42FC-A4B5-09D4EC43AED9}" srcId="{82DE6595-49E7-4511-9734-44D69EFD286F}" destId="{38D34E7F-2282-4F2F-BB8A-AA5AB07AB21B}" srcOrd="1" destOrd="0" parTransId="{AEB3FDF8-E067-4DF2-B6D5-BD347B84BD7B}" sibTransId="{AE9E683D-98E0-4C4C-9BB0-B13F3C3DAA4A}"/>
    <dgm:cxn modelId="{E8BA95BB-BC3E-47C1-B6DA-64D5AACAFE24}" type="presOf" srcId="{38D34E7F-2282-4F2F-BB8A-AA5AB07AB21B}" destId="{3224059F-0711-4949-99A2-4EC0AE0662CC}" srcOrd="0" destOrd="0" presId="urn:microsoft.com/office/officeart/2005/8/layout/vList2"/>
    <dgm:cxn modelId="{FB1747D3-DE9B-40EC-8B29-31C29F807A6C}" srcId="{82DE6595-49E7-4511-9734-44D69EFD286F}" destId="{8AEFCD5B-FE1C-4AD3-A0E5-71223C264F61}" srcOrd="2" destOrd="0" parTransId="{018D3B9D-223D-43EA-9546-28CCF9DE3239}" sibTransId="{93571078-7BC5-4A3F-BFE4-1BB5E307F844}"/>
    <dgm:cxn modelId="{557DC7DA-81D6-44FE-8BCE-A7BF36DA1B3B}" type="presOf" srcId="{82DE6595-49E7-4511-9734-44D69EFD286F}" destId="{E9360D22-33DF-4F2C-A74F-90C37A9A0DF4}" srcOrd="0" destOrd="0" presId="urn:microsoft.com/office/officeart/2005/8/layout/vList2"/>
    <dgm:cxn modelId="{FCB055E1-50C1-429E-9D07-19CF961AB5CE}" type="presOf" srcId="{CDF9509F-7E05-420A-AE2A-85583B32A8CB}" destId="{1A1634C4-714C-4428-9178-58B75C92679E}" srcOrd="0" destOrd="0" presId="urn:microsoft.com/office/officeart/2005/8/layout/vList2"/>
    <dgm:cxn modelId="{1B03DE38-E43A-43EB-BBDB-355AD342E12B}" type="presParOf" srcId="{E9360D22-33DF-4F2C-A74F-90C37A9A0DF4}" destId="{1A1634C4-714C-4428-9178-58B75C92679E}" srcOrd="0" destOrd="0" presId="urn:microsoft.com/office/officeart/2005/8/layout/vList2"/>
    <dgm:cxn modelId="{81D4BED1-0A86-47EF-9935-B1FA50F36252}" type="presParOf" srcId="{E9360D22-33DF-4F2C-A74F-90C37A9A0DF4}" destId="{8A4810E5-0BCE-4D6F-9A04-6952E0C5A880}" srcOrd="1" destOrd="0" presId="urn:microsoft.com/office/officeart/2005/8/layout/vList2"/>
    <dgm:cxn modelId="{971E7D25-AA02-48F9-83FC-D0124566537D}" type="presParOf" srcId="{E9360D22-33DF-4F2C-A74F-90C37A9A0DF4}" destId="{3224059F-0711-4949-99A2-4EC0AE0662CC}" srcOrd="2" destOrd="0" presId="urn:microsoft.com/office/officeart/2005/8/layout/vList2"/>
    <dgm:cxn modelId="{E69210C3-A90C-46BD-8E70-FB6CD4463DD0}" type="presParOf" srcId="{E9360D22-33DF-4F2C-A74F-90C37A9A0DF4}" destId="{D054F10E-E5BE-4EAE-8EF6-EB264FD05FF1}" srcOrd="3" destOrd="0" presId="urn:microsoft.com/office/officeart/2005/8/layout/vList2"/>
    <dgm:cxn modelId="{246AE725-F39C-4F8E-9DC8-5DF3D796B59B}" type="presParOf" srcId="{E9360D22-33DF-4F2C-A74F-90C37A9A0DF4}" destId="{47094B58-032F-4056-9317-B17C52EDCC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9AD77B2-3FD1-4F44-A047-A2C3C4B261B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25AB5-3EE9-40AC-87DA-F8928C130AF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AHP_Class</a:t>
          </a:r>
          <a:endParaRPr lang="en-US" sz="2000" dirty="0"/>
        </a:p>
      </dgm:t>
    </dgm:pt>
    <dgm:pt modelId="{57826197-3D5D-4B92-A28F-3A090FD783A8}" type="parTrans" cxnId="{F1E0E08F-D9FA-4A2E-A4E0-5C1D7E7D3F3E}">
      <dgm:prSet/>
      <dgm:spPr/>
      <dgm:t>
        <a:bodyPr/>
        <a:lstStyle/>
        <a:p>
          <a:endParaRPr lang="en-US"/>
        </a:p>
      </dgm:t>
    </dgm:pt>
    <dgm:pt modelId="{387CD241-FA06-441E-B8B4-BF402D405CEE}" type="sibTrans" cxnId="{F1E0E08F-D9FA-4A2E-A4E0-5C1D7E7D3F3E}">
      <dgm:prSet/>
      <dgm:spPr/>
      <dgm:t>
        <a:bodyPr/>
        <a:lstStyle/>
        <a:p>
          <a:endParaRPr lang="en-US"/>
        </a:p>
      </dgm:t>
    </dgm:pt>
    <dgm:pt modelId="{5D0E37FB-852C-4409-A007-E687278120A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B</a:t>
          </a:r>
        </a:p>
      </dgm:t>
    </dgm:pt>
    <dgm:pt modelId="{8E07C7BA-D85D-41D1-95BA-5F234FB3B467}" type="parTrans" cxnId="{F38F8A52-2FD4-4C79-96CC-5392BAAC40F0}">
      <dgm:prSet/>
      <dgm:spPr/>
      <dgm:t>
        <a:bodyPr/>
        <a:lstStyle/>
        <a:p>
          <a:endParaRPr lang="en-US"/>
        </a:p>
      </dgm:t>
    </dgm:pt>
    <dgm:pt modelId="{7AB76D6C-6CF4-4A91-83BE-DBD9A9FCE895}" type="sibTrans" cxnId="{F38F8A52-2FD4-4C79-96CC-5392BAAC40F0}">
      <dgm:prSet/>
      <dgm:spPr/>
      <dgm:t>
        <a:bodyPr/>
        <a:lstStyle/>
        <a:p>
          <a:endParaRPr lang="en-US"/>
        </a:p>
      </dgm:t>
    </dgm:pt>
    <dgm:pt modelId="{F78933CA-7801-41A0-BF27-D200A2FF100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SAW_Class</a:t>
          </a:r>
          <a:endParaRPr lang="en-US" sz="2000" dirty="0"/>
        </a:p>
      </dgm:t>
    </dgm:pt>
    <dgm:pt modelId="{77BD6335-4822-4E31-9750-ED993B4924DB}" type="parTrans" cxnId="{55AB332F-8517-44A5-9D89-88C25AD32F7B}">
      <dgm:prSet/>
      <dgm:spPr/>
      <dgm:t>
        <a:bodyPr/>
        <a:lstStyle/>
        <a:p>
          <a:endParaRPr lang="en-US"/>
        </a:p>
      </dgm:t>
    </dgm:pt>
    <dgm:pt modelId="{0A43F9C9-0610-4453-B0AB-A37278F6377E}" type="sibTrans" cxnId="{55AB332F-8517-44A5-9D89-88C25AD32F7B}">
      <dgm:prSet/>
      <dgm:spPr/>
      <dgm:t>
        <a:bodyPr/>
        <a:lstStyle/>
        <a:p>
          <a:endParaRPr lang="en-US"/>
        </a:p>
      </dgm:t>
    </dgm:pt>
    <dgm:pt modelId="{49549EC3-F426-44DD-B15D-BD2661458C7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A</a:t>
          </a:r>
        </a:p>
      </dgm:t>
    </dgm:pt>
    <dgm:pt modelId="{14CFAB6C-2911-4171-9CB2-419504A86288}" type="parTrans" cxnId="{260BFFE7-D441-47C6-A6DF-86E139918627}">
      <dgm:prSet/>
      <dgm:spPr/>
      <dgm:t>
        <a:bodyPr/>
        <a:lstStyle/>
        <a:p>
          <a:endParaRPr lang="en-US"/>
        </a:p>
      </dgm:t>
    </dgm:pt>
    <dgm:pt modelId="{0AD0DDDE-96C9-4A0A-89C1-9681A40315FF}" type="sibTrans" cxnId="{260BFFE7-D441-47C6-A6DF-86E139918627}">
      <dgm:prSet/>
      <dgm:spPr/>
      <dgm:t>
        <a:bodyPr/>
        <a:lstStyle/>
        <a:p>
          <a:endParaRPr lang="en-US"/>
        </a:p>
      </dgm:t>
    </dgm:pt>
    <dgm:pt modelId="{FD0626A7-368E-4A65-A92F-88A8E86D716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VIKOR_Class</a:t>
          </a:r>
          <a:endParaRPr lang="en-US" sz="2000" dirty="0"/>
        </a:p>
      </dgm:t>
    </dgm:pt>
    <dgm:pt modelId="{1CD6A5D4-716E-4CA4-B821-195E96FBEB70}" type="parTrans" cxnId="{268133A2-27AA-4054-A8EF-4C300C9E4919}">
      <dgm:prSet/>
      <dgm:spPr/>
      <dgm:t>
        <a:bodyPr/>
        <a:lstStyle/>
        <a:p>
          <a:endParaRPr lang="en-US"/>
        </a:p>
      </dgm:t>
    </dgm:pt>
    <dgm:pt modelId="{6C9535B6-DB70-4C0A-9D61-2045D53EE506}" type="sibTrans" cxnId="{268133A2-27AA-4054-A8EF-4C300C9E4919}">
      <dgm:prSet/>
      <dgm:spPr/>
      <dgm:t>
        <a:bodyPr/>
        <a:lstStyle/>
        <a:p>
          <a:endParaRPr lang="en-US"/>
        </a:p>
      </dgm:t>
    </dgm:pt>
    <dgm:pt modelId="{10A10B71-2253-41C1-9606-C4388E0C3CE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A</a:t>
          </a:r>
        </a:p>
      </dgm:t>
    </dgm:pt>
    <dgm:pt modelId="{B6ADDB66-4B50-4516-8A02-BD2759AC172C}" type="parTrans" cxnId="{4C58C7ED-B84E-40E6-849A-67E75956B59F}">
      <dgm:prSet/>
      <dgm:spPr/>
      <dgm:t>
        <a:bodyPr/>
        <a:lstStyle/>
        <a:p>
          <a:endParaRPr lang="en-US"/>
        </a:p>
      </dgm:t>
    </dgm:pt>
    <dgm:pt modelId="{15A9D6F3-0289-4E31-97EA-B687B1BC6049}" type="sibTrans" cxnId="{4C58C7ED-B84E-40E6-849A-67E75956B59F}">
      <dgm:prSet/>
      <dgm:spPr/>
      <dgm:t>
        <a:bodyPr/>
        <a:lstStyle/>
        <a:p>
          <a:endParaRPr lang="en-US"/>
        </a:p>
      </dgm:t>
    </dgm:pt>
    <dgm:pt modelId="{64B6D942-B9AB-4782-8696-A5A37E60B709}" type="pres">
      <dgm:prSet presAssocID="{79AD77B2-3FD1-4F44-A047-A2C3C4B261BE}" presName="Name0" presStyleCnt="0">
        <dgm:presLayoutVars>
          <dgm:dir/>
          <dgm:animLvl val="lvl"/>
          <dgm:resizeHandles val="exact"/>
        </dgm:presLayoutVars>
      </dgm:prSet>
      <dgm:spPr/>
    </dgm:pt>
    <dgm:pt modelId="{15770095-88A3-4D12-A50C-5F76DA0A0D90}" type="pres">
      <dgm:prSet presAssocID="{AD425AB5-3EE9-40AC-87DA-F8928C130AFB}" presName="composite" presStyleCnt="0"/>
      <dgm:spPr/>
    </dgm:pt>
    <dgm:pt modelId="{F98ACB5D-168F-4C0B-9743-DEF54976DD28}" type="pres">
      <dgm:prSet presAssocID="{AD425AB5-3EE9-40AC-87DA-F8928C130AF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D8A4FE-786F-423A-BC18-CA8B3C09F2E9}" type="pres">
      <dgm:prSet presAssocID="{AD425AB5-3EE9-40AC-87DA-F8928C130AFB}" presName="desTx" presStyleLbl="alignAccFollowNode1" presStyleIdx="0" presStyleCnt="3">
        <dgm:presLayoutVars>
          <dgm:bulletEnabled val="1"/>
        </dgm:presLayoutVars>
      </dgm:prSet>
      <dgm:spPr/>
    </dgm:pt>
    <dgm:pt modelId="{6CC80877-C528-4A3A-90BE-45A553D0EB05}" type="pres">
      <dgm:prSet presAssocID="{387CD241-FA06-441E-B8B4-BF402D405CEE}" presName="space" presStyleCnt="0"/>
      <dgm:spPr/>
    </dgm:pt>
    <dgm:pt modelId="{55D5859F-6C86-49D2-A845-3778EA47801C}" type="pres">
      <dgm:prSet presAssocID="{F78933CA-7801-41A0-BF27-D200A2FF100F}" presName="composite" presStyleCnt="0"/>
      <dgm:spPr/>
    </dgm:pt>
    <dgm:pt modelId="{1D5475D9-49CA-4E4A-A5A5-BD423164C6F5}" type="pres">
      <dgm:prSet presAssocID="{F78933CA-7801-41A0-BF27-D200A2FF100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899776D-8BD8-4D56-BCCE-76A0D5F77BF7}" type="pres">
      <dgm:prSet presAssocID="{F78933CA-7801-41A0-BF27-D200A2FF100F}" presName="desTx" presStyleLbl="alignAccFollowNode1" presStyleIdx="1" presStyleCnt="3">
        <dgm:presLayoutVars>
          <dgm:bulletEnabled val="1"/>
        </dgm:presLayoutVars>
      </dgm:prSet>
      <dgm:spPr/>
    </dgm:pt>
    <dgm:pt modelId="{93C6C796-5C63-4256-81E8-7B40ED386F90}" type="pres">
      <dgm:prSet presAssocID="{0A43F9C9-0610-4453-B0AB-A37278F6377E}" presName="space" presStyleCnt="0"/>
      <dgm:spPr/>
    </dgm:pt>
    <dgm:pt modelId="{447A7249-6B61-4609-B5C2-0D0A42592693}" type="pres">
      <dgm:prSet presAssocID="{FD0626A7-368E-4A65-A92F-88A8E86D7163}" presName="composite" presStyleCnt="0"/>
      <dgm:spPr/>
    </dgm:pt>
    <dgm:pt modelId="{82839755-5FFF-4670-B47C-E7B24DE49F9E}" type="pres">
      <dgm:prSet presAssocID="{FD0626A7-368E-4A65-A92F-88A8E86D7163}" presName="parTx" presStyleLbl="alignNode1" presStyleIdx="2" presStyleCnt="3" custLinFactNeighborY="2785">
        <dgm:presLayoutVars>
          <dgm:chMax val="0"/>
          <dgm:chPref val="0"/>
          <dgm:bulletEnabled val="1"/>
        </dgm:presLayoutVars>
      </dgm:prSet>
      <dgm:spPr/>
    </dgm:pt>
    <dgm:pt modelId="{18EE3360-D7F2-45CE-8E4B-88B41D01FF3A}" type="pres">
      <dgm:prSet presAssocID="{FD0626A7-368E-4A65-A92F-88A8E86D716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381E919-9FFC-42A8-A91D-8FBC46559DB9}" type="presOf" srcId="{F78933CA-7801-41A0-BF27-D200A2FF100F}" destId="{1D5475D9-49CA-4E4A-A5A5-BD423164C6F5}" srcOrd="0" destOrd="0" presId="urn:microsoft.com/office/officeart/2005/8/layout/hList1"/>
    <dgm:cxn modelId="{F1E6B21D-5920-4990-8468-4FFE3ACEF929}" type="presOf" srcId="{5D0E37FB-852C-4409-A007-E687278120AE}" destId="{47D8A4FE-786F-423A-BC18-CA8B3C09F2E9}" srcOrd="0" destOrd="0" presId="urn:microsoft.com/office/officeart/2005/8/layout/hList1"/>
    <dgm:cxn modelId="{FA9A8524-E215-46DF-B888-5E42F4823BB3}" type="presOf" srcId="{10A10B71-2253-41C1-9606-C4388E0C3CEF}" destId="{18EE3360-D7F2-45CE-8E4B-88B41D01FF3A}" srcOrd="0" destOrd="0" presId="urn:microsoft.com/office/officeart/2005/8/layout/hList1"/>
    <dgm:cxn modelId="{55AB332F-8517-44A5-9D89-88C25AD32F7B}" srcId="{79AD77B2-3FD1-4F44-A047-A2C3C4B261BE}" destId="{F78933CA-7801-41A0-BF27-D200A2FF100F}" srcOrd="1" destOrd="0" parTransId="{77BD6335-4822-4E31-9750-ED993B4924DB}" sibTransId="{0A43F9C9-0610-4453-B0AB-A37278F6377E}"/>
    <dgm:cxn modelId="{C0886660-4926-4829-BB97-DF11EF5E7F42}" type="presOf" srcId="{AD425AB5-3EE9-40AC-87DA-F8928C130AFB}" destId="{F98ACB5D-168F-4C0B-9743-DEF54976DD28}" srcOrd="0" destOrd="0" presId="urn:microsoft.com/office/officeart/2005/8/layout/hList1"/>
    <dgm:cxn modelId="{F38F8A52-2FD4-4C79-96CC-5392BAAC40F0}" srcId="{AD425AB5-3EE9-40AC-87DA-F8928C130AFB}" destId="{5D0E37FB-852C-4409-A007-E687278120AE}" srcOrd="0" destOrd="0" parTransId="{8E07C7BA-D85D-41D1-95BA-5F234FB3B467}" sibTransId="{7AB76D6C-6CF4-4A91-83BE-DBD9A9FCE895}"/>
    <dgm:cxn modelId="{F1E0E08F-D9FA-4A2E-A4E0-5C1D7E7D3F3E}" srcId="{79AD77B2-3FD1-4F44-A047-A2C3C4B261BE}" destId="{AD425AB5-3EE9-40AC-87DA-F8928C130AFB}" srcOrd="0" destOrd="0" parTransId="{57826197-3D5D-4B92-A28F-3A090FD783A8}" sibTransId="{387CD241-FA06-441E-B8B4-BF402D405CEE}"/>
    <dgm:cxn modelId="{268133A2-27AA-4054-A8EF-4C300C9E4919}" srcId="{79AD77B2-3FD1-4F44-A047-A2C3C4B261BE}" destId="{FD0626A7-368E-4A65-A92F-88A8E86D7163}" srcOrd="2" destOrd="0" parTransId="{1CD6A5D4-716E-4CA4-B821-195E96FBEB70}" sibTransId="{6C9535B6-DB70-4C0A-9D61-2045D53EE506}"/>
    <dgm:cxn modelId="{98F624BD-7606-49C2-93B8-C4E6D8C7A474}" type="presOf" srcId="{49549EC3-F426-44DD-B15D-BD2661458C7D}" destId="{9899776D-8BD8-4D56-BCCE-76A0D5F77BF7}" srcOrd="0" destOrd="0" presId="urn:microsoft.com/office/officeart/2005/8/layout/hList1"/>
    <dgm:cxn modelId="{C3B418CE-C060-4932-8F7E-ECE1326F45F3}" type="presOf" srcId="{79AD77B2-3FD1-4F44-A047-A2C3C4B261BE}" destId="{64B6D942-B9AB-4782-8696-A5A37E60B709}" srcOrd="0" destOrd="0" presId="urn:microsoft.com/office/officeart/2005/8/layout/hList1"/>
    <dgm:cxn modelId="{FD5EF6DF-3714-4B02-8CA8-01AF5320AEB0}" type="presOf" srcId="{FD0626A7-368E-4A65-A92F-88A8E86D7163}" destId="{82839755-5FFF-4670-B47C-E7B24DE49F9E}" srcOrd="0" destOrd="0" presId="urn:microsoft.com/office/officeart/2005/8/layout/hList1"/>
    <dgm:cxn modelId="{260BFFE7-D441-47C6-A6DF-86E139918627}" srcId="{F78933CA-7801-41A0-BF27-D200A2FF100F}" destId="{49549EC3-F426-44DD-B15D-BD2661458C7D}" srcOrd="0" destOrd="0" parTransId="{14CFAB6C-2911-4171-9CB2-419504A86288}" sibTransId="{0AD0DDDE-96C9-4A0A-89C1-9681A40315FF}"/>
    <dgm:cxn modelId="{4C58C7ED-B84E-40E6-849A-67E75956B59F}" srcId="{FD0626A7-368E-4A65-A92F-88A8E86D7163}" destId="{10A10B71-2253-41C1-9606-C4388E0C3CEF}" srcOrd="0" destOrd="0" parTransId="{B6ADDB66-4B50-4516-8A02-BD2759AC172C}" sibTransId="{15A9D6F3-0289-4E31-97EA-B687B1BC6049}"/>
    <dgm:cxn modelId="{DD7ABEAD-8933-49AD-8CCA-A50C97FBFEA6}" type="presParOf" srcId="{64B6D942-B9AB-4782-8696-A5A37E60B709}" destId="{15770095-88A3-4D12-A50C-5F76DA0A0D90}" srcOrd="0" destOrd="0" presId="urn:microsoft.com/office/officeart/2005/8/layout/hList1"/>
    <dgm:cxn modelId="{1E61DA35-321E-44B3-B4FC-7D89FB3EBFD6}" type="presParOf" srcId="{15770095-88A3-4D12-A50C-5F76DA0A0D90}" destId="{F98ACB5D-168F-4C0B-9743-DEF54976DD28}" srcOrd="0" destOrd="0" presId="urn:microsoft.com/office/officeart/2005/8/layout/hList1"/>
    <dgm:cxn modelId="{787FE138-844B-4011-B9A6-C5E2653AE5AE}" type="presParOf" srcId="{15770095-88A3-4D12-A50C-5F76DA0A0D90}" destId="{47D8A4FE-786F-423A-BC18-CA8B3C09F2E9}" srcOrd="1" destOrd="0" presId="urn:microsoft.com/office/officeart/2005/8/layout/hList1"/>
    <dgm:cxn modelId="{407F1AF3-298E-441D-9E4C-16470D98D460}" type="presParOf" srcId="{64B6D942-B9AB-4782-8696-A5A37E60B709}" destId="{6CC80877-C528-4A3A-90BE-45A553D0EB05}" srcOrd="1" destOrd="0" presId="urn:microsoft.com/office/officeart/2005/8/layout/hList1"/>
    <dgm:cxn modelId="{B0CF83E6-8A07-4ABE-841C-FFE536452B0F}" type="presParOf" srcId="{64B6D942-B9AB-4782-8696-A5A37E60B709}" destId="{55D5859F-6C86-49D2-A845-3778EA47801C}" srcOrd="2" destOrd="0" presId="urn:microsoft.com/office/officeart/2005/8/layout/hList1"/>
    <dgm:cxn modelId="{014D7B06-8C53-4EF2-A1E7-A3CA8C82CB7E}" type="presParOf" srcId="{55D5859F-6C86-49D2-A845-3778EA47801C}" destId="{1D5475D9-49CA-4E4A-A5A5-BD423164C6F5}" srcOrd="0" destOrd="0" presId="urn:microsoft.com/office/officeart/2005/8/layout/hList1"/>
    <dgm:cxn modelId="{629CCD80-1F20-42BC-AB2D-66C2F953D501}" type="presParOf" srcId="{55D5859F-6C86-49D2-A845-3778EA47801C}" destId="{9899776D-8BD8-4D56-BCCE-76A0D5F77BF7}" srcOrd="1" destOrd="0" presId="urn:microsoft.com/office/officeart/2005/8/layout/hList1"/>
    <dgm:cxn modelId="{2CCBF379-F353-440B-B357-196C7EC63F25}" type="presParOf" srcId="{64B6D942-B9AB-4782-8696-A5A37E60B709}" destId="{93C6C796-5C63-4256-81E8-7B40ED386F90}" srcOrd="3" destOrd="0" presId="urn:microsoft.com/office/officeart/2005/8/layout/hList1"/>
    <dgm:cxn modelId="{B3579865-8498-4B17-AA3F-EADBBFE94382}" type="presParOf" srcId="{64B6D942-B9AB-4782-8696-A5A37E60B709}" destId="{447A7249-6B61-4609-B5C2-0D0A42592693}" srcOrd="4" destOrd="0" presId="urn:microsoft.com/office/officeart/2005/8/layout/hList1"/>
    <dgm:cxn modelId="{13DD81D8-9AFB-4502-9729-E1A21CC095F7}" type="presParOf" srcId="{447A7249-6B61-4609-B5C2-0D0A42592693}" destId="{82839755-5FFF-4670-B47C-E7B24DE49F9E}" srcOrd="0" destOrd="0" presId="urn:microsoft.com/office/officeart/2005/8/layout/hList1"/>
    <dgm:cxn modelId="{C5DE6A04-EBFE-4658-A5CA-290B056C3B15}" type="presParOf" srcId="{447A7249-6B61-4609-B5C2-0D0A42592693}" destId="{18EE3360-D7F2-45CE-8E4B-88B41D01FF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9AD77B2-3FD1-4F44-A047-A2C3C4B261B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25AB5-3EE9-40AC-87DA-F8928C130AF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AHP_Class</a:t>
          </a:r>
          <a:endParaRPr lang="en-US" dirty="0"/>
        </a:p>
      </dgm:t>
    </dgm:pt>
    <dgm:pt modelId="{57826197-3D5D-4B92-A28F-3A090FD783A8}" type="parTrans" cxnId="{F1E0E08F-D9FA-4A2E-A4E0-5C1D7E7D3F3E}">
      <dgm:prSet/>
      <dgm:spPr/>
      <dgm:t>
        <a:bodyPr/>
        <a:lstStyle/>
        <a:p>
          <a:endParaRPr lang="en-US"/>
        </a:p>
      </dgm:t>
    </dgm:pt>
    <dgm:pt modelId="{387CD241-FA06-441E-B8B4-BF402D405CEE}" type="sibTrans" cxnId="{F1E0E08F-D9FA-4A2E-A4E0-5C1D7E7D3F3E}">
      <dgm:prSet/>
      <dgm:spPr/>
      <dgm:t>
        <a:bodyPr/>
        <a:lstStyle/>
        <a:p>
          <a:endParaRPr lang="en-US"/>
        </a:p>
      </dgm:t>
    </dgm:pt>
    <dgm:pt modelId="{5D0E37FB-852C-4409-A007-E687278120AE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C</a:t>
          </a:r>
        </a:p>
      </dgm:t>
    </dgm:pt>
    <dgm:pt modelId="{8E07C7BA-D85D-41D1-95BA-5F234FB3B467}" type="parTrans" cxnId="{F38F8A52-2FD4-4C79-96CC-5392BAAC40F0}">
      <dgm:prSet/>
      <dgm:spPr/>
      <dgm:t>
        <a:bodyPr/>
        <a:lstStyle/>
        <a:p>
          <a:endParaRPr lang="en-US"/>
        </a:p>
      </dgm:t>
    </dgm:pt>
    <dgm:pt modelId="{7AB76D6C-6CF4-4A91-83BE-DBD9A9FCE895}" type="sibTrans" cxnId="{F38F8A52-2FD4-4C79-96CC-5392BAAC40F0}">
      <dgm:prSet/>
      <dgm:spPr/>
      <dgm:t>
        <a:bodyPr/>
        <a:lstStyle/>
        <a:p>
          <a:endParaRPr lang="en-US"/>
        </a:p>
      </dgm:t>
    </dgm:pt>
    <dgm:pt modelId="{F78933CA-7801-41A0-BF27-D200A2FF100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SAW_Class</a:t>
          </a:r>
          <a:endParaRPr lang="en-US" dirty="0"/>
        </a:p>
      </dgm:t>
    </dgm:pt>
    <dgm:pt modelId="{77BD6335-4822-4E31-9750-ED993B4924DB}" type="parTrans" cxnId="{55AB332F-8517-44A5-9D89-88C25AD32F7B}">
      <dgm:prSet/>
      <dgm:spPr/>
      <dgm:t>
        <a:bodyPr/>
        <a:lstStyle/>
        <a:p>
          <a:endParaRPr lang="en-US"/>
        </a:p>
      </dgm:t>
    </dgm:pt>
    <dgm:pt modelId="{0A43F9C9-0610-4453-B0AB-A37278F6377E}" type="sibTrans" cxnId="{55AB332F-8517-44A5-9D89-88C25AD32F7B}">
      <dgm:prSet/>
      <dgm:spPr/>
      <dgm:t>
        <a:bodyPr/>
        <a:lstStyle/>
        <a:p>
          <a:endParaRPr lang="en-US"/>
        </a:p>
      </dgm:t>
    </dgm:pt>
    <dgm:pt modelId="{49549EC3-F426-44DD-B15D-BD2661458C7D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B</a:t>
          </a:r>
        </a:p>
      </dgm:t>
    </dgm:pt>
    <dgm:pt modelId="{14CFAB6C-2911-4171-9CB2-419504A86288}" type="parTrans" cxnId="{260BFFE7-D441-47C6-A6DF-86E139918627}">
      <dgm:prSet/>
      <dgm:spPr/>
      <dgm:t>
        <a:bodyPr/>
        <a:lstStyle/>
        <a:p>
          <a:endParaRPr lang="en-US"/>
        </a:p>
      </dgm:t>
    </dgm:pt>
    <dgm:pt modelId="{0AD0DDDE-96C9-4A0A-89C1-9681A40315FF}" type="sibTrans" cxnId="{260BFFE7-D441-47C6-A6DF-86E139918627}">
      <dgm:prSet/>
      <dgm:spPr/>
      <dgm:t>
        <a:bodyPr/>
        <a:lstStyle/>
        <a:p>
          <a:endParaRPr lang="en-US"/>
        </a:p>
      </dgm:t>
    </dgm:pt>
    <dgm:pt modelId="{FD0626A7-368E-4A65-A92F-88A8E86D7163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VIKOR_Class</a:t>
          </a:r>
          <a:endParaRPr lang="en-US" dirty="0"/>
        </a:p>
      </dgm:t>
    </dgm:pt>
    <dgm:pt modelId="{1CD6A5D4-716E-4CA4-B821-195E96FBEB70}" type="parTrans" cxnId="{268133A2-27AA-4054-A8EF-4C300C9E4919}">
      <dgm:prSet/>
      <dgm:spPr/>
      <dgm:t>
        <a:bodyPr/>
        <a:lstStyle/>
        <a:p>
          <a:endParaRPr lang="en-US"/>
        </a:p>
      </dgm:t>
    </dgm:pt>
    <dgm:pt modelId="{6C9535B6-DB70-4C0A-9D61-2045D53EE506}" type="sibTrans" cxnId="{268133A2-27AA-4054-A8EF-4C300C9E4919}">
      <dgm:prSet/>
      <dgm:spPr/>
      <dgm:t>
        <a:bodyPr/>
        <a:lstStyle/>
        <a:p>
          <a:endParaRPr lang="en-US"/>
        </a:p>
      </dgm:t>
    </dgm:pt>
    <dgm:pt modelId="{10A10B71-2253-41C1-9606-C4388E0C3CEF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A</a:t>
          </a:r>
        </a:p>
      </dgm:t>
    </dgm:pt>
    <dgm:pt modelId="{B6ADDB66-4B50-4516-8A02-BD2759AC172C}" type="parTrans" cxnId="{4C58C7ED-B84E-40E6-849A-67E75956B59F}">
      <dgm:prSet/>
      <dgm:spPr/>
      <dgm:t>
        <a:bodyPr/>
        <a:lstStyle/>
        <a:p>
          <a:endParaRPr lang="en-US"/>
        </a:p>
      </dgm:t>
    </dgm:pt>
    <dgm:pt modelId="{15A9D6F3-0289-4E31-97EA-B687B1BC6049}" type="sibTrans" cxnId="{4C58C7ED-B84E-40E6-849A-67E75956B59F}">
      <dgm:prSet/>
      <dgm:spPr/>
      <dgm:t>
        <a:bodyPr/>
        <a:lstStyle/>
        <a:p>
          <a:endParaRPr lang="en-US"/>
        </a:p>
      </dgm:t>
    </dgm:pt>
    <dgm:pt modelId="{64B6D942-B9AB-4782-8696-A5A37E60B709}" type="pres">
      <dgm:prSet presAssocID="{79AD77B2-3FD1-4F44-A047-A2C3C4B261BE}" presName="Name0" presStyleCnt="0">
        <dgm:presLayoutVars>
          <dgm:dir/>
          <dgm:animLvl val="lvl"/>
          <dgm:resizeHandles val="exact"/>
        </dgm:presLayoutVars>
      </dgm:prSet>
      <dgm:spPr/>
    </dgm:pt>
    <dgm:pt modelId="{15770095-88A3-4D12-A50C-5F76DA0A0D90}" type="pres">
      <dgm:prSet presAssocID="{AD425AB5-3EE9-40AC-87DA-F8928C130AFB}" presName="composite" presStyleCnt="0"/>
      <dgm:spPr/>
    </dgm:pt>
    <dgm:pt modelId="{F98ACB5D-168F-4C0B-9743-DEF54976DD28}" type="pres">
      <dgm:prSet presAssocID="{AD425AB5-3EE9-40AC-87DA-F8928C130AF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D8A4FE-786F-423A-BC18-CA8B3C09F2E9}" type="pres">
      <dgm:prSet presAssocID="{AD425AB5-3EE9-40AC-87DA-F8928C130AFB}" presName="desTx" presStyleLbl="alignAccFollowNode1" presStyleIdx="0" presStyleCnt="3">
        <dgm:presLayoutVars>
          <dgm:bulletEnabled val="1"/>
        </dgm:presLayoutVars>
      </dgm:prSet>
      <dgm:spPr/>
    </dgm:pt>
    <dgm:pt modelId="{6CC80877-C528-4A3A-90BE-45A553D0EB05}" type="pres">
      <dgm:prSet presAssocID="{387CD241-FA06-441E-B8B4-BF402D405CEE}" presName="space" presStyleCnt="0"/>
      <dgm:spPr/>
    </dgm:pt>
    <dgm:pt modelId="{55D5859F-6C86-49D2-A845-3778EA47801C}" type="pres">
      <dgm:prSet presAssocID="{F78933CA-7801-41A0-BF27-D200A2FF100F}" presName="composite" presStyleCnt="0"/>
      <dgm:spPr/>
    </dgm:pt>
    <dgm:pt modelId="{1D5475D9-49CA-4E4A-A5A5-BD423164C6F5}" type="pres">
      <dgm:prSet presAssocID="{F78933CA-7801-41A0-BF27-D200A2FF100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899776D-8BD8-4D56-BCCE-76A0D5F77BF7}" type="pres">
      <dgm:prSet presAssocID="{F78933CA-7801-41A0-BF27-D200A2FF100F}" presName="desTx" presStyleLbl="alignAccFollowNode1" presStyleIdx="1" presStyleCnt="3">
        <dgm:presLayoutVars>
          <dgm:bulletEnabled val="1"/>
        </dgm:presLayoutVars>
      </dgm:prSet>
      <dgm:spPr/>
    </dgm:pt>
    <dgm:pt modelId="{93C6C796-5C63-4256-81E8-7B40ED386F90}" type="pres">
      <dgm:prSet presAssocID="{0A43F9C9-0610-4453-B0AB-A37278F6377E}" presName="space" presStyleCnt="0"/>
      <dgm:spPr/>
    </dgm:pt>
    <dgm:pt modelId="{447A7249-6B61-4609-B5C2-0D0A42592693}" type="pres">
      <dgm:prSet presAssocID="{FD0626A7-368E-4A65-A92F-88A8E86D7163}" presName="composite" presStyleCnt="0"/>
      <dgm:spPr/>
    </dgm:pt>
    <dgm:pt modelId="{82839755-5FFF-4670-B47C-E7B24DE49F9E}" type="pres">
      <dgm:prSet presAssocID="{FD0626A7-368E-4A65-A92F-88A8E86D716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8EE3360-D7F2-45CE-8E4B-88B41D01FF3A}" type="pres">
      <dgm:prSet presAssocID="{FD0626A7-368E-4A65-A92F-88A8E86D716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381E919-9FFC-42A8-A91D-8FBC46559DB9}" type="presOf" srcId="{F78933CA-7801-41A0-BF27-D200A2FF100F}" destId="{1D5475D9-49CA-4E4A-A5A5-BD423164C6F5}" srcOrd="0" destOrd="0" presId="urn:microsoft.com/office/officeart/2005/8/layout/hList1"/>
    <dgm:cxn modelId="{F1E6B21D-5920-4990-8468-4FFE3ACEF929}" type="presOf" srcId="{5D0E37FB-852C-4409-A007-E687278120AE}" destId="{47D8A4FE-786F-423A-BC18-CA8B3C09F2E9}" srcOrd="0" destOrd="0" presId="urn:microsoft.com/office/officeart/2005/8/layout/hList1"/>
    <dgm:cxn modelId="{FA9A8524-E215-46DF-B888-5E42F4823BB3}" type="presOf" srcId="{10A10B71-2253-41C1-9606-C4388E0C3CEF}" destId="{18EE3360-D7F2-45CE-8E4B-88B41D01FF3A}" srcOrd="0" destOrd="0" presId="urn:microsoft.com/office/officeart/2005/8/layout/hList1"/>
    <dgm:cxn modelId="{55AB332F-8517-44A5-9D89-88C25AD32F7B}" srcId="{79AD77B2-3FD1-4F44-A047-A2C3C4B261BE}" destId="{F78933CA-7801-41A0-BF27-D200A2FF100F}" srcOrd="1" destOrd="0" parTransId="{77BD6335-4822-4E31-9750-ED993B4924DB}" sibTransId="{0A43F9C9-0610-4453-B0AB-A37278F6377E}"/>
    <dgm:cxn modelId="{C0886660-4926-4829-BB97-DF11EF5E7F42}" type="presOf" srcId="{AD425AB5-3EE9-40AC-87DA-F8928C130AFB}" destId="{F98ACB5D-168F-4C0B-9743-DEF54976DD28}" srcOrd="0" destOrd="0" presId="urn:microsoft.com/office/officeart/2005/8/layout/hList1"/>
    <dgm:cxn modelId="{F38F8A52-2FD4-4C79-96CC-5392BAAC40F0}" srcId="{AD425AB5-3EE9-40AC-87DA-F8928C130AFB}" destId="{5D0E37FB-852C-4409-A007-E687278120AE}" srcOrd="0" destOrd="0" parTransId="{8E07C7BA-D85D-41D1-95BA-5F234FB3B467}" sibTransId="{7AB76D6C-6CF4-4A91-83BE-DBD9A9FCE895}"/>
    <dgm:cxn modelId="{F1E0E08F-D9FA-4A2E-A4E0-5C1D7E7D3F3E}" srcId="{79AD77B2-3FD1-4F44-A047-A2C3C4B261BE}" destId="{AD425AB5-3EE9-40AC-87DA-F8928C130AFB}" srcOrd="0" destOrd="0" parTransId="{57826197-3D5D-4B92-A28F-3A090FD783A8}" sibTransId="{387CD241-FA06-441E-B8B4-BF402D405CEE}"/>
    <dgm:cxn modelId="{268133A2-27AA-4054-A8EF-4C300C9E4919}" srcId="{79AD77B2-3FD1-4F44-A047-A2C3C4B261BE}" destId="{FD0626A7-368E-4A65-A92F-88A8E86D7163}" srcOrd="2" destOrd="0" parTransId="{1CD6A5D4-716E-4CA4-B821-195E96FBEB70}" sibTransId="{6C9535B6-DB70-4C0A-9D61-2045D53EE506}"/>
    <dgm:cxn modelId="{98F624BD-7606-49C2-93B8-C4E6D8C7A474}" type="presOf" srcId="{49549EC3-F426-44DD-B15D-BD2661458C7D}" destId="{9899776D-8BD8-4D56-BCCE-76A0D5F77BF7}" srcOrd="0" destOrd="0" presId="urn:microsoft.com/office/officeart/2005/8/layout/hList1"/>
    <dgm:cxn modelId="{C3B418CE-C060-4932-8F7E-ECE1326F45F3}" type="presOf" srcId="{79AD77B2-3FD1-4F44-A047-A2C3C4B261BE}" destId="{64B6D942-B9AB-4782-8696-A5A37E60B709}" srcOrd="0" destOrd="0" presId="urn:microsoft.com/office/officeart/2005/8/layout/hList1"/>
    <dgm:cxn modelId="{FD5EF6DF-3714-4B02-8CA8-01AF5320AEB0}" type="presOf" srcId="{FD0626A7-368E-4A65-A92F-88A8E86D7163}" destId="{82839755-5FFF-4670-B47C-E7B24DE49F9E}" srcOrd="0" destOrd="0" presId="urn:microsoft.com/office/officeart/2005/8/layout/hList1"/>
    <dgm:cxn modelId="{260BFFE7-D441-47C6-A6DF-86E139918627}" srcId="{F78933CA-7801-41A0-BF27-D200A2FF100F}" destId="{49549EC3-F426-44DD-B15D-BD2661458C7D}" srcOrd="0" destOrd="0" parTransId="{14CFAB6C-2911-4171-9CB2-419504A86288}" sibTransId="{0AD0DDDE-96C9-4A0A-89C1-9681A40315FF}"/>
    <dgm:cxn modelId="{4C58C7ED-B84E-40E6-849A-67E75956B59F}" srcId="{FD0626A7-368E-4A65-A92F-88A8E86D7163}" destId="{10A10B71-2253-41C1-9606-C4388E0C3CEF}" srcOrd="0" destOrd="0" parTransId="{B6ADDB66-4B50-4516-8A02-BD2759AC172C}" sibTransId="{15A9D6F3-0289-4E31-97EA-B687B1BC6049}"/>
    <dgm:cxn modelId="{DD7ABEAD-8933-49AD-8CCA-A50C97FBFEA6}" type="presParOf" srcId="{64B6D942-B9AB-4782-8696-A5A37E60B709}" destId="{15770095-88A3-4D12-A50C-5F76DA0A0D90}" srcOrd="0" destOrd="0" presId="urn:microsoft.com/office/officeart/2005/8/layout/hList1"/>
    <dgm:cxn modelId="{1E61DA35-321E-44B3-B4FC-7D89FB3EBFD6}" type="presParOf" srcId="{15770095-88A3-4D12-A50C-5F76DA0A0D90}" destId="{F98ACB5D-168F-4C0B-9743-DEF54976DD28}" srcOrd="0" destOrd="0" presId="urn:microsoft.com/office/officeart/2005/8/layout/hList1"/>
    <dgm:cxn modelId="{787FE138-844B-4011-B9A6-C5E2653AE5AE}" type="presParOf" srcId="{15770095-88A3-4D12-A50C-5F76DA0A0D90}" destId="{47D8A4FE-786F-423A-BC18-CA8B3C09F2E9}" srcOrd="1" destOrd="0" presId="urn:microsoft.com/office/officeart/2005/8/layout/hList1"/>
    <dgm:cxn modelId="{407F1AF3-298E-441D-9E4C-16470D98D460}" type="presParOf" srcId="{64B6D942-B9AB-4782-8696-A5A37E60B709}" destId="{6CC80877-C528-4A3A-90BE-45A553D0EB05}" srcOrd="1" destOrd="0" presId="urn:microsoft.com/office/officeart/2005/8/layout/hList1"/>
    <dgm:cxn modelId="{B0CF83E6-8A07-4ABE-841C-FFE536452B0F}" type="presParOf" srcId="{64B6D942-B9AB-4782-8696-A5A37E60B709}" destId="{55D5859F-6C86-49D2-A845-3778EA47801C}" srcOrd="2" destOrd="0" presId="urn:microsoft.com/office/officeart/2005/8/layout/hList1"/>
    <dgm:cxn modelId="{014D7B06-8C53-4EF2-A1E7-A3CA8C82CB7E}" type="presParOf" srcId="{55D5859F-6C86-49D2-A845-3778EA47801C}" destId="{1D5475D9-49CA-4E4A-A5A5-BD423164C6F5}" srcOrd="0" destOrd="0" presId="urn:microsoft.com/office/officeart/2005/8/layout/hList1"/>
    <dgm:cxn modelId="{629CCD80-1F20-42BC-AB2D-66C2F953D501}" type="presParOf" srcId="{55D5859F-6C86-49D2-A845-3778EA47801C}" destId="{9899776D-8BD8-4D56-BCCE-76A0D5F77BF7}" srcOrd="1" destOrd="0" presId="urn:microsoft.com/office/officeart/2005/8/layout/hList1"/>
    <dgm:cxn modelId="{2CCBF379-F353-440B-B357-196C7EC63F25}" type="presParOf" srcId="{64B6D942-B9AB-4782-8696-A5A37E60B709}" destId="{93C6C796-5C63-4256-81E8-7B40ED386F90}" srcOrd="3" destOrd="0" presId="urn:microsoft.com/office/officeart/2005/8/layout/hList1"/>
    <dgm:cxn modelId="{B3579865-8498-4B17-AA3F-EADBBFE94382}" type="presParOf" srcId="{64B6D942-B9AB-4782-8696-A5A37E60B709}" destId="{447A7249-6B61-4609-B5C2-0D0A42592693}" srcOrd="4" destOrd="0" presId="urn:microsoft.com/office/officeart/2005/8/layout/hList1"/>
    <dgm:cxn modelId="{13DD81D8-9AFB-4502-9729-E1A21CC095F7}" type="presParOf" srcId="{447A7249-6B61-4609-B5C2-0D0A42592693}" destId="{82839755-5FFF-4670-B47C-E7B24DE49F9E}" srcOrd="0" destOrd="0" presId="urn:microsoft.com/office/officeart/2005/8/layout/hList1"/>
    <dgm:cxn modelId="{C5DE6A04-EBFE-4658-A5CA-290B056C3B15}" type="presParOf" srcId="{447A7249-6B61-4609-B5C2-0D0A42592693}" destId="{18EE3360-D7F2-45CE-8E4B-88B41D01FF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2DE6595-49E7-4511-9734-44D69EFD28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9509F-7E05-420A-AE2A-85583B32A8C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1.</a:t>
          </a:r>
          <a:r>
            <a:rPr lang="en-US" sz="2000" u="sng" dirty="0">
              <a:solidFill>
                <a:srgbClr val="002060"/>
              </a:solidFill>
              <a:latin typeface="Bahnschrift SemiBold" panose="020B0502040204020203" pitchFamily="34" charset="0"/>
            </a:rPr>
            <a:t>Manufacturing Cost per Product</a:t>
          </a:r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:</a:t>
          </a:r>
        </a:p>
        <a:p>
          <a:pPr algn="l"/>
          <a:r>
            <a:rPr lang="en-US" sz="1500" dirty="0">
              <a:solidFill>
                <a:srgbClr val="002060"/>
              </a:solidFill>
              <a:latin typeface="Bahnschrift SemiBold" panose="020B0502040204020203" pitchFamily="34" charset="0"/>
            </a:rPr>
            <a:t> </a:t>
          </a:r>
          <a:r>
            <a:rPr lang="en-US" sz="1500" dirty="0">
              <a:solidFill>
                <a:schemeClr val="tx1"/>
              </a:solidFill>
              <a:latin typeface="Bahnschrift SemiBold" panose="020B0502040204020203" pitchFamily="34" charset="0"/>
            </a:rPr>
            <a:t>Manufacturing Cost = </a:t>
          </a:r>
          <a:r>
            <a:rPr lang="en-US" sz="1500" dirty="0" err="1">
              <a:solidFill>
                <a:schemeClr val="tx1"/>
              </a:solidFill>
              <a:latin typeface="Bahnschrift SemiBold" panose="020B0502040204020203" pitchFamily="34" charset="0"/>
            </a:rPr>
            <a:t>np.random.randint</a:t>
          </a:r>
          <a:r>
            <a:rPr lang="en-US" sz="1500" dirty="0">
              <a:solidFill>
                <a:schemeClr val="tx1"/>
              </a:solidFill>
              <a:latin typeface="Bahnschrift SemiBold" panose="020B0502040204020203" pitchFamily="34" charset="0"/>
            </a:rPr>
            <a:t>(50,500, n)</a:t>
          </a:r>
        </a:p>
        <a:p>
          <a:pPr algn="l"/>
          <a:r>
            <a:rPr lang="en-US" sz="1500" dirty="0">
              <a:solidFill>
                <a:schemeClr val="tx1"/>
              </a:solidFill>
              <a:latin typeface="Bahnschrift SemiBold" panose="020B0502040204020203" pitchFamily="34" charset="0"/>
            </a:rPr>
            <a:t> Where, n = number of items</a:t>
          </a:r>
        </a:p>
      </dgm:t>
    </dgm:pt>
    <dgm:pt modelId="{01834FE3-B7E6-4550-BB51-34E785DF2125}" type="parTrans" cxnId="{C35A3A5C-FB6E-4436-94CA-629EF08ECED8}">
      <dgm:prSet/>
      <dgm:spPr/>
      <dgm:t>
        <a:bodyPr/>
        <a:lstStyle/>
        <a:p>
          <a:endParaRPr lang="en-US"/>
        </a:p>
      </dgm:t>
    </dgm:pt>
    <dgm:pt modelId="{BF892797-D71E-4403-B7DE-8836449D3AC1}" type="sibTrans" cxnId="{C35A3A5C-FB6E-4436-94CA-629EF08ECED8}">
      <dgm:prSet/>
      <dgm:spPr/>
      <dgm:t>
        <a:bodyPr/>
        <a:lstStyle/>
        <a:p>
          <a:endParaRPr lang="en-US"/>
        </a:p>
      </dgm:t>
    </dgm:pt>
    <dgm:pt modelId="{38D34E7F-2282-4F2F-BB8A-AA5AB07AB21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2.</a:t>
          </a:r>
          <a:r>
            <a:rPr lang="en-US" sz="2000" u="sng" dirty="0">
              <a:solidFill>
                <a:srgbClr val="002060"/>
              </a:solidFill>
              <a:latin typeface="Bahnschrift SemiBold" panose="020B0502040204020203" pitchFamily="34" charset="0"/>
            </a:rPr>
            <a:t>Fixed Cost per Product</a:t>
          </a:r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: </a:t>
          </a:r>
        </a:p>
        <a:p>
          <a:pPr algn="l"/>
          <a:r>
            <a:rPr lang="en-US" sz="1500" dirty="0">
              <a:solidFill>
                <a:schemeClr val="tx1"/>
              </a:solidFill>
              <a:latin typeface="Bahnschrift SemiBold" panose="020B0502040204020203" pitchFamily="34" charset="0"/>
            </a:rPr>
            <a:t>Fixed Cost = (manufacturing cost / 2) + (20% of manufacturing cost)</a:t>
          </a:r>
          <a:r>
            <a:rPr lang="en-US" sz="2000" dirty="0">
              <a:solidFill>
                <a:schemeClr val="tx1"/>
              </a:solidFill>
              <a:latin typeface="Bahnschrift SemiBold" panose="020B0502040204020203" pitchFamily="34" charset="0"/>
            </a:rPr>
            <a:t> </a:t>
          </a:r>
        </a:p>
      </dgm:t>
    </dgm:pt>
    <dgm:pt modelId="{AEB3FDF8-E067-4DF2-B6D5-BD347B84BD7B}" type="parTrans" cxnId="{273A329F-DA5E-42FC-A4B5-09D4EC43AED9}">
      <dgm:prSet/>
      <dgm:spPr/>
      <dgm:t>
        <a:bodyPr/>
        <a:lstStyle/>
        <a:p>
          <a:endParaRPr lang="en-US"/>
        </a:p>
      </dgm:t>
    </dgm:pt>
    <dgm:pt modelId="{AE9E683D-98E0-4C4C-9BB0-B13F3C3DAA4A}" type="sibTrans" cxnId="{273A329F-DA5E-42FC-A4B5-09D4EC43AED9}">
      <dgm:prSet/>
      <dgm:spPr/>
      <dgm:t>
        <a:bodyPr/>
        <a:lstStyle/>
        <a:p>
          <a:endParaRPr lang="en-US"/>
        </a:p>
      </dgm:t>
    </dgm:pt>
    <dgm:pt modelId="{8AEFCD5B-FE1C-4AD3-A0E5-71223C264F6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3.</a:t>
          </a:r>
          <a:r>
            <a:rPr lang="en-US" sz="2000" u="sng" dirty="0">
              <a:solidFill>
                <a:srgbClr val="002060"/>
              </a:solidFill>
              <a:latin typeface="Bahnschrift SemiBold" panose="020B0502040204020203" pitchFamily="34" charset="0"/>
            </a:rPr>
            <a:t>Selling Price: </a:t>
          </a:r>
        </a:p>
        <a:p>
          <a:pPr algn="l"/>
          <a:r>
            <a:rPr lang="en-US" sz="1500" u="none" dirty="0">
              <a:solidFill>
                <a:schemeClr val="tx1"/>
              </a:solidFill>
              <a:latin typeface="Bahnschrift SemiBold" panose="020B0502040204020203" pitchFamily="34" charset="0"/>
            </a:rPr>
            <a:t>Selling Price </a:t>
          </a:r>
          <a:r>
            <a:rPr lang="en-US" sz="1500" dirty="0">
              <a:solidFill>
                <a:schemeClr val="tx1"/>
              </a:solidFill>
              <a:latin typeface="Bahnschrift SemiBold" panose="020B0502040204020203" pitchFamily="34" charset="0"/>
            </a:rPr>
            <a:t>= (manufacturing cost + fixed cost) + (manufacturing cost + fixed cost) / 2 </a:t>
          </a:r>
        </a:p>
      </dgm:t>
    </dgm:pt>
    <dgm:pt modelId="{93571078-7BC5-4A3F-BFE4-1BB5E307F844}" type="sibTrans" cxnId="{FB1747D3-DE9B-40EC-8B29-31C29F807A6C}">
      <dgm:prSet/>
      <dgm:spPr/>
      <dgm:t>
        <a:bodyPr/>
        <a:lstStyle/>
        <a:p>
          <a:endParaRPr lang="en-US"/>
        </a:p>
      </dgm:t>
    </dgm:pt>
    <dgm:pt modelId="{018D3B9D-223D-43EA-9546-28CCF9DE3239}" type="parTrans" cxnId="{FB1747D3-DE9B-40EC-8B29-31C29F807A6C}">
      <dgm:prSet/>
      <dgm:spPr/>
      <dgm:t>
        <a:bodyPr/>
        <a:lstStyle/>
        <a:p>
          <a:endParaRPr lang="en-US"/>
        </a:p>
      </dgm:t>
    </dgm:pt>
    <dgm:pt modelId="{3C8BC70C-5359-4A03-95B1-1BE2DBADEAA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4.</a:t>
          </a:r>
          <a:r>
            <a:rPr lang="en-US" sz="2000" u="sng" dirty="0">
              <a:solidFill>
                <a:srgbClr val="002060"/>
              </a:solidFill>
              <a:latin typeface="Bahnschrift SemiBold" panose="020B0502040204020203" pitchFamily="34" charset="0"/>
            </a:rPr>
            <a:t>Demand per week</a:t>
          </a:r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:</a:t>
          </a:r>
        </a:p>
        <a:p>
          <a:r>
            <a:rPr lang="en-US" sz="1500" dirty="0">
              <a:solidFill>
                <a:srgbClr val="002060"/>
              </a:solidFill>
              <a:latin typeface="Bahnschrift SemiBold" panose="020B0502040204020203" pitchFamily="34" charset="0"/>
            </a:rPr>
            <a:t> </a:t>
          </a:r>
          <a:r>
            <a:rPr lang="en-US" sz="1500" dirty="0">
              <a:solidFill>
                <a:schemeClr val="tx1"/>
              </a:solidFill>
              <a:latin typeface="Bahnschrift SemiBold" panose="020B0502040204020203" pitchFamily="34" charset="0"/>
            </a:rPr>
            <a:t>Demand per Week = </a:t>
          </a:r>
          <a:r>
            <a:rPr lang="en-US" sz="1500" dirty="0" err="1">
              <a:solidFill>
                <a:schemeClr val="tx1"/>
              </a:solidFill>
              <a:latin typeface="Bahnschrift SemiBold" panose="020B0502040204020203" pitchFamily="34" charset="0"/>
            </a:rPr>
            <a:t>np.random.randint</a:t>
          </a:r>
          <a:r>
            <a:rPr lang="en-US" sz="1500" dirty="0">
              <a:solidFill>
                <a:schemeClr val="tx1"/>
              </a:solidFill>
              <a:latin typeface="Bahnschrift SemiBold" panose="020B0502040204020203" pitchFamily="34" charset="0"/>
            </a:rPr>
            <a:t>(1500, 7000, n)</a:t>
          </a:r>
          <a:endParaRPr lang="en-US" sz="5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4CBFD56B-042F-4186-A2B1-C5426E78D961}" type="parTrans" cxnId="{D3BE2A01-01B2-4D94-9034-66AAA9983A8E}">
      <dgm:prSet/>
      <dgm:spPr/>
      <dgm:t>
        <a:bodyPr/>
        <a:lstStyle/>
        <a:p>
          <a:endParaRPr lang="en-US"/>
        </a:p>
      </dgm:t>
    </dgm:pt>
    <dgm:pt modelId="{18824180-2098-4298-BD31-A0D14BB55D59}" type="sibTrans" cxnId="{D3BE2A01-01B2-4D94-9034-66AAA9983A8E}">
      <dgm:prSet/>
      <dgm:spPr/>
      <dgm:t>
        <a:bodyPr/>
        <a:lstStyle/>
        <a:p>
          <a:endParaRPr lang="en-US"/>
        </a:p>
      </dgm:t>
    </dgm:pt>
    <dgm:pt modelId="{84D16CEA-2AC6-4FF8-93CC-627C3755FB07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5.</a:t>
          </a:r>
          <a:r>
            <a:rPr lang="en-US" sz="2000" u="sng" dirty="0">
              <a:solidFill>
                <a:srgbClr val="002060"/>
              </a:solidFill>
              <a:latin typeface="Bahnschrift SemiBold" panose="020B0502040204020203" pitchFamily="34" charset="0"/>
            </a:rPr>
            <a:t>Raw Material Availability</a:t>
          </a:r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: </a:t>
          </a:r>
        </a:p>
        <a:p>
          <a:r>
            <a:rPr lang="en-US" sz="1500" dirty="0">
              <a:solidFill>
                <a:schemeClr val="tx1"/>
              </a:solidFill>
              <a:latin typeface="Bahnschrift SemiBold" panose="020B0502040204020203" pitchFamily="34" charset="0"/>
            </a:rPr>
            <a:t>Raw material availability of a product is a categorical data</a:t>
          </a:r>
          <a:endParaRPr lang="en-US" sz="500" dirty="0">
            <a:solidFill>
              <a:schemeClr val="tx1"/>
            </a:solidFill>
            <a:latin typeface="Bahnschrift SemiBold" panose="020B0502040204020203" pitchFamily="34" charset="0"/>
          </a:endParaRPr>
        </a:p>
      </dgm:t>
    </dgm:pt>
    <dgm:pt modelId="{93BC484E-753B-4842-9296-6C69E7F5966B}" type="sibTrans" cxnId="{86DC35C4-97B5-485E-B1DF-E350134F0A43}">
      <dgm:prSet/>
      <dgm:spPr/>
      <dgm:t>
        <a:bodyPr/>
        <a:lstStyle/>
        <a:p>
          <a:endParaRPr lang="en-US"/>
        </a:p>
      </dgm:t>
    </dgm:pt>
    <dgm:pt modelId="{196EC3A1-0FB6-4ED9-BC05-1E34E408C9D1}" type="parTrans" cxnId="{86DC35C4-97B5-485E-B1DF-E350134F0A43}">
      <dgm:prSet/>
      <dgm:spPr/>
      <dgm:t>
        <a:bodyPr/>
        <a:lstStyle/>
        <a:p>
          <a:endParaRPr lang="en-US"/>
        </a:p>
      </dgm:t>
    </dgm:pt>
    <dgm:pt modelId="{E9360D22-33DF-4F2C-A74F-90C37A9A0DF4}" type="pres">
      <dgm:prSet presAssocID="{82DE6595-49E7-4511-9734-44D69EFD286F}" presName="linear" presStyleCnt="0">
        <dgm:presLayoutVars>
          <dgm:animLvl val="lvl"/>
          <dgm:resizeHandles val="exact"/>
        </dgm:presLayoutVars>
      </dgm:prSet>
      <dgm:spPr/>
    </dgm:pt>
    <dgm:pt modelId="{1A1634C4-714C-4428-9178-58B75C92679E}" type="pres">
      <dgm:prSet presAssocID="{CDF9509F-7E05-420A-AE2A-85583B32A8CB}" presName="parentText" presStyleLbl="node1" presStyleIdx="0" presStyleCnt="5" custLinFactNeighborX="2131" custLinFactNeighborY="-13757">
        <dgm:presLayoutVars>
          <dgm:chMax val="0"/>
          <dgm:bulletEnabled val="1"/>
        </dgm:presLayoutVars>
      </dgm:prSet>
      <dgm:spPr/>
    </dgm:pt>
    <dgm:pt modelId="{8A4810E5-0BCE-4D6F-9A04-6952E0C5A880}" type="pres">
      <dgm:prSet presAssocID="{BF892797-D71E-4403-B7DE-8836449D3AC1}" presName="spacer" presStyleCnt="0"/>
      <dgm:spPr/>
    </dgm:pt>
    <dgm:pt modelId="{3224059F-0711-4949-99A2-4EC0AE0662CC}" type="pres">
      <dgm:prSet presAssocID="{38D34E7F-2282-4F2F-BB8A-AA5AB07AB21B}" presName="parentText" presStyleLbl="node1" presStyleIdx="1" presStyleCnt="5" custScaleY="79478" custLinFactNeighborY="-48131">
        <dgm:presLayoutVars>
          <dgm:chMax val="0"/>
          <dgm:bulletEnabled val="1"/>
        </dgm:presLayoutVars>
      </dgm:prSet>
      <dgm:spPr/>
    </dgm:pt>
    <dgm:pt modelId="{D054F10E-E5BE-4EAE-8EF6-EB264FD05FF1}" type="pres">
      <dgm:prSet presAssocID="{AE9E683D-98E0-4C4C-9BB0-B13F3C3DAA4A}" presName="spacer" presStyleCnt="0"/>
      <dgm:spPr/>
    </dgm:pt>
    <dgm:pt modelId="{47094B58-032F-4056-9317-B17C52EDCC23}" type="pres">
      <dgm:prSet presAssocID="{8AEFCD5B-FE1C-4AD3-A0E5-71223C264F61}" presName="parentText" presStyleLbl="node1" presStyleIdx="2" presStyleCnt="5" custScaleY="77951" custLinFactNeighborX="-124" custLinFactNeighborY="-62779">
        <dgm:presLayoutVars>
          <dgm:chMax val="0"/>
          <dgm:bulletEnabled val="1"/>
        </dgm:presLayoutVars>
      </dgm:prSet>
      <dgm:spPr/>
    </dgm:pt>
    <dgm:pt modelId="{343847D9-9CFA-47C2-822F-291E618D38E5}" type="pres">
      <dgm:prSet presAssocID="{93571078-7BC5-4A3F-BFE4-1BB5E307F844}" presName="spacer" presStyleCnt="0"/>
      <dgm:spPr/>
    </dgm:pt>
    <dgm:pt modelId="{44BAF849-830B-4191-8388-C331B68D443F}" type="pres">
      <dgm:prSet presAssocID="{3C8BC70C-5359-4A03-95B1-1BE2DBADEAAD}" presName="parentText" presStyleLbl="node1" presStyleIdx="3" presStyleCnt="5" custScaleY="68409" custLinFactNeighborX="124" custLinFactNeighborY="-99325">
        <dgm:presLayoutVars>
          <dgm:chMax val="0"/>
          <dgm:bulletEnabled val="1"/>
        </dgm:presLayoutVars>
      </dgm:prSet>
      <dgm:spPr/>
    </dgm:pt>
    <dgm:pt modelId="{336C35B8-50C1-4891-B6CB-B5B5018AA953}" type="pres">
      <dgm:prSet presAssocID="{18824180-2098-4298-BD31-A0D14BB55D59}" presName="spacer" presStyleCnt="0"/>
      <dgm:spPr/>
    </dgm:pt>
    <dgm:pt modelId="{E041EE65-A583-4E50-A621-2C2A20FD9F81}" type="pres">
      <dgm:prSet presAssocID="{84D16CEA-2AC6-4FF8-93CC-627C3755FB07}" presName="parentText" presStyleLbl="node1" presStyleIdx="4" presStyleCnt="5" custScaleY="76555" custLinFactY="-5478" custLinFactNeighborY="-100000">
        <dgm:presLayoutVars>
          <dgm:chMax val="0"/>
          <dgm:bulletEnabled val="1"/>
        </dgm:presLayoutVars>
      </dgm:prSet>
      <dgm:spPr/>
    </dgm:pt>
  </dgm:ptLst>
  <dgm:cxnLst>
    <dgm:cxn modelId="{D3BE2A01-01B2-4D94-9034-66AAA9983A8E}" srcId="{82DE6595-49E7-4511-9734-44D69EFD286F}" destId="{3C8BC70C-5359-4A03-95B1-1BE2DBADEAAD}" srcOrd="3" destOrd="0" parTransId="{4CBFD56B-042F-4186-A2B1-C5426E78D961}" sibTransId="{18824180-2098-4298-BD31-A0D14BB55D59}"/>
    <dgm:cxn modelId="{6A839C22-062C-468B-9614-F76EF4F1CBC3}" type="presOf" srcId="{8AEFCD5B-FE1C-4AD3-A0E5-71223C264F61}" destId="{47094B58-032F-4056-9317-B17C52EDCC23}" srcOrd="0" destOrd="0" presId="urn:microsoft.com/office/officeart/2005/8/layout/vList2"/>
    <dgm:cxn modelId="{C35A3A5C-FB6E-4436-94CA-629EF08ECED8}" srcId="{82DE6595-49E7-4511-9734-44D69EFD286F}" destId="{CDF9509F-7E05-420A-AE2A-85583B32A8CB}" srcOrd="0" destOrd="0" parTransId="{01834FE3-B7E6-4550-BB51-34E785DF2125}" sibTransId="{BF892797-D71E-4403-B7DE-8836449D3AC1}"/>
    <dgm:cxn modelId="{273A329F-DA5E-42FC-A4B5-09D4EC43AED9}" srcId="{82DE6595-49E7-4511-9734-44D69EFD286F}" destId="{38D34E7F-2282-4F2F-BB8A-AA5AB07AB21B}" srcOrd="1" destOrd="0" parTransId="{AEB3FDF8-E067-4DF2-B6D5-BD347B84BD7B}" sibTransId="{AE9E683D-98E0-4C4C-9BB0-B13F3C3DAA4A}"/>
    <dgm:cxn modelId="{E8BA95BB-BC3E-47C1-B6DA-64D5AACAFE24}" type="presOf" srcId="{38D34E7F-2282-4F2F-BB8A-AA5AB07AB21B}" destId="{3224059F-0711-4949-99A2-4EC0AE0662CC}" srcOrd="0" destOrd="0" presId="urn:microsoft.com/office/officeart/2005/8/layout/vList2"/>
    <dgm:cxn modelId="{86DC35C4-97B5-485E-B1DF-E350134F0A43}" srcId="{82DE6595-49E7-4511-9734-44D69EFD286F}" destId="{84D16CEA-2AC6-4FF8-93CC-627C3755FB07}" srcOrd="4" destOrd="0" parTransId="{196EC3A1-0FB6-4ED9-BC05-1E34E408C9D1}" sibTransId="{93BC484E-753B-4842-9296-6C69E7F5966B}"/>
    <dgm:cxn modelId="{FB1747D3-DE9B-40EC-8B29-31C29F807A6C}" srcId="{82DE6595-49E7-4511-9734-44D69EFD286F}" destId="{8AEFCD5B-FE1C-4AD3-A0E5-71223C264F61}" srcOrd="2" destOrd="0" parTransId="{018D3B9D-223D-43EA-9546-28CCF9DE3239}" sibTransId="{93571078-7BC5-4A3F-BFE4-1BB5E307F844}"/>
    <dgm:cxn modelId="{557DC7DA-81D6-44FE-8BCE-A7BF36DA1B3B}" type="presOf" srcId="{82DE6595-49E7-4511-9734-44D69EFD286F}" destId="{E9360D22-33DF-4F2C-A74F-90C37A9A0DF4}" srcOrd="0" destOrd="0" presId="urn:microsoft.com/office/officeart/2005/8/layout/vList2"/>
    <dgm:cxn modelId="{FCB055E1-50C1-429E-9D07-19CF961AB5CE}" type="presOf" srcId="{CDF9509F-7E05-420A-AE2A-85583B32A8CB}" destId="{1A1634C4-714C-4428-9178-58B75C92679E}" srcOrd="0" destOrd="0" presId="urn:microsoft.com/office/officeart/2005/8/layout/vList2"/>
    <dgm:cxn modelId="{5F860EEE-C644-4B91-97D8-C5C1BFE2329C}" type="presOf" srcId="{3C8BC70C-5359-4A03-95B1-1BE2DBADEAAD}" destId="{44BAF849-830B-4191-8388-C331B68D443F}" srcOrd="0" destOrd="0" presId="urn:microsoft.com/office/officeart/2005/8/layout/vList2"/>
    <dgm:cxn modelId="{BD2A12FC-C05C-42C0-8F25-EF1DFC5FE5F1}" type="presOf" srcId="{84D16CEA-2AC6-4FF8-93CC-627C3755FB07}" destId="{E041EE65-A583-4E50-A621-2C2A20FD9F81}" srcOrd="0" destOrd="0" presId="urn:microsoft.com/office/officeart/2005/8/layout/vList2"/>
    <dgm:cxn modelId="{1B03DE38-E43A-43EB-BBDB-355AD342E12B}" type="presParOf" srcId="{E9360D22-33DF-4F2C-A74F-90C37A9A0DF4}" destId="{1A1634C4-714C-4428-9178-58B75C92679E}" srcOrd="0" destOrd="0" presId="urn:microsoft.com/office/officeart/2005/8/layout/vList2"/>
    <dgm:cxn modelId="{81D4BED1-0A86-47EF-9935-B1FA50F36252}" type="presParOf" srcId="{E9360D22-33DF-4F2C-A74F-90C37A9A0DF4}" destId="{8A4810E5-0BCE-4D6F-9A04-6952E0C5A880}" srcOrd="1" destOrd="0" presId="urn:microsoft.com/office/officeart/2005/8/layout/vList2"/>
    <dgm:cxn modelId="{971E7D25-AA02-48F9-83FC-D0124566537D}" type="presParOf" srcId="{E9360D22-33DF-4F2C-A74F-90C37A9A0DF4}" destId="{3224059F-0711-4949-99A2-4EC0AE0662CC}" srcOrd="2" destOrd="0" presId="urn:microsoft.com/office/officeart/2005/8/layout/vList2"/>
    <dgm:cxn modelId="{E69210C3-A90C-46BD-8E70-FB6CD4463DD0}" type="presParOf" srcId="{E9360D22-33DF-4F2C-A74F-90C37A9A0DF4}" destId="{D054F10E-E5BE-4EAE-8EF6-EB264FD05FF1}" srcOrd="3" destOrd="0" presId="urn:microsoft.com/office/officeart/2005/8/layout/vList2"/>
    <dgm:cxn modelId="{246AE725-F39C-4F8E-9DC8-5DF3D796B59B}" type="presParOf" srcId="{E9360D22-33DF-4F2C-A74F-90C37A9A0DF4}" destId="{47094B58-032F-4056-9317-B17C52EDCC23}" srcOrd="4" destOrd="0" presId="urn:microsoft.com/office/officeart/2005/8/layout/vList2"/>
    <dgm:cxn modelId="{67F2DA39-79B6-4123-8808-B16057DB3AA8}" type="presParOf" srcId="{E9360D22-33DF-4F2C-A74F-90C37A9A0DF4}" destId="{343847D9-9CFA-47C2-822F-291E618D38E5}" srcOrd="5" destOrd="0" presId="urn:microsoft.com/office/officeart/2005/8/layout/vList2"/>
    <dgm:cxn modelId="{EB4808BF-E42C-432D-85D2-6FF13E5843B4}" type="presParOf" srcId="{E9360D22-33DF-4F2C-A74F-90C37A9A0DF4}" destId="{44BAF849-830B-4191-8388-C331B68D443F}" srcOrd="6" destOrd="0" presId="urn:microsoft.com/office/officeart/2005/8/layout/vList2"/>
    <dgm:cxn modelId="{A4357F49-DA5F-4D42-8B0A-EE357C823C71}" type="presParOf" srcId="{E9360D22-33DF-4F2C-A74F-90C37A9A0DF4}" destId="{336C35B8-50C1-4891-B6CB-B5B5018AA953}" srcOrd="7" destOrd="0" presId="urn:microsoft.com/office/officeart/2005/8/layout/vList2"/>
    <dgm:cxn modelId="{1C2BCA0B-8BE9-4544-8AD0-CEF203209900}" type="presParOf" srcId="{E9360D22-33DF-4F2C-A74F-90C37A9A0DF4}" destId="{E041EE65-A583-4E50-A621-2C2A20FD9F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2DE6595-49E7-4511-9734-44D69EFD28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F9509F-7E05-420A-AE2A-85583B32A8C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1. </a:t>
          </a:r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Artificial Neural Network (ANN) is found the most balanced machine learning algorithm among the four ML algorithms. </a:t>
          </a:r>
          <a:endParaRPr lang="en-US" sz="2000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01834FE3-B7E6-4550-BB51-34E785DF2125}" type="parTrans" cxnId="{C35A3A5C-FB6E-4436-94CA-629EF08ECED8}">
      <dgm:prSet/>
      <dgm:spPr/>
      <dgm:t>
        <a:bodyPr/>
        <a:lstStyle/>
        <a:p>
          <a:endParaRPr lang="en-US"/>
        </a:p>
      </dgm:t>
    </dgm:pt>
    <dgm:pt modelId="{BF892797-D71E-4403-B7DE-8836449D3AC1}" type="sibTrans" cxnId="{C35A3A5C-FB6E-4436-94CA-629EF08ECED8}">
      <dgm:prSet/>
      <dgm:spPr/>
      <dgm:t>
        <a:bodyPr/>
        <a:lstStyle/>
        <a:p>
          <a:endParaRPr lang="en-US"/>
        </a:p>
      </dgm:t>
    </dgm:pt>
    <dgm:pt modelId="{38D34E7F-2282-4F2F-BB8A-AA5AB07AB21B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2. </a:t>
          </a:r>
          <a:r>
            <a:rPr lang="en-US" sz="2000" b="0" i="0" u="none" dirty="0" err="1">
              <a:solidFill>
                <a:srgbClr val="002060"/>
              </a:solidFill>
              <a:latin typeface="Bahnschrift SemiBold" panose="020B0502040204020203" pitchFamily="34" charset="0"/>
            </a:rPr>
            <a:t>VIšekriterijumsko</a:t>
          </a:r>
          <a:r>
            <a:rPr lang="en-US" sz="2000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 </a:t>
          </a:r>
          <a:r>
            <a:rPr lang="en-US" sz="2000" b="0" i="0" u="none" dirty="0" err="1">
              <a:solidFill>
                <a:srgbClr val="002060"/>
              </a:solidFill>
              <a:latin typeface="Bahnschrift SemiBold" panose="020B0502040204020203" pitchFamily="34" charset="0"/>
            </a:rPr>
            <a:t>KOmpromisno</a:t>
          </a:r>
          <a:r>
            <a:rPr lang="en-US" sz="2000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 </a:t>
          </a:r>
          <a:r>
            <a:rPr lang="en-US" sz="2000" b="0" i="0" u="none" dirty="0" err="1">
              <a:solidFill>
                <a:srgbClr val="002060"/>
              </a:solidFill>
              <a:latin typeface="Bahnschrift SemiBold" panose="020B0502040204020203" pitchFamily="34" charset="0"/>
            </a:rPr>
            <a:t>Rangiranje</a:t>
          </a:r>
          <a:r>
            <a:rPr lang="en-US" sz="2000" b="0" i="0" u="none" dirty="0">
              <a:solidFill>
                <a:srgbClr val="002060"/>
              </a:solidFill>
              <a:latin typeface="Bahnschrift SemiBold" panose="020B0502040204020203" pitchFamily="34" charset="0"/>
            </a:rPr>
            <a:t> (VIKOR) is found the highest performing MCDM model for small dimensional dataset.</a:t>
          </a:r>
          <a:endParaRPr lang="en-US" sz="2000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AEB3FDF8-E067-4DF2-B6D5-BD347B84BD7B}" type="parTrans" cxnId="{273A329F-DA5E-42FC-A4B5-09D4EC43AED9}">
      <dgm:prSet/>
      <dgm:spPr/>
      <dgm:t>
        <a:bodyPr/>
        <a:lstStyle/>
        <a:p>
          <a:endParaRPr lang="en-US"/>
        </a:p>
      </dgm:t>
    </dgm:pt>
    <dgm:pt modelId="{AE9E683D-98E0-4C4C-9BB0-B13F3C3DAA4A}" type="sibTrans" cxnId="{273A329F-DA5E-42FC-A4B5-09D4EC43AED9}">
      <dgm:prSet/>
      <dgm:spPr/>
      <dgm:t>
        <a:bodyPr/>
        <a:lstStyle/>
        <a:p>
          <a:endParaRPr lang="en-US"/>
        </a:p>
      </dgm:t>
    </dgm:pt>
    <dgm:pt modelId="{8AEFCD5B-FE1C-4AD3-A0E5-71223C264F6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000" dirty="0">
              <a:solidFill>
                <a:srgbClr val="002060"/>
              </a:solidFill>
              <a:latin typeface="Bahnschrift SemiBold" panose="020B0502040204020203" pitchFamily="34" charset="0"/>
            </a:rPr>
            <a:t>3. Combination of SAW, AHP and VIKOR shows better performance than individual MCDM models for larger dimensional dataset.</a:t>
          </a:r>
          <a:endParaRPr lang="en-US" sz="1600" dirty="0">
            <a:latin typeface="Bahnschrift SemiBold" panose="020B0502040204020203" pitchFamily="34" charset="0"/>
          </a:endParaRPr>
        </a:p>
      </dgm:t>
    </dgm:pt>
    <dgm:pt modelId="{93571078-7BC5-4A3F-BFE4-1BB5E307F844}" type="sibTrans" cxnId="{FB1747D3-DE9B-40EC-8B29-31C29F807A6C}">
      <dgm:prSet/>
      <dgm:spPr/>
      <dgm:t>
        <a:bodyPr/>
        <a:lstStyle/>
        <a:p>
          <a:endParaRPr lang="en-US"/>
        </a:p>
      </dgm:t>
    </dgm:pt>
    <dgm:pt modelId="{018D3B9D-223D-43EA-9546-28CCF9DE3239}" type="parTrans" cxnId="{FB1747D3-DE9B-40EC-8B29-31C29F807A6C}">
      <dgm:prSet/>
      <dgm:spPr/>
      <dgm:t>
        <a:bodyPr/>
        <a:lstStyle/>
        <a:p>
          <a:endParaRPr lang="en-US"/>
        </a:p>
      </dgm:t>
    </dgm:pt>
    <dgm:pt modelId="{E9360D22-33DF-4F2C-A74F-90C37A9A0DF4}" type="pres">
      <dgm:prSet presAssocID="{82DE6595-49E7-4511-9734-44D69EFD286F}" presName="linear" presStyleCnt="0">
        <dgm:presLayoutVars>
          <dgm:animLvl val="lvl"/>
          <dgm:resizeHandles val="exact"/>
        </dgm:presLayoutVars>
      </dgm:prSet>
      <dgm:spPr/>
    </dgm:pt>
    <dgm:pt modelId="{1A1634C4-714C-4428-9178-58B75C92679E}" type="pres">
      <dgm:prSet presAssocID="{CDF9509F-7E05-420A-AE2A-85583B32A8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4810E5-0BCE-4D6F-9A04-6952E0C5A880}" type="pres">
      <dgm:prSet presAssocID="{BF892797-D71E-4403-B7DE-8836449D3AC1}" presName="spacer" presStyleCnt="0"/>
      <dgm:spPr/>
    </dgm:pt>
    <dgm:pt modelId="{3224059F-0711-4949-99A2-4EC0AE0662CC}" type="pres">
      <dgm:prSet presAssocID="{38D34E7F-2282-4F2F-BB8A-AA5AB07AB2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54F10E-E5BE-4EAE-8EF6-EB264FD05FF1}" type="pres">
      <dgm:prSet presAssocID="{AE9E683D-98E0-4C4C-9BB0-B13F3C3DAA4A}" presName="spacer" presStyleCnt="0"/>
      <dgm:spPr/>
    </dgm:pt>
    <dgm:pt modelId="{47094B58-032F-4056-9317-B17C52EDCC23}" type="pres">
      <dgm:prSet presAssocID="{8AEFCD5B-FE1C-4AD3-A0E5-71223C264F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A839C22-062C-468B-9614-F76EF4F1CBC3}" type="presOf" srcId="{8AEFCD5B-FE1C-4AD3-A0E5-71223C264F61}" destId="{47094B58-032F-4056-9317-B17C52EDCC23}" srcOrd="0" destOrd="0" presId="urn:microsoft.com/office/officeart/2005/8/layout/vList2"/>
    <dgm:cxn modelId="{C35A3A5C-FB6E-4436-94CA-629EF08ECED8}" srcId="{82DE6595-49E7-4511-9734-44D69EFD286F}" destId="{CDF9509F-7E05-420A-AE2A-85583B32A8CB}" srcOrd="0" destOrd="0" parTransId="{01834FE3-B7E6-4550-BB51-34E785DF2125}" sibTransId="{BF892797-D71E-4403-B7DE-8836449D3AC1}"/>
    <dgm:cxn modelId="{273A329F-DA5E-42FC-A4B5-09D4EC43AED9}" srcId="{82DE6595-49E7-4511-9734-44D69EFD286F}" destId="{38D34E7F-2282-4F2F-BB8A-AA5AB07AB21B}" srcOrd="1" destOrd="0" parTransId="{AEB3FDF8-E067-4DF2-B6D5-BD347B84BD7B}" sibTransId="{AE9E683D-98E0-4C4C-9BB0-B13F3C3DAA4A}"/>
    <dgm:cxn modelId="{E8BA95BB-BC3E-47C1-B6DA-64D5AACAFE24}" type="presOf" srcId="{38D34E7F-2282-4F2F-BB8A-AA5AB07AB21B}" destId="{3224059F-0711-4949-99A2-4EC0AE0662CC}" srcOrd="0" destOrd="0" presId="urn:microsoft.com/office/officeart/2005/8/layout/vList2"/>
    <dgm:cxn modelId="{FB1747D3-DE9B-40EC-8B29-31C29F807A6C}" srcId="{82DE6595-49E7-4511-9734-44D69EFD286F}" destId="{8AEFCD5B-FE1C-4AD3-A0E5-71223C264F61}" srcOrd="2" destOrd="0" parTransId="{018D3B9D-223D-43EA-9546-28CCF9DE3239}" sibTransId="{93571078-7BC5-4A3F-BFE4-1BB5E307F844}"/>
    <dgm:cxn modelId="{557DC7DA-81D6-44FE-8BCE-A7BF36DA1B3B}" type="presOf" srcId="{82DE6595-49E7-4511-9734-44D69EFD286F}" destId="{E9360D22-33DF-4F2C-A74F-90C37A9A0DF4}" srcOrd="0" destOrd="0" presId="urn:microsoft.com/office/officeart/2005/8/layout/vList2"/>
    <dgm:cxn modelId="{FCB055E1-50C1-429E-9D07-19CF961AB5CE}" type="presOf" srcId="{CDF9509F-7E05-420A-AE2A-85583B32A8CB}" destId="{1A1634C4-714C-4428-9178-58B75C92679E}" srcOrd="0" destOrd="0" presId="urn:microsoft.com/office/officeart/2005/8/layout/vList2"/>
    <dgm:cxn modelId="{1B03DE38-E43A-43EB-BBDB-355AD342E12B}" type="presParOf" srcId="{E9360D22-33DF-4F2C-A74F-90C37A9A0DF4}" destId="{1A1634C4-714C-4428-9178-58B75C92679E}" srcOrd="0" destOrd="0" presId="urn:microsoft.com/office/officeart/2005/8/layout/vList2"/>
    <dgm:cxn modelId="{81D4BED1-0A86-47EF-9935-B1FA50F36252}" type="presParOf" srcId="{E9360D22-33DF-4F2C-A74F-90C37A9A0DF4}" destId="{8A4810E5-0BCE-4D6F-9A04-6952E0C5A880}" srcOrd="1" destOrd="0" presId="urn:microsoft.com/office/officeart/2005/8/layout/vList2"/>
    <dgm:cxn modelId="{971E7D25-AA02-48F9-83FC-D0124566537D}" type="presParOf" srcId="{E9360D22-33DF-4F2C-A74F-90C37A9A0DF4}" destId="{3224059F-0711-4949-99A2-4EC0AE0662CC}" srcOrd="2" destOrd="0" presId="urn:microsoft.com/office/officeart/2005/8/layout/vList2"/>
    <dgm:cxn modelId="{E69210C3-A90C-46BD-8E70-FB6CD4463DD0}" type="presParOf" srcId="{E9360D22-33DF-4F2C-A74F-90C37A9A0DF4}" destId="{D054F10E-E5BE-4EAE-8EF6-EB264FD05FF1}" srcOrd="3" destOrd="0" presId="urn:microsoft.com/office/officeart/2005/8/layout/vList2"/>
    <dgm:cxn modelId="{246AE725-F39C-4F8E-9DC8-5DF3D796B59B}" type="presParOf" srcId="{E9360D22-33DF-4F2C-A74F-90C37A9A0DF4}" destId="{47094B58-032F-4056-9317-B17C52EDCC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9E6913-F65B-4A2A-B331-D9BF43561376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6213A71F-8F7F-48BD-B509-65866647B79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>
              <a:solidFill>
                <a:srgbClr val="002060"/>
              </a:solidFill>
              <a:latin typeface="Bahnschrift SemiBold" panose="020B0502040204020203" pitchFamily="34" charset="0"/>
            </a:rPr>
            <a:t>-To ensure a continuous supply of materials and stock so that production should not suffer at the time of customers demand,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37187A82-4CEA-4B79-B3EA-9E0C1CDB6D29}" type="parTrans" cxnId="{9E6EF4C8-C76F-4470-A138-AC63B4703B90}">
      <dgm:prSet/>
      <dgm:spPr/>
      <dgm:t>
        <a:bodyPr/>
        <a:lstStyle/>
        <a:p>
          <a:endParaRPr lang="en-US"/>
        </a:p>
      </dgm:t>
    </dgm:pt>
    <dgm:pt modelId="{900E12DD-7DF7-4575-BC5E-F950DB3D8D41}" type="sibTrans" cxnId="{9E6EF4C8-C76F-4470-A138-AC63B4703B90}">
      <dgm:prSet/>
      <dgm:spPr/>
      <dgm:t>
        <a:bodyPr/>
        <a:lstStyle/>
        <a:p>
          <a:endParaRPr lang="en-US"/>
        </a:p>
      </dgm:t>
    </dgm:pt>
    <dgm:pt modelId="{0A5558F0-AF7B-43EB-B735-F7294EA3ABE4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>
              <a:solidFill>
                <a:srgbClr val="002060"/>
              </a:solidFill>
              <a:latin typeface="Bahnschrift SemiBold" panose="020B0502040204020203" pitchFamily="34" charset="0"/>
            </a:rPr>
            <a:t>-To avoid both overstocking and under-stocking of inventory,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E4ED397C-ACD3-4822-ACCB-DD55A06791B3}" type="parTrans" cxnId="{E75C2CE6-2395-4150-B25D-94D37FF161FC}">
      <dgm:prSet/>
      <dgm:spPr/>
      <dgm:t>
        <a:bodyPr/>
        <a:lstStyle/>
        <a:p>
          <a:endParaRPr lang="en-US"/>
        </a:p>
      </dgm:t>
    </dgm:pt>
    <dgm:pt modelId="{706276C0-2996-4834-82D6-9045C7C90AD3}" type="sibTrans" cxnId="{E75C2CE6-2395-4150-B25D-94D37FF161FC}">
      <dgm:prSet/>
      <dgm:spPr/>
      <dgm:t>
        <a:bodyPr/>
        <a:lstStyle/>
        <a:p>
          <a:endParaRPr lang="en-US"/>
        </a:p>
      </dgm:t>
    </dgm:pt>
    <dgm:pt modelId="{4ED85C5D-F767-4323-9DB4-3111072102BC}">
      <dgm:prSet phldrT="[Text]"/>
      <dgm:spPr/>
      <dgm:t>
        <a:bodyPr/>
        <a:lstStyle/>
        <a:p>
          <a:r>
            <a:rPr lang="en-US" b="0" i="0" dirty="0">
              <a:solidFill>
                <a:srgbClr val="002060"/>
              </a:solidFill>
              <a:latin typeface="Bahnschrift SemiBold" panose="020B0502040204020203" pitchFamily="34" charset="0"/>
            </a:rPr>
            <a:t>-To maintain a systematic record of inventory,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A5C9B0DE-70BC-4217-A1CC-D420B54FD6CD}" type="parTrans" cxnId="{8D481232-A236-43D1-86BF-3107579F69B8}">
      <dgm:prSet/>
      <dgm:spPr/>
      <dgm:t>
        <a:bodyPr/>
        <a:lstStyle/>
        <a:p>
          <a:endParaRPr lang="en-US"/>
        </a:p>
      </dgm:t>
    </dgm:pt>
    <dgm:pt modelId="{D15EF59E-2FB1-479D-910F-B53C7747A655}" type="sibTrans" cxnId="{8D481232-A236-43D1-86BF-3107579F69B8}">
      <dgm:prSet/>
      <dgm:spPr/>
      <dgm:t>
        <a:bodyPr/>
        <a:lstStyle/>
        <a:p>
          <a:endParaRPr lang="en-US"/>
        </a:p>
      </dgm:t>
    </dgm:pt>
    <dgm:pt modelId="{91129A3A-B6C3-4670-A584-9711EC863529}">
      <dgm:prSet phldrT="[Text]"/>
      <dgm:spPr/>
      <dgm:t>
        <a:bodyPr/>
        <a:lstStyle/>
        <a:p>
          <a:r>
            <a:rPr lang="en-US" b="0" i="0" dirty="0">
              <a:solidFill>
                <a:srgbClr val="002060"/>
              </a:solidFill>
              <a:latin typeface="Bahnschrift SemiBold" panose="020B0502040204020203" pitchFamily="34" charset="0"/>
            </a:rPr>
            <a:t>-To facilitate furnishing of data for short and long-term planning with a controlled inventory.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BB518E0F-D12B-4915-AD1B-98EEAC6DB48F}" type="parTrans" cxnId="{A2D8BA9E-90D3-4CF2-862C-A34DACD00B76}">
      <dgm:prSet/>
      <dgm:spPr/>
      <dgm:t>
        <a:bodyPr/>
        <a:lstStyle/>
        <a:p>
          <a:endParaRPr lang="en-US"/>
        </a:p>
      </dgm:t>
    </dgm:pt>
    <dgm:pt modelId="{8D50C48B-0BE3-4973-A5E3-AC59A3CD340D}" type="sibTrans" cxnId="{A2D8BA9E-90D3-4CF2-862C-A34DACD00B76}">
      <dgm:prSet/>
      <dgm:spPr/>
      <dgm:t>
        <a:bodyPr/>
        <a:lstStyle/>
        <a:p>
          <a:endParaRPr lang="en-US"/>
        </a:p>
      </dgm:t>
    </dgm:pt>
    <dgm:pt modelId="{6F5A821B-B882-4F0F-90DD-EDB043270F02}">
      <dgm:prSet phldrT="[Text]"/>
      <dgm:spPr/>
      <dgm:t>
        <a:bodyPr/>
        <a:lstStyle/>
        <a:p>
          <a:r>
            <a:rPr lang="en-US" b="0" i="0" dirty="0">
              <a:solidFill>
                <a:srgbClr val="002060"/>
              </a:solidFill>
              <a:latin typeface="Bahnschrift SemiBold" panose="020B0502040204020203" pitchFamily="34" charset="0"/>
            </a:rPr>
            <a:t>-To optimize various costs indulged with inventories like purchase cost, carrying cost, storage cost,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18DF9135-FCDB-4A39-89F9-673C8BDBD36A}" type="parTrans" cxnId="{EDE7D439-A8A9-4935-B65A-D3BDC6E98519}">
      <dgm:prSet/>
      <dgm:spPr/>
      <dgm:t>
        <a:bodyPr/>
        <a:lstStyle/>
        <a:p>
          <a:endParaRPr lang="en-US"/>
        </a:p>
      </dgm:t>
    </dgm:pt>
    <dgm:pt modelId="{D9E01972-0009-48C2-8123-A65AD7FAD1E1}" type="sibTrans" cxnId="{EDE7D439-A8A9-4935-B65A-D3BDC6E98519}">
      <dgm:prSet/>
      <dgm:spPr/>
      <dgm:t>
        <a:bodyPr/>
        <a:lstStyle/>
        <a:p>
          <a:endParaRPr lang="en-US"/>
        </a:p>
      </dgm:t>
    </dgm:pt>
    <dgm:pt modelId="{34B3E05E-BADA-4B35-8DD5-58C996117FCA}">
      <dgm:prSet phldrT="[Text]"/>
      <dgm:spPr/>
      <dgm:t>
        <a:bodyPr/>
        <a:lstStyle/>
        <a:p>
          <a:r>
            <a:rPr lang="en-US" b="0" i="0" dirty="0">
              <a:solidFill>
                <a:srgbClr val="002060"/>
              </a:solidFill>
              <a:latin typeface="Bahnschrift SemiBold" panose="020B0502040204020203" pitchFamily="34" charset="0"/>
            </a:rPr>
            <a:t>-To ensure the quality of goods at reasonable prices,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9293E539-B39D-409F-93DC-F75B1E6945B5}" type="parTrans" cxnId="{0324EBB1-1188-4A06-B248-9A2F1DA9B69D}">
      <dgm:prSet/>
      <dgm:spPr/>
      <dgm:t>
        <a:bodyPr/>
        <a:lstStyle/>
        <a:p>
          <a:endParaRPr lang="en-US"/>
        </a:p>
      </dgm:t>
    </dgm:pt>
    <dgm:pt modelId="{53CDCE66-565E-4D06-A589-03E6101853A7}" type="sibTrans" cxnId="{0324EBB1-1188-4A06-B248-9A2F1DA9B69D}">
      <dgm:prSet/>
      <dgm:spPr/>
      <dgm:t>
        <a:bodyPr/>
        <a:lstStyle/>
        <a:p>
          <a:endParaRPr lang="en-US"/>
        </a:p>
      </dgm:t>
    </dgm:pt>
    <dgm:pt modelId="{4B8A1F63-4081-4235-8FCE-85D93E00DB2D}" type="pres">
      <dgm:prSet presAssocID="{B69E6913-F65B-4A2A-B331-D9BF43561376}" presName="linear" presStyleCnt="0">
        <dgm:presLayoutVars>
          <dgm:animLvl val="lvl"/>
          <dgm:resizeHandles val="exact"/>
        </dgm:presLayoutVars>
      </dgm:prSet>
      <dgm:spPr/>
    </dgm:pt>
    <dgm:pt modelId="{D96A9FB3-9389-411A-AAC4-5C3E61C7DE9F}" type="pres">
      <dgm:prSet presAssocID="{6213A71F-8F7F-48BD-B509-65866647B79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96BDE30-B893-4F95-9951-C456A9918826}" type="pres">
      <dgm:prSet presAssocID="{900E12DD-7DF7-4575-BC5E-F950DB3D8D41}" presName="spacer" presStyleCnt="0"/>
      <dgm:spPr/>
    </dgm:pt>
    <dgm:pt modelId="{C03ACC22-26BB-4DEE-9829-8A3A609EF9AA}" type="pres">
      <dgm:prSet presAssocID="{0A5558F0-AF7B-43EB-B735-F7294EA3ABE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6739BF9-0700-4F11-BECE-217BAE809C7F}" type="pres">
      <dgm:prSet presAssocID="{706276C0-2996-4834-82D6-9045C7C90AD3}" presName="spacer" presStyleCnt="0"/>
      <dgm:spPr/>
    </dgm:pt>
    <dgm:pt modelId="{2B20C626-69AA-4E32-A896-496D7C23FAAE}" type="pres">
      <dgm:prSet presAssocID="{6F5A821B-B882-4F0F-90DD-EDB043270F0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5A57B94-AAA6-495D-A67F-9E89FAF6445D}" type="pres">
      <dgm:prSet presAssocID="{D9E01972-0009-48C2-8123-A65AD7FAD1E1}" presName="spacer" presStyleCnt="0"/>
      <dgm:spPr/>
    </dgm:pt>
    <dgm:pt modelId="{F2AE4652-4C14-4768-B845-5D295CBD0026}" type="pres">
      <dgm:prSet presAssocID="{34B3E05E-BADA-4B35-8DD5-58C996117FC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2B88B43-FF54-4421-8A8C-F53DBD4EEE2B}" type="pres">
      <dgm:prSet presAssocID="{53CDCE66-565E-4D06-A589-03E6101853A7}" presName="spacer" presStyleCnt="0"/>
      <dgm:spPr/>
    </dgm:pt>
    <dgm:pt modelId="{E6D2AC48-DC31-48F6-BF31-7FAF779ECF27}" type="pres">
      <dgm:prSet presAssocID="{4ED85C5D-F767-4323-9DB4-3111072102B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A1A953A-D5A3-478C-BEE1-31AC31474EFB}" type="pres">
      <dgm:prSet presAssocID="{D15EF59E-2FB1-479D-910F-B53C7747A655}" presName="spacer" presStyleCnt="0"/>
      <dgm:spPr/>
    </dgm:pt>
    <dgm:pt modelId="{5B3030C6-698E-4BC0-AE03-AB8AA4678965}" type="pres">
      <dgm:prSet presAssocID="{91129A3A-B6C3-4670-A584-9711EC86352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9D5CA01-9735-491A-A075-3C7DD101453A}" type="presOf" srcId="{34B3E05E-BADA-4B35-8DD5-58C996117FCA}" destId="{F2AE4652-4C14-4768-B845-5D295CBD0026}" srcOrd="0" destOrd="0" presId="urn:microsoft.com/office/officeart/2005/8/layout/vList2"/>
    <dgm:cxn modelId="{8D481232-A236-43D1-86BF-3107579F69B8}" srcId="{B69E6913-F65B-4A2A-B331-D9BF43561376}" destId="{4ED85C5D-F767-4323-9DB4-3111072102BC}" srcOrd="4" destOrd="0" parTransId="{A5C9B0DE-70BC-4217-A1CC-D420B54FD6CD}" sibTransId="{D15EF59E-2FB1-479D-910F-B53C7747A655}"/>
    <dgm:cxn modelId="{EDE7D439-A8A9-4935-B65A-D3BDC6E98519}" srcId="{B69E6913-F65B-4A2A-B331-D9BF43561376}" destId="{6F5A821B-B882-4F0F-90DD-EDB043270F02}" srcOrd="2" destOrd="0" parTransId="{18DF9135-FCDB-4A39-89F9-673C8BDBD36A}" sibTransId="{D9E01972-0009-48C2-8123-A65AD7FAD1E1}"/>
    <dgm:cxn modelId="{8837AD5C-5440-4C59-905E-7F8A945DDC31}" type="presOf" srcId="{6213A71F-8F7F-48BD-B509-65866647B796}" destId="{D96A9FB3-9389-411A-AAC4-5C3E61C7DE9F}" srcOrd="0" destOrd="0" presId="urn:microsoft.com/office/officeart/2005/8/layout/vList2"/>
    <dgm:cxn modelId="{CF1FD58E-9B77-4502-B062-74EC02193DE8}" type="presOf" srcId="{91129A3A-B6C3-4670-A584-9711EC863529}" destId="{5B3030C6-698E-4BC0-AE03-AB8AA4678965}" srcOrd="0" destOrd="0" presId="urn:microsoft.com/office/officeart/2005/8/layout/vList2"/>
    <dgm:cxn modelId="{52B0D192-79C8-4172-8C39-5714B250F8EF}" type="presOf" srcId="{0A5558F0-AF7B-43EB-B735-F7294EA3ABE4}" destId="{C03ACC22-26BB-4DEE-9829-8A3A609EF9AA}" srcOrd="0" destOrd="0" presId="urn:microsoft.com/office/officeart/2005/8/layout/vList2"/>
    <dgm:cxn modelId="{A2D8BA9E-90D3-4CF2-862C-A34DACD00B76}" srcId="{B69E6913-F65B-4A2A-B331-D9BF43561376}" destId="{91129A3A-B6C3-4670-A584-9711EC863529}" srcOrd="5" destOrd="0" parTransId="{BB518E0F-D12B-4915-AD1B-98EEAC6DB48F}" sibTransId="{8D50C48B-0BE3-4973-A5E3-AC59A3CD340D}"/>
    <dgm:cxn modelId="{0324EBB1-1188-4A06-B248-9A2F1DA9B69D}" srcId="{B69E6913-F65B-4A2A-B331-D9BF43561376}" destId="{34B3E05E-BADA-4B35-8DD5-58C996117FCA}" srcOrd="3" destOrd="0" parTransId="{9293E539-B39D-409F-93DC-F75B1E6945B5}" sibTransId="{53CDCE66-565E-4D06-A589-03E6101853A7}"/>
    <dgm:cxn modelId="{C5AB8BBA-14A5-4409-9FF3-F2E8AB191A79}" type="presOf" srcId="{B69E6913-F65B-4A2A-B331-D9BF43561376}" destId="{4B8A1F63-4081-4235-8FCE-85D93E00DB2D}" srcOrd="0" destOrd="0" presId="urn:microsoft.com/office/officeart/2005/8/layout/vList2"/>
    <dgm:cxn modelId="{9E6EF4C8-C76F-4470-A138-AC63B4703B90}" srcId="{B69E6913-F65B-4A2A-B331-D9BF43561376}" destId="{6213A71F-8F7F-48BD-B509-65866647B796}" srcOrd="0" destOrd="0" parTransId="{37187A82-4CEA-4B79-B3EA-9E0C1CDB6D29}" sibTransId="{900E12DD-7DF7-4575-BC5E-F950DB3D8D41}"/>
    <dgm:cxn modelId="{F92B18D2-C36E-4463-B214-792BF6767226}" type="presOf" srcId="{4ED85C5D-F767-4323-9DB4-3111072102BC}" destId="{E6D2AC48-DC31-48F6-BF31-7FAF779ECF27}" srcOrd="0" destOrd="0" presId="urn:microsoft.com/office/officeart/2005/8/layout/vList2"/>
    <dgm:cxn modelId="{E75C2CE6-2395-4150-B25D-94D37FF161FC}" srcId="{B69E6913-F65B-4A2A-B331-D9BF43561376}" destId="{0A5558F0-AF7B-43EB-B735-F7294EA3ABE4}" srcOrd="1" destOrd="0" parTransId="{E4ED397C-ACD3-4822-ACCB-DD55A06791B3}" sibTransId="{706276C0-2996-4834-82D6-9045C7C90AD3}"/>
    <dgm:cxn modelId="{0F64E3F8-A98C-47F1-8B9B-DB9302EB7168}" type="presOf" srcId="{6F5A821B-B882-4F0F-90DD-EDB043270F02}" destId="{2B20C626-69AA-4E32-A896-496D7C23FAAE}" srcOrd="0" destOrd="0" presId="urn:microsoft.com/office/officeart/2005/8/layout/vList2"/>
    <dgm:cxn modelId="{BFCFC312-B6D8-4A74-9065-0291A19AB846}" type="presParOf" srcId="{4B8A1F63-4081-4235-8FCE-85D93E00DB2D}" destId="{D96A9FB3-9389-411A-AAC4-5C3E61C7DE9F}" srcOrd="0" destOrd="0" presId="urn:microsoft.com/office/officeart/2005/8/layout/vList2"/>
    <dgm:cxn modelId="{74800CC5-8DCE-4B3C-BF5D-F8DE709C0D3B}" type="presParOf" srcId="{4B8A1F63-4081-4235-8FCE-85D93E00DB2D}" destId="{096BDE30-B893-4F95-9951-C456A9918826}" srcOrd="1" destOrd="0" presId="urn:microsoft.com/office/officeart/2005/8/layout/vList2"/>
    <dgm:cxn modelId="{82DCAB99-F3DC-464C-9356-C030B0DA0CF5}" type="presParOf" srcId="{4B8A1F63-4081-4235-8FCE-85D93E00DB2D}" destId="{C03ACC22-26BB-4DEE-9829-8A3A609EF9AA}" srcOrd="2" destOrd="0" presId="urn:microsoft.com/office/officeart/2005/8/layout/vList2"/>
    <dgm:cxn modelId="{F6CF1F26-EA74-4BA9-8B6D-9253B6AAAA6A}" type="presParOf" srcId="{4B8A1F63-4081-4235-8FCE-85D93E00DB2D}" destId="{E6739BF9-0700-4F11-BECE-217BAE809C7F}" srcOrd="3" destOrd="0" presId="urn:microsoft.com/office/officeart/2005/8/layout/vList2"/>
    <dgm:cxn modelId="{1D2F3D23-566F-4C7A-95E4-9CE26636D950}" type="presParOf" srcId="{4B8A1F63-4081-4235-8FCE-85D93E00DB2D}" destId="{2B20C626-69AA-4E32-A896-496D7C23FAAE}" srcOrd="4" destOrd="0" presId="urn:microsoft.com/office/officeart/2005/8/layout/vList2"/>
    <dgm:cxn modelId="{D0057CB7-E398-492A-BC43-8477D0F029C6}" type="presParOf" srcId="{4B8A1F63-4081-4235-8FCE-85D93E00DB2D}" destId="{15A57B94-AAA6-495D-A67F-9E89FAF6445D}" srcOrd="5" destOrd="0" presId="urn:microsoft.com/office/officeart/2005/8/layout/vList2"/>
    <dgm:cxn modelId="{8F180F47-206E-43CA-B8C0-70A9672C4A09}" type="presParOf" srcId="{4B8A1F63-4081-4235-8FCE-85D93E00DB2D}" destId="{F2AE4652-4C14-4768-B845-5D295CBD0026}" srcOrd="6" destOrd="0" presId="urn:microsoft.com/office/officeart/2005/8/layout/vList2"/>
    <dgm:cxn modelId="{7E3E7E87-37AE-40AC-BF20-A78436C8644E}" type="presParOf" srcId="{4B8A1F63-4081-4235-8FCE-85D93E00DB2D}" destId="{62B88B43-FF54-4421-8A8C-F53DBD4EEE2B}" srcOrd="7" destOrd="0" presId="urn:microsoft.com/office/officeart/2005/8/layout/vList2"/>
    <dgm:cxn modelId="{31377FB3-CF3D-48D7-A636-B63FB71105C8}" type="presParOf" srcId="{4B8A1F63-4081-4235-8FCE-85D93E00DB2D}" destId="{E6D2AC48-DC31-48F6-BF31-7FAF779ECF27}" srcOrd="8" destOrd="0" presId="urn:microsoft.com/office/officeart/2005/8/layout/vList2"/>
    <dgm:cxn modelId="{DC7A8040-4EFB-404C-B185-EE8F4F575396}" type="presParOf" srcId="{4B8A1F63-4081-4235-8FCE-85D93E00DB2D}" destId="{1A1A953A-D5A3-478C-BEE1-31AC31474EFB}" srcOrd="9" destOrd="0" presId="urn:microsoft.com/office/officeart/2005/8/layout/vList2"/>
    <dgm:cxn modelId="{B995931D-5A35-46C5-882E-172B0D5D72D6}" type="presParOf" srcId="{4B8A1F63-4081-4235-8FCE-85D93E00DB2D}" destId="{5B3030C6-698E-4BC0-AE03-AB8AA46789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F88020-C12B-421A-950A-100027CD9A76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B47E2-F880-47F0-83F0-1EF95ABA74EC}">
      <dgm:prSet phldrT="[Text]"/>
      <dgm:spPr>
        <a:solidFill>
          <a:schemeClr val="accent5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Cost</a:t>
          </a:r>
        </a:p>
      </dgm:t>
    </dgm:pt>
    <dgm:pt modelId="{CAF5C608-A201-4F3C-B155-C3BBDBC6BD7C}" type="parTrans" cxnId="{1FE94757-16B7-48C0-8CF0-D439F5F0A887}">
      <dgm:prSet/>
      <dgm:spPr/>
      <dgm:t>
        <a:bodyPr/>
        <a:lstStyle/>
        <a:p>
          <a:endParaRPr lang="en-US"/>
        </a:p>
      </dgm:t>
    </dgm:pt>
    <dgm:pt modelId="{7738D0B3-3940-484B-90AB-2D0FE5E4BD2D}" type="sibTrans" cxnId="{1FE94757-16B7-48C0-8CF0-D439F5F0A887}">
      <dgm:prSet/>
      <dgm:spPr/>
      <dgm:t>
        <a:bodyPr/>
        <a:lstStyle/>
        <a:p>
          <a:endParaRPr lang="en-US"/>
        </a:p>
      </dgm:t>
    </dgm:pt>
    <dgm:pt modelId="{F1ECCB2F-3A08-4092-85BB-81710B8E4DD3}">
      <dgm:prSet phldrT="[Text]" custT="1"/>
      <dgm:spPr/>
      <dgm:t>
        <a:bodyPr/>
        <a:lstStyle/>
        <a:p>
          <a:pPr algn="ctr"/>
          <a:r>
            <a:rPr lang="en-US" sz="1600" dirty="0">
              <a:solidFill>
                <a:srgbClr val="002060"/>
              </a:solidFill>
              <a:latin typeface="Bahnschrift SemiBold" panose="020B0502040204020203" pitchFamily="34" charset="0"/>
            </a:rPr>
            <a:t>Minimizes Inventory Cost that associates reducing Production Cost</a:t>
          </a:r>
        </a:p>
      </dgm:t>
    </dgm:pt>
    <dgm:pt modelId="{045F9D41-0804-4FF5-9EA5-0ED29FC14022}" type="parTrans" cxnId="{944749F6-C743-4FDC-A456-B88BB96D6EA2}">
      <dgm:prSet/>
      <dgm:spPr/>
      <dgm:t>
        <a:bodyPr/>
        <a:lstStyle/>
        <a:p>
          <a:endParaRPr lang="en-US"/>
        </a:p>
      </dgm:t>
    </dgm:pt>
    <dgm:pt modelId="{1F42881A-7AA0-4F56-A175-C3CC9B1CB8CF}" type="sibTrans" cxnId="{944749F6-C743-4FDC-A456-B88BB96D6EA2}">
      <dgm:prSet/>
      <dgm:spPr/>
      <dgm:t>
        <a:bodyPr/>
        <a:lstStyle/>
        <a:p>
          <a:endParaRPr lang="en-US"/>
        </a:p>
      </dgm:t>
    </dgm:pt>
    <dgm:pt modelId="{668D4940-9C20-4709-848C-F1D33D4BFD84}">
      <dgm:prSet phldrT="[Text]"/>
      <dgm:spPr>
        <a:solidFill>
          <a:schemeClr val="accent5">
            <a:lumMod val="20000"/>
            <a:lumOff val="8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Time</a:t>
          </a:r>
        </a:p>
      </dgm:t>
    </dgm:pt>
    <dgm:pt modelId="{0ABFECD6-B56E-4C00-8935-D7B4C5ED1B06}" type="parTrans" cxnId="{F7CD9FA8-1F53-4CCA-8E57-5B0DB5B201A9}">
      <dgm:prSet/>
      <dgm:spPr/>
      <dgm:t>
        <a:bodyPr/>
        <a:lstStyle/>
        <a:p>
          <a:endParaRPr lang="en-US"/>
        </a:p>
      </dgm:t>
    </dgm:pt>
    <dgm:pt modelId="{9FF8AF98-93A1-4438-B925-61954880996A}" type="sibTrans" cxnId="{F7CD9FA8-1F53-4CCA-8E57-5B0DB5B201A9}">
      <dgm:prSet/>
      <dgm:spPr/>
      <dgm:t>
        <a:bodyPr/>
        <a:lstStyle/>
        <a:p>
          <a:endParaRPr lang="en-US"/>
        </a:p>
      </dgm:t>
    </dgm:pt>
    <dgm:pt modelId="{535983F0-1915-4BC9-B5E9-01BD97F07414}">
      <dgm:prSet phldrT="[Text]" custT="1"/>
      <dgm:spPr/>
      <dgm:t>
        <a:bodyPr/>
        <a:lstStyle/>
        <a:p>
          <a:pPr algn="ctr"/>
          <a:r>
            <a:rPr lang="en-US" sz="1600" dirty="0">
              <a:solidFill>
                <a:srgbClr val="002060"/>
              </a:solidFill>
              <a:latin typeface="Bahnschrift SemiBold" panose="020B0502040204020203" pitchFamily="34" charset="0"/>
            </a:rPr>
            <a:t>Reduces Material Handling Time, Order Placement Time, and Inventory Time.  </a:t>
          </a:r>
        </a:p>
      </dgm:t>
    </dgm:pt>
    <dgm:pt modelId="{D51F20B7-50E9-4A5A-A078-D653F05347C9}" type="sibTrans" cxnId="{2BEABFD9-6568-451A-ACD7-C4A24774127F}">
      <dgm:prSet/>
      <dgm:spPr/>
      <dgm:t>
        <a:bodyPr/>
        <a:lstStyle/>
        <a:p>
          <a:endParaRPr lang="en-US"/>
        </a:p>
      </dgm:t>
    </dgm:pt>
    <dgm:pt modelId="{2D0BD77F-178F-4B8D-822C-6562A51DFF49}" type="parTrans" cxnId="{2BEABFD9-6568-451A-ACD7-C4A24774127F}">
      <dgm:prSet/>
      <dgm:spPr/>
      <dgm:t>
        <a:bodyPr/>
        <a:lstStyle/>
        <a:p>
          <a:endParaRPr lang="en-US"/>
        </a:p>
      </dgm:t>
    </dgm:pt>
    <dgm:pt modelId="{B42D52FF-6F8E-4B0A-AB71-8261FF72B176}" type="pres">
      <dgm:prSet presAssocID="{7AF88020-C12B-421A-950A-100027CD9A76}" presName="rootNode" presStyleCnt="0">
        <dgm:presLayoutVars>
          <dgm:chMax/>
          <dgm:chPref/>
          <dgm:dir/>
          <dgm:animLvl val="lvl"/>
        </dgm:presLayoutVars>
      </dgm:prSet>
      <dgm:spPr/>
    </dgm:pt>
    <dgm:pt modelId="{E995802B-E7F0-477E-A935-9D0EC9E452FC}" type="pres">
      <dgm:prSet presAssocID="{377B47E2-F880-47F0-83F0-1EF95ABA74EC}" presName="composite" presStyleCnt="0"/>
      <dgm:spPr/>
    </dgm:pt>
    <dgm:pt modelId="{D37DDA40-92B2-4EE4-BCB2-ACD50639ABB2}" type="pres">
      <dgm:prSet presAssocID="{377B47E2-F880-47F0-83F0-1EF95ABA74EC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08D206F0-1C41-48C2-A46A-B98567F9248C}" type="pres">
      <dgm:prSet presAssocID="{377B47E2-F880-47F0-83F0-1EF95ABA74EC}" presName="Image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solidFill>
            <a:schemeClr val="tx1"/>
          </a:solidFill>
        </a:ln>
      </dgm:spPr>
    </dgm:pt>
    <dgm:pt modelId="{7F707096-8081-4020-80DB-E60490375F9F}" type="pres">
      <dgm:prSet presAssocID="{377B47E2-F880-47F0-83F0-1EF95ABA74EC}" presName="ChildText" presStyleLbl="fgAcc1" presStyleIdx="0" presStyleCnt="2" custScaleX="131438" custScaleY="123182">
        <dgm:presLayoutVars>
          <dgm:chMax val="0"/>
          <dgm:chPref val="0"/>
          <dgm:bulletEnabled val="1"/>
        </dgm:presLayoutVars>
      </dgm:prSet>
      <dgm:spPr/>
    </dgm:pt>
    <dgm:pt modelId="{10635387-6639-47ED-900F-DE7AA280A698}" type="pres">
      <dgm:prSet presAssocID="{7738D0B3-3940-484B-90AB-2D0FE5E4BD2D}" presName="sibTrans" presStyleCnt="0"/>
      <dgm:spPr/>
    </dgm:pt>
    <dgm:pt modelId="{D61DEBC1-3E88-46D5-A4DD-71C34D8E5B1B}" type="pres">
      <dgm:prSet presAssocID="{668D4940-9C20-4709-848C-F1D33D4BFD84}" presName="composite" presStyleCnt="0"/>
      <dgm:spPr/>
    </dgm:pt>
    <dgm:pt modelId="{5EFDEECA-E324-4D49-8F5B-B085EFAB51DE}" type="pres">
      <dgm:prSet presAssocID="{668D4940-9C20-4709-848C-F1D33D4BFD84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71D143AB-9E04-4665-BB68-BAE792FCBA89}" type="pres">
      <dgm:prSet presAssocID="{668D4940-9C20-4709-848C-F1D33D4BFD84}" presName="Image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solidFill>
            <a:schemeClr val="tx1"/>
          </a:solidFill>
        </a:ln>
      </dgm:spPr>
    </dgm:pt>
    <dgm:pt modelId="{FB9223BA-D3CC-41B4-B7AC-2B514D369EF4}" type="pres">
      <dgm:prSet presAssocID="{668D4940-9C20-4709-848C-F1D33D4BFD84}" presName="ChildText" presStyleLbl="fgAcc1" presStyleIdx="1" presStyleCnt="2" custScaleX="146378" custScaleY="138598">
        <dgm:presLayoutVars>
          <dgm:chMax val="0"/>
          <dgm:chPref val="0"/>
          <dgm:bulletEnabled val="1"/>
        </dgm:presLayoutVars>
      </dgm:prSet>
      <dgm:spPr/>
    </dgm:pt>
  </dgm:ptLst>
  <dgm:cxnLst>
    <dgm:cxn modelId="{4AAFCB1D-B4F6-4B7C-A5F9-8E8954A91412}" type="presOf" srcId="{F1ECCB2F-3A08-4092-85BB-81710B8E4DD3}" destId="{7F707096-8081-4020-80DB-E60490375F9F}" srcOrd="0" destOrd="0" presId="urn:microsoft.com/office/officeart/2008/layout/TitledPictureBlocks"/>
    <dgm:cxn modelId="{F6B9C14B-8DC5-4036-95ED-7D166153F92D}" type="presOf" srcId="{668D4940-9C20-4709-848C-F1D33D4BFD84}" destId="{5EFDEECA-E324-4D49-8F5B-B085EFAB51DE}" srcOrd="0" destOrd="0" presId="urn:microsoft.com/office/officeart/2008/layout/TitledPictureBlocks"/>
    <dgm:cxn modelId="{351BC272-A0EB-4618-94A0-B03F94511D1C}" type="presOf" srcId="{7AF88020-C12B-421A-950A-100027CD9A76}" destId="{B42D52FF-6F8E-4B0A-AB71-8261FF72B176}" srcOrd="0" destOrd="0" presId="urn:microsoft.com/office/officeart/2008/layout/TitledPictureBlocks"/>
    <dgm:cxn modelId="{11066C55-0B92-4F38-BEEA-E3185200BE33}" type="presOf" srcId="{377B47E2-F880-47F0-83F0-1EF95ABA74EC}" destId="{D37DDA40-92B2-4EE4-BCB2-ACD50639ABB2}" srcOrd="0" destOrd="0" presId="urn:microsoft.com/office/officeart/2008/layout/TitledPictureBlocks"/>
    <dgm:cxn modelId="{1FE94757-16B7-48C0-8CF0-D439F5F0A887}" srcId="{7AF88020-C12B-421A-950A-100027CD9A76}" destId="{377B47E2-F880-47F0-83F0-1EF95ABA74EC}" srcOrd="0" destOrd="0" parTransId="{CAF5C608-A201-4F3C-B155-C3BBDBC6BD7C}" sibTransId="{7738D0B3-3940-484B-90AB-2D0FE5E4BD2D}"/>
    <dgm:cxn modelId="{1129128E-B5A6-4477-969D-6ADD840C7688}" type="presOf" srcId="{535983F0-1915-4BC9-B5E9-01BD97F07414}" destId="{FB9223BA-D3CC-41B4-B7AC-2B514D369EF4}" srcOrd="0" destOrd="0" presId="urn:microsoft.com/office/officeart/2008/layout/TitledPictureBlocks"/>
    <dgm:cxn modelId="{F7CD9FA8-1F53-4CCA-8E57-5B0DB5B201A9}" srcId="{7AF88020-C12B-421A-950A-100027CD9A76}" destId="{668D4940-9C20-4709-848C-F1D33D4BFD84}" srcOrd="1" destOrd="0" parTransId="{0ABFECD6-B56E-4C00-8935-D7B4C5ED1B06}" sibTransId="{9FF8AF98-93A1-4438-B925-61954880996A}"/>
    <dgm:cxn modelId="{2BEABFD9-6568-451A-ACD7-C4A24774127F}" srcId="{668D4940-9C20-4709-848C-F1D33D4BFD84}" destId="{535983F0-1915-4BC9-B5E9-01BD97F07414}" srcOrd="0" destOrd="0" parTransId="{2D0BD77F-178F-4B8D-822C-6562A51DFF49}" sibTransId="{D51F20B7-50E9-4A5A-A078-D653F05347C9}"/>
    <dgm:cxn modelId="{944749F6-C743-4FDC-A456-B88BB96D6EA2}" srcId="{377B47E2-F880-47F0-83F0-1EF95ABA74EC}" destId="{F1ECCB2F-3A08-4092-85BB-81710B8E4DD3}" srcOrd="0" destOrd="0" parTransId="{045F9D41-0804-4FF5-9EA5-0ED29FC14022}" sibTransId="{1F42881A-7AA0-4F56-A175-C3CC9B1CB8CF}"/>
    <dgm:cxn modelId="{DDD48D28-0FDB-414E-B227-73E74FDC5EE1}" type="presParOf" srcId="{B42D52FF-6F8E-4B0A-AB71-8261FF72B176}" destId="{E995802B-E7F0-477E-A935-9D0EC9E452FC}" srcOrd="0" destOrd="0" presId="urn:microsoft.com/office/officeart/2008/layout/TitledPictureBlocks"/>
    <dgm:cxn modelId="{953A3324-534C-4D84-86AB-D7464AB9CB20}" type="presParOf" srcId="{E995802B-E7F0-477E-A935-9D0EC9E452FC}" destId="{D37DDA40-92B2-4EE4-BCB2-ACD50639ABB2}" srcOrd="0" destOrd="0" presId="urn:microsoft.com/office/officeart/2008/layout/TitledPictureBlocks"/>
    <dgm:cxn modelId="{95519008-4CAA-4A1A-8CE7-AF966CA7562F}" type="presParOf" srcId="{E995802B-E7F0-477E-A935-9D0EC9E452FC}" destId="{08D206F0-1C41-48C2-A46A-B98567F9248C}" srcOrd="1" destOrd="0" presId="urn:microsoft.com/office/officeart/2008/layout/TitledPictureBlocks"/>
    <dgm:cxn modelId="{9C243C6E-0961-42FE-9457-AD2C428728CB}" type="presParOf" srcId="{E995802B-E7F0-477E-A935-9D0EC9E452FC}" destId="{7F707096-8081-4020-80DB-E60490375F9F}" srcOrd="2" destOrd="0" presId="urn:microsoft.com/office/officeart/2008/layout/TitledPictureBlocks"/>
    <dgm:cxn modelId="{7934A7ED-721E-43AB-B35C-437DCAD9247B}" type="presParOf" srcId="{B42D52FF-6F8E-4B0A-AB71-8261FF72B176}" destId="{10635387-6639-47ED-900F-DE7AA280A698}" srcOrd="1" destOrd="0" presId="urn:microsoft.com/office/officeart/2008/layout/TitledPictureBlocks"/>
    <dgm:cxn modelId="{C02D1A14-F87A-4DA8-AC8C-BE07D068D675}" type="presParOf" srcId="{B42D52FF-6F8E-4B0A-AB71-8261FF72B176}" destId="{D61DEBC1-3E88-46D5-A4DD-71C34D8E5B1B}" srcOrd="2" destOrd="0" presId="urn:microsoft.com/office/officeart/2008/layout/TitledPictureBlocks"/>
    <dgm:cxn modelId="{C0982F51-32D6-40DE-8622-A204266BFCF4}" type="presParOf" srcId="{D61DEBC1-3E88-46D5-A4DD-71C34D8E5B1B}" destId="{5EFDEECA-E324-4D49-8F5B-B085EFAB51DE}" srcOrd="0" destOrd="0" presId="urn:microsoft.com/office/officeart/2008/layout/TitledPictureBlocks"/>
    <dgm:cxn modelId="{D26B891E-A732-4EC0-98D1-F14AEB720333}" type="presParOf" srcId="{D61DEBC1-3E88-46D5-A4DD-71C34D8E5B1B}" destId="{71D143AB-9E04-4665-BB68-BAE792FCBA89}" srcOrd="1" destOrd="0" presId="urn:microsoft.com/office/officeart/2008/layout/TitledPictureBlocks"/>
    <dgm:cxn modelId="{18FB034C-115A-4222-8912-AEAA6A7898B2}" type="presParOf" srcId="{D61DEBC1-3E88-46D5-A4DD-71C34D8E5B1B}" destId="{FB9223BA-D3CC-41B4-B7AC-2B514D369EF4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B30DEA-A57F-4A47-9B5D-960B17F48DC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C161B-56D7-4842-BC32-596875092CD9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ABC Analysis</a:t>
          </a:r>
        </a:p>
      </dgm:t>
    </dgm:pt>
    <dgm:pt modelId="{6214ADB7-9111-42A7-BCB5-E71947521EA1}" type="parTrans" cxnId="{C34C0505-302A-4A41-BD4A-76171A54C28D}">
      <dgm:prSet/>
      <dgm:spPr/>
      <dgm:t>
        <a:bodyPr/>
        <a:lstStyle/>
        <a:p>
          <a:endParaRPr lang="en-US"/>
        </a:p>
      </dgm:t>
    </dgm:pt>
    <dgm:pt modelId="{5D45F363-D1D0-4F66-8C38-C459C0BF1058}" type="sibTrans" cxnId="{C34C0505-302A-4A41-BD4A-76171A54C28D}">
      <dgm:prSet/>
      <dgm:spPr/>
      <dgm:t>
        <a:bodyPr/>
        <a:lstStyle/>
        <a:p>
          <a:endParaRPr lang="en-US"/>
        </a:p>
      </dgm:t>
    </dgm:pt>
    <dgm:pt modelId="{2A3D073F-1659-4DBA-A29D-072A38F932DC}">
      <dgm:prSet phldrT="[Text]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MCDM Models</a:t>
          </a:r>
        </a:p>
      </dgm:t>
    </dgm:pt>
    <dgm:pt modelId="{F195C6D7-B22B-488F-B1C1-9DE88B00F1CC}" type="parTrans" cxnId="{52B6F93D-5354-4022-AA3E-E196A2C9A908}">
      <dgm:prSet/>
      <dgm:spPr/>
      <dgm:t>
        <a:bodyPr/>
        <a:lstStyle/>
        <a:p>
          <a:endParaRPr lang="en-US"/>
        </a:p>
      </dgm:t>
    </dgm:pt>
    <dgm:pt modelId="{A42C4727-D2A7-4AB0-A704-C426B097F874}" type="sibTrans" cxnId="{52B6F93D-5354-4022-AA3E-E196A2C9A908}">
      <dgm:prSet/>
      <dgm:spPr/>
      <dgm:t>
        <a:bodyPr/>
        <a:lstStyle/>
        <a:p>
          <a:endParaRPr lang="en-US"/>
        </a:p>
      </dgm:t>
    </dgm:pt>
    <dgm:pt modelId="{9AD680E0-A1B2-4634-AB38-36BBAE1220BD}">
      <dgm:prSet phldrT="[Text]"/>
      <dgm:spPr>
        <a:solidFill>
          <a:schemeClr val="accent5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ML Models</a:t>
          </a:r>
        </a:p>
      </dgm:t>
    </dgm:pt>
    <dgm:pt modelId="{CE944B36-F7CC-4ED2-9EA9-C636B79BEEF4}" type="parTrans" cxnId="{E224AEDF-D737-4DD6-A592-538A985F5C85}">
      <dgm:prSet/>
      <dgm:spPr/>
      <dgm:t>
        <a:bodyPr/>
        <a:lstStyle/>
        <a:p>
          <a:endParaRPr lang="en-US"/>
        </a:p>
      </dgm:t>
    </dgm:pt>
    <dgm:pt modelId="{8243D6B4-A1EB-48DB-B664-6948EDF2F228}" type="sibTrans" cxnId="{E224AEDF-D737-4DD6-A592-538A985F5C85}">
      <dgm:prSet/>
      <dgm:spPr/>
      <dgm:t>
        <a:bodyPr/>
        <a:lstStyle/>
        <a:p>
          <a:endParaRPr lang="en-US"/>
        </a:p>
      </dgm:t>
    </dgm:pt>
    <dgm:pt modelId="{8743CB3A-A922-4AB8-986D-AF71F53B5A11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600" dirty="0">
              <a:solidFill>
                <a:srgbClr val="002060"/>
              </a:solidFill>
              <a:latin typeface="Bahnschrift SemiBold" panose="020B0502040204020203" pitchFamily="34" charset="0"/>
            </a:rPr>
            <a:t>Inventory Item Classification</a:t>
          </a:r>
        </a:p>
      </dgm:t>
    </dgm:pt>
    <dgm:pt modelId="{F57EA9F3-3315-4E03-86B8-6C71C28304C7}" type="parTrans" cxnId="{C3CE1B8F-DAF6-46C7-8BF6-C9B26EF0963F}">
      <dgm:prSet/>
      <dgm:spPr/>
      <dgm:t>
        <a:bodyPr/>
        <a:lstStyle/>
        <a:p>
          <a:endParaRPr lang="en-US"/>
        </a:p>
      </dgm:t>
    </dgm:pt>
    <dgm:pt modelId="{55A9F6F6-D002-49C1-A611-8AE23557711A}" type="sibTrans" cxnId="{C3CE1B8F-DAF6-46C7-8BF6-C9B26EF0963F}">
      <dgm:prSet/>
      <dgm:spPr/>
      <dgm:t>
        <a:bodyPr/>
        <a:lstStyle/>
        <a:p>
          <a:endParaRPr lang="en-US"/>
        </a:p>
      </dgm:t>
    </dgm:pt>
    <dgm:pt modelId="{1675E6CC-BBCF-48F2-90F7-1C7DEC56E0C2}">
      <dgm:prSet phldrT="[Text]" custScaleX="136539" custScaleY="59359"/>
      <dgm:spPr>
        <a:solidFill>
          <a:schemeClr val="accent5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F66C931-0D9F-4F84-B48E-DC157C1F751A}" type="parTrans" cxnId="{4614B252-5B8D-4886-9C5A-A52836A4F964}">
      <dgm:prSet/>
      <dgm:spPr/>
      <dgm:t>
        <a:bodyPr/>
        <a:lstStyle/>
        <a:p>
          <a:endParaRPr lang="en-US"/>
        </a:p>
      </dgm:t>
    </dgm:pt>
    <dgm:pt modelId="{9DAB90CF-FB78-43AE-BA87-82AAB03AD746}" type="sibTrans" cxnId="{4614B252-5B8D-4886-9C5A-A52836A4F964}">
      <dgm:prSet/>
      <dgm:spPr/>
      <dgm:t>
        <a:bodyPr/>
        <a:lstStyle/>
        <a:p>
          <a:endParaRPr lang="en-US"/>
        </a:p>
      </dgm:t>
    </dgm:pt>
    <dgm:pt modelId="{72F2F01D-2502-4568-B78D-F79429B08906}" type="pres">
      <dgm:prSet presAssocID="{D7B30DEA-A57F-4A47-9B5D-960B17F48DCD}" presName="Name0" presStyleCnt="0">
        <dgm:presLayoutVars>
          <dgm:chMax val="4"/>
          <dgm:resizeHandles val="exact"/>
        </dgm:presLayoutVars>
      </dgm:prSet>
      <dgm:spPr/>
    </dgm:pt>
    <dgm:pt modelId="{E246FD5B-8E57-456A-8CFE-31997E261B56}" type="pres">
      <dgm:prSet presAssocID="{D7B30DEA-A57F-4A47-9B5D-960B17F48DCD}" presName="ellipse" presStyleLbl="trBgShp" presStyleIdx="0" presStyleCnt="1"/>
      <dgm:spPr/>
    </dgm:pt>
    <dgm:pt modelId="{21F3DB33-73CA-4B79-8064-52EDFC13BCD2}" type="pres">
      <dgm:prSet presAssocID="{D7B30DEA-A57F-4A47-9B5D-960B17F48DCD}" presName="arrow1" presStyleLbl="fgShp" presStyleIdx="0" presStyleCnt="1" custScaleX="79218" custScaleY="75815" custLinFactNeighborY="-21387"/>
      <dgm:spPr>
        <a:solidFill>
          <a:schemeClr val="tx2">
            <a:lumMod val="60000"/>
            <a:lumOff val="40000"/>
          </a:schemeClr>
        </a:solidFill>
        <a:ln>
          <a:solidFill>
            <a:schemeClr val="tx1"/>
          </a:solidFill>
        </a:ln>
      </dgm:spPr>
    </dgm:pt>
    <dgm:pt modelId="{82F30C0E-6530-4A1A-AF41-18A5DE1E815B}" type="pres">
      <dgm:prSet presAssocID="{D7B30DEA-A57F-4A47-9B5D-960B17F48DCD}" presName="rectangle" presStyleLbl="revTx" presStyleIdx="0" presStyleCnt="1" custScaleX="134615" custScaleY="103565">
        <dgm:presLayoutVars>
          <dgm:bulletEnabled val="1"/>
        </dgm:presLayoutVars>
      </dgm:prSet>
      <dgm:spPr/>
    </dgm:pt>
    <dgm:pt modelId="{B5634FC8-1B20-4FEF-A691-5E4C3676F5E4}" type="pres">
      <dgm:prSet presAssocID="{2A3D073F-1659-4DBA-A29D-072A38F932DC}" presName="item1" presStyleLbl="node1" presStyleIdx="0" presStyleCnt="3">
        <dgm:presLayoutVars>
          <dgm:bulletEnabled val="1"/>
        </dgm:presLayoutVars>
      </dgm:prSet>
      <dgm:spPr/>
    </dgm:pt>
    <dgm:pt modelId="{BC6773D6-C0C0-4B5A-BD48-1740108675DA}" type="pres">
      <dgm:prSet presAssocID="{9AD680E0-A1B2-4634-AB38-36BBAE1220BD}" presName="item2" presStyleLbl="node1" presStyleIdx="1" presStyleCnt="3">
        <dgm:presLayoutVars>
          <dgm:bulletEnabled val="1"/>
        </dgm:presLayoutVars>
      </dgm:prSet>
      <dgm:spPr/>
    </dgm:pt>
    <dgm:pt modelId="{EA2CCEE9-F2B2-4900-9BA5-D3E856D88793}" type="pres">
      <dgm:prSet presAssocID="{8743CB3A-A922-4AB8-986D-AF71F53B5A11}" presName="item3" presStyleLbl="node1" presStyleIdx="2" presStyleCnt="3" custLinFactNeighborX="8974" custLinFactNeighborY="1282">
        <dgm:presLayoutVars>
          <dgm:bulletEnabled val="1"/>
        </dgm:presLayoutVars>
      </dgm:prSet>
      <dgm:spPr/>
    </dgm:pt>
    <dgm:pt modelId="{33578104-BB05-4A62-B5BA-0C710F25510E}" type="pres">
      <dgm:prSet presAssocID="{D7B30DEA-A57F-4A47-9B5D-960B17F48DCD}" presName="funnel" presStyleLbl="trAlignAcc1" presStyleIdx="0" presStyleCnt="1" custLinFactNeighborX="-137" custLinFactNeighborY="-625"/>
      <dgm:spPr>
        <a:ln>
          <a:solidFill>
            <a:schemeClr val="tx1"/>
          </a:solidFill>
        </a:ln>
      </dgm:spPr>
    </dgm:pt>
  </dgm:ptLst>
  <dgm:cxnLst>
    <dgm:cxn modelId="{C34C0505-302A-4A41-BD4A-76171A54C28D}" srcId="{D7B30DEA-A57F-4A47-9B5D-960B17F48DCD}" destId="{942C161B-56D7-4842-BC32-596875092CD9}" srcOrd="0" destOrd="0" parTransId="{6214ADB7-9111-42A7-BCB5-E71947521EA1}" sibTransId="{5D45F363-D1D0-4F66-8C38-C459C0BF1058}"/>
    <dgm:cxn modelId="{52B6F93D-5354-4022-AA3E-E196A2C9A908}" srcId="{D7B30DEA-A57F-4A47-9B5D-960B17F48DCD}" destId="{2A3D073F-1659-4DBA-A29D-072A38F932DC}" srcOrd="1" destOrd="0" parTransId="{F195C6D7-B22B-488F-B1C1-9DE88B00F1CC}" sibTransId="{A42C4727-D2A7-4AB0-A704-C426B097F874}"/>
    <dgm:cxn modelId="{8AA2E265-26AF-40D7-B7BC-41C39B5F007B}" type="presOf" srcId="{942C161B-56D7-4842-BC32-596875092CD9}" destId="{EA2CCEE9-F2B2-4900-9BA5-D3E856D88793}" srcOrd="0" destOrd="0" presId="urn:microsoft.com/office/officeart/2005/8/layout/funnel1"/>
    <dgm:cxn modelId="{58D11172-664E-4F56-A149-85035AD2E2D6}" type="presOf" srcId="{8743CB3A-A922-4AB8-986D-AF71F53B5A11}" destId="{82F30C0E-6530-4A1A-AF41-18A5DE1E815B}" srcOrd="0" destOrd="0" presId="urn:microsoft.com/office/officeart/2005/8/layout/funnel1"/>
    <dgm:cxn modelId="{4614B252-5B8D-4886-9C5A-A52836A4F964}" srcId="{D7B30DEA-A57F-4A47-9B5D-960B17F48DCD}" destId="{1675E6CC-BBCF-48F2-90F7-1C7DEC56E0C2}" srcOrd="4" destOrd="0" parTransId="{EF66C931-0D9F-4F84-B48E-DC157C1F751A}" sibTransId="{9DAB90CF-FB78-43AE-BA87-82AAB03AD746}"/>
    <dgm:cxn modelId="{9D97F374-F458-4290-8AA5-1FFD95BE5677}" type="presOf" srcId="{9AD680E0-A1B2-4634-AB38-36BBAE1220BD}" destId="{B5634FC8-1B20-4FEF-A691-5E4C3676F5E4}" srcOrd="0" destOrd="0" presId="urn:microsoft.com/office/officeart/2005/8/layout/funnel1"/>
    <dgm:cxn modelId="{C3CE1B8F-DAF6-46C7-8BF6-C9B26EF0963F}" srcId="{D7B30DEA-A57F-4A47-9B5D-960B17F48DCD}" destId="{8743CB3A-A922-4AB8-986D-AF71F53B5A11}" srcOrd="3" destOrd="0" parTransId="{F57EA9F3-3315-4E03-86B8-6C71C28304C7}" sibTransId="{55A9F6F6-D002-49C1-A611-8AE23557711A}"/>
    <dgm:cxn modelId="{77D53B97-A22A-41FD-8A8C-B67BC4DEFE6B}" type="presOf" srcId="{2A3D073F-1659-4DBA-A29D-072A38F932DC}" destId="{BC6773D6-C0C0-4B5A-BD48-1740108675DA}" srcOrd="0" destOrd="0" presId="urn:microsoft.com/office/officeart/2005/8/layout/funnel1"/>
    <dgm:cxn modelId="{E224AEDF-D737-4DD6-A592-538A985F5C85}" srcId="{D7B30DEA-A57F-4A47-9B5D-960B17F48DCD}" destId="{9AD680E0-A1B2-4634-AB38-36BBAE1220BD}" srcOrd="2" destOrd="0" parTransId="{CE944B36-F7CC-4ED2-9EA9-C636B79BEEF4}" sibTransId="{8243D6B4-A1EB-48DB-B664-6948EDF2F228}"/>
    <dgm:cxn modelId="{0FDE04E3-3FE0-4B29-9C67-A9015B62D36E}" type="presOf" srcId="{D7B30DEA-A57F-4A47-9B5D-960B17F48DCD}" destId="{72F2F01D-2502-4568-B78D-F79429B08906}" srcOrd="0" destOrd="0" presId="urn:microsoft.com/office/officeart/2005/8/layout/funnel1"/>
    <dgm:cxn modelId="{D5DBA4BB-02B0-40D9-BED4-6E47E490BF13}" type="presParOf" srcId="{72F2F01D-2502-4568-B78D-F79429B08906}" destId="{E246FD5B-8E57-456A-8CFE-31997E261B56}" srcOrd="0" destOrd="0" presId="urn:microsoft.com/office/officeart/2005/8/layout/funnel1"/>
    <dgm:cxn modelId="{F11492C8-6678-4D91-98C7-1D4520B54E7E}" type="presParOf" srcId="{72F2F01D-2502-4568-B78D-F79429B08906}" destId="{21F3DB33-73CA-4B79-8064-52EDFC13BCD2}" srcOrd="1" destOrd="0" presId="urn:microsoft.com/office/officeart/2005/8/layout/funnel1"/>
    <dgm:cxn modelId="{7D2D59F7-4AB4-4F4E-976D-1B51B79CD894}" type="presParOf" srcId="{72F2F01D-2502-4568-B78D-F79429B08906}" destId="{82F30C0E-6530-4A1A-AF41-18A5DE1E815B}" srcOrd="2" destOrd="0" presId="urn:microsoft.com/office/officeart/2005/8/layout/funnel1"/>
    <dgm:cxn modelId="{F7B46B43-9A6F-48FA-9849-983C1254AA7C}" type="presParOf" srcId="{72F2F01D-2502-4568-B78D-F79429B08906}" destId="{B5634FC8-1B20-4FEF-A691-5E4C3676F5E4}" srcOrd="3" destOrd="0" presId="urn:microsoft.com/office/officeart/2005/8/layout/funnel1"/>
    <dgm:cxn modelId="{7BDCE10B-E65D-4197-BA29-CBBBAFE769FD}" type="presParOf" srcId="{72F2F01D-2502-4568-B78D-F79429B08906}" destId="{BC6773D6-C0C0-4B5A-BD48-1740108675DA}" srcOrd="4" destOrd="0" presId="urn:microsoft.com/office/officeart/2005/8/layout/funnel1"/>
    <dgm:cxn modelId="{BB925FEA-2FB5-4F0F-A828-077391DFDD83}" type="presParOf" srcId="{72F2F01D-2502-4568-B78D-F79429B08906}" destId="{EA2CCEE9-F2B2-4900-9BA5-D3E856D88793}" srcOrd="5" destOrd="0" presId="urn:microsoft.com/office/officeart/2005/8/layout/funnel1"/>
    <dgm:cxn modelId="{60EF504D-BAB9-456A-A4F2-386CEF6ACFA1}" type="presParOf" srcId="{72F2F01D-2502-4568-B78D-F79429B08906}" destId="{33578104-BB05-4A62-B5BA-0C710F25510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DFC252-2115-4AB5-ACE3-39A9F9A7E5E3}" type="doc">
      <dgm:prSet loTypeId="urn:microsoft.com/office/officeart/2005/8/layout/hList7" loCatId="picture" qsTypeId="urn:microsoft.com/office/officeart/2005/8/quickstyle/simple4" qsCatId="simple" csTypeId="urn:microsoft.com/office/officeart/2005/8/colors/accent0_1" csCatId="mainScheme" phldr="1"/>
      <dgm:spPr/>
    </dgm:pt>
    <dgm:pt modelId="{3A7877C0-E3B7-4227-B6F8-C4CACABDD9B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b="0" i="0" dirty="0">
              <a:solidFill>
                <a:srgbClr val="002060"/>
              </a:solidFill>
              <a:latin typeface="Bahnschrift SemiBold" panose="020B0502040204020203" pitchFamily="34" charset="0"/>
            </a:rPr>
            <a:t>'</a:t>
          </a:r>
          <a:r>
            <a:rPr lang="en-US" b="1" i="0" dirty="0">
              <a:solidFill>
                <a:srgbClr val="002060"/>
              </a:solidFill>
              <a:latin typeface="Bahnschrift SemiBold" panose="020B0502040204020203" pitchFamily="34" charset="0"/>
            </a:rPr>
            <a:t>A</a:t>
          </a:r>
          <a:r>
            <a:rPr lang="en-US" b="0" i="0" dirty="0">
              <a:solidFill>
                <a:srgbClr val="002060"/>
              </a:solidFill>
              <a:latin typeface="Bahnschrift SemiBold" panose="020B0502040204020203" pitchFamily="34" charset="0"/>
            </a:rPr>
            <a:t>' items – 20% of the items accounts for 70% of the ACV of items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F865AEB6-6487-4810-A628-40FD032C0266}" type="parTrans" cxnId="{245EDF4A-10B3-48A1-837D-C38C94A43086}">
      <dgm:prSet/>
      <dgm:spPr/>
      <dgm:t>
        <a:bodyPr/>
        <a:lstStyle/>
        <a:p>
          <a:endParaRPr lang="en-US"/>
        </a:p>
      </dgm:t>
    </dgm:pt>
    <dgm:pt modelId="{764A38F6-1117-4B59-ADAE-9978617B9CB0}" type="sibTrans" cxnId="{245EDF4A-10B3-48A1-837D-C38C94A43086}">
      <dgm:prSet/>
      <dgm:spPr/>
      <dgm:t>
        <a:bodyPr/>
        <a:lstStyle/>
        <a:p>
          <a:endParaRPr lang="en-US"/>
        </a:p>
      </dgm:t>
    </dgm:pt>
    <dgm:pt modelId="{B95645A6-4219-4C11-B38A-44D7C4F147FD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b="0" i="0" dirty="0">
              <a:solidFill>
                <a:srgbClr val="002060"/>
              </a:solidFill>
              <a:latin typeface="Bahnschrift SemiBold" panose="020B0502040204020203" pitchFamily="34" charset="0"/>
            </a:rPr>
            <a:t>'B' items – 30% of the items accounts for 25% of the ACV of items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436A210A-41FF-440C-BAD6-99A21CFFD695}" type="parTrans" cxnId="{2549B61D-01FC-4060-8553-DE98385CE939}">
      <dgm:prSet/>
      <dgm:spPr/>
      <dgm:t>
        <a:bodyPr/>
        <a:lstStyle/>
        <a:p>
          <a:endParaRPr lang="en-US"/>
        </a:p>
      </dgm:t>
    </dgm:pt>
    <dgm:pt modelId="{618B213D-5E5F-4A9C-921C-8FF39CBAA25F}" type="sibTrans" cxnId="{2549B61D-01FC-4060-8553-DE98385CE939}">
      <dgm:prSet/>
      <dgm:spPr/>
      <dgm:t>
        <a:bodyPr/>
        <a:lstStyle/>
        <a:p>
          <a:endParaRPr lang="en-US"/>
        </a:p>
      </dgm:t>
    </dgm:pt>
    <dgm:pt modelId="{C5840E34-1F5E-4CAB-957E-1FB235EF7973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b="0" i="0" dirty="0">
              <a:solidFill>
                <a:srgbClr val="002060"/>
              </a:solidFill>
              <a:latin typeface="Bahnschrift SemiBold" panose="020B0502040204020203" pitchFamily="34" charset="0"/>
            </a:rPr>
            <a:t>'C' items – 50% of the items accounts for 5% of the ACV of items</a:t>
          </a:r>
          <a:endParaRPr lang="en-US" dirty="0">
            <a:solidFill>
              <a:srgbClr val="002060"/>
            </a:solidFill>
            <a:latin typeface="Bahnschrift SemiBold" panose="020B0502040204020203" pitchFamily="34" charset="0"/>
          </a:endParaRPr>
        </a:p>
      </dgm:t>
    </dgm:pt>
    <dgm:pt modelId="{BF81D8EB-5A5B-48F4-9866-D7A3DB898ADB}" type="parTrans" cxnId="{CF2BFBBE-AABA-42D6-9044-F6547AE3E6B4}">
      <dgm:prSet/>
      <dgm:spPr/>
      <dgm:t>
        <a:bodyPr/>
        <a:lstStyle/>
        <a:p>
          <a:endParaRPr lang="en-US"/>
        </a:p>
      </dgm:t>
    </dgm:pt>
    <dgm:pt modelId="{E6940DAE-1B71-4683-9391-EA8F2E56E88C}" type="sibTrans" cxnId="{CF2BFBBE-AABA-42D6-9044-F6547AE3E6B4}">
      <dgm:prSet/>
      <dgm:spPr/>
      <dgm:t>
        <a:bodyPr/>
        <a:lstStyle/>
        <a:p>
          <a:endParaRPr lang="en-US"/>
        </a:p>
      </dgm:t>
    </dgm:pt>
    <dgm:pt modelId="{3F4CA039-B41D-435C-8EA7-9A03A4A7430A}" type="pres">
      <dgm:prSet presAssocID="{AADFC252-2115-4AB5-ACE3-39A9F9A7E5E3}" presName="Name0" presStyleCnt="0">
        <dgm:presLayoutVars>
          <dgm:dir/>
          <dgm:resizeHandles val="exact"/>
        </dgm:presLayoutVars>
      </dgm:prSet>
      <dgm:spPr/>
    </dgm:pt>
    <dgm:pt modelId="{8EA3B7F6-88BF-42AC-B972-78A355FCEA46}" type="pres">
      <dgm:prSet presAssocID="{AADFC252-2115-4AB5-ACE3-39A9F9A7E5E3}" presName="fgShape" presStyleLbl="fgShp" presStyleIdx="0" presStyleCnt="1" custLinFactNeighborX="99451" custLinFactNeighborY="47856"/>
      <dgm:spPr>
        <a:noFill/>
        <a:ln>
          <a:noFill/>
        </a:ln>
      </dgm:spPr>
    </dgm:pt>
    <dgm:pt modelId="{960F1B37-EBC4-4457-B0E6-E2308CF443A4}" type="pres">
      <dgm:prSet presAssocID="{AADFC252-2115-4AB5-ACE3-39A9F9A7E5E3}" presName="linComp" presStyleCnt="0"/>
      <dgm:spPr/>
    </dgm:pt>
    <dgm:pt modelId="{A67E9BE7-1ACC-410F-82E7-F08B74E97A29}" type="pres">
      <dgm:prSet presAssocID="{3A7877C0-E3B7-4227-B6F8-C4CACABDD9BF}" presName="compNode" presStyleCnt="0"/>
      <dgm:spPr/>
    </dgm:pt>
    <dgm:pt modelId="{C9FE1361-08DC-4EFE-A4D8-482260544B8B}" type="pres">
      <dgm:prSet presAssocID="{3A7877C0-E3B7-4227-B6F8-C4CACABDD9BF}" presName="bkgdShape" presStyleLbl="node1" presStyleIdx="0" presStyleCnt="3" custLinFactNeighborY="249"/>
      <dgm:spPr/>
    </dgm:pt>
    <dgm:pt modelId="{7829B14C-C6A0-41E8-8623-1BAA8E320E40}" type="pres">
      <dgm:prSet presAssocID="{3A7877C0-E3B7-4227-B6F8-C4CACABDD9BF}" presName="nodeTx" presStyleLbl="node1" presStyleIdx="0" presStyleCnt="3">
        <dgm:presLayoutVars>
          <dgm:bulletEnabled val="1"/>
        </dgm:presLayoutVars>
      </dgm:prSet>
      <dgm:spPr/>
    </dgm:pt>
    <dgm:pt modelId="{36D2E50C-7AD7-4E3D-95C7-B71442427259}" type="pres">
      <dgm:prSet presAssocID="{3A7877C0-E3B7-4227-B6F8-C4CACABDD9BF}" presName="invisiNode" presStyleLbl="node1" presStyleIdx="0" presStyleCnt="3"/>
      <dgm:spPr/>
    </dgm:pt>
    <dgm:pt modelId="{5C7398BD-7F43-4FA8-8860-97D2C5534412}" type="pres">
      <dgm:prSet presAssocID="{3A7877C0-E3B7-4227-B6F8-C4CACABDD9BF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F82709A-D53E-464E-8321-833863052524}" type="pres">
      <dgm:prSet presAssocID="{764A38F6-1117-4B59-ADAE-9978617B9CB0}" presName="sibTrans" presStyleLbl="sibTrans2D1" presStyleIdx="0" presStyleCnt="0"/>
      <dgm:spPr/>
    </dgm:pt>
    <dgm:pt modelId="{829FF211-05D0-4236-A2CE-9FA913D56803}" type="pres">
      <dgm:prSet presAssocID="{B95645A6-4219-4C11-B38A-44D7C4F147FD}" presName="compNode" presStyleCnt="0"/>
      <dgm:spPr/>
    </dgm:pt>
    <dgm:pt modelId="{D821D47F-468E-4343-8E45-F7FB27FC7673}" type="pres">
      <dgm:prSet presAssocID="{B95645A6-4219-4C11-B38A-44D7C4F147FD}" presName="bkgdShape" presStyleLbl="node1" presStyleIdx="1" presStyleCnt="3" custLinFactNeighborX="243"/>
      <dgm:spPr/>
    </dgm:pt>
    <dgm:pt modelId="{CD23B300-AE2C-44F1-B35E-DD7ADD16015B}" type="pres">
      <dgm:prSet presAssocID="{B95645A6-4219-4C11-B38A-44D7C4F147FD}" presName="nodeTx" presStyleLbl="node1" presStyleIdx="1" presStyleCnt="3">
        <dgm:presLayoutVars>
          <dgm:bulletEnabled val="1"/>
        </dgm:presLayoutVars>
      </dgm:prSet>
      <dgm:spPr/>
    </dgm:pt>
    <dgm:pt modelId="{E05095CB-C4E1-4AC8-A8C3-996F07E1C017}" type="pres">
      <dgm:prSet presAssocID="{B95645A6-4219-4C11-B38A-44D7C4F147FD}" presName="invisiNode" presStyleLbl="node1" presStyleIdx="1" presStyleCnt="3"/>
      <dgm:spPr/>
    </dgm:pt>
    <dgm:pt modelId="{F3C25570-8467-40FE-91B1-FFE89112582B}" type="pres">
      <dgm:prSet presAssocID="{B95645A6-4219-4C11-B38A-44D7C4F147FD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B14CBA-8ADB-4CF0-9542-91C4D0EC4586}" type="pres">
      <dgm:prSet presAssocID="{618B213D-5E5F-4A9C-921C-8FF39CBAA25F}" presName="sibTrans" presStyleLbl="sibTrans2D1" presStyleIdx="0" presStyleCnt="0"/>
      <dgm:spPr/>
    </dgm:pt>
    <dgm:pt modelId="{C8423D3E-5DCC-42BA-B17C-ECBAD557A101}" type="pres">
      <dgm:prSet presAssocID="{C5840E34-1F5E-4CAB-957E-1FB235EF7973}" presName="compNode" presStyleCnt="0"/>
      <dgm:spPr/>
    </dgm:pt>
    <dgm:pt modelId="{110E9379-4777-4ED5-8362-700DAE97C380}" type="pres">
      <dgm:prSet presAssocID="{C5840E34-1F5E-4CAB-957E-1FB235EF7973}" presName="bkgdShape" presStyleLbl="node1" presStyleIdx="2" presStyleCnt="3"/>
      <dgm:spPr/>
    </dgm:pt>
    <dgm:pt modelId="{824A408F-C3E4-4FDB-A5FE-203F52C03227}" type="pres">
      <dgm:prSet presAssocID="{C5840E34-1F5E-4CAB-957E-1FB235EF7973}" presName="nodeTx" presStyleLbl="node1" presStyleIdx="2" presStyleCnt="3">
        <dgm:presLayoutVars>
          <dgm:bulletEnabled val="1"/>
        </dgm:presLayoutVars>
      </dgm:prSet>
      <dgm:spPr/>
    </dgm:pt>
    <dgm:pt modelId="{74DF27E8-C4C6-46F2-AE2B-FA4649F1B3CA}" type="pres">
      <dgm:prSet presAssocID="{C5840E34-1F5E-4CAB-957E-1FB235EF7973}" presName="invisiNode" presStyleLbl="node1" presStyleIdx="2" presStyleCnt="3"/>
      <dgm:spPr/>
    </dgm:pt>
    <dgm:pt modelId="{4E776E80-C924-48E8-887D-01E9BE7DD52D}" type="pres">
      <dgm:prSet presAssocID="{C5840E34-1F5E-4CAB-957E-1FB235EF7973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38A4800-1DF0-4CB5-B837-C4064FAE91FD}" type="presOf" srcId="{764A38F6-1117-4B59-ADAE-9978617B9CB0}" destId="{2F82709A-D53E-464E-8321-833863052524}" srcOrd="0" destOrd="0" presId="urn:microsoft.com/office/officeart/2005/8/layout/hList7"/>
    <dgm:cxn modelId="{747DA60B-9048-4253-8E4B-8DDCFB5C0FF1}" type="presOf" srcId="{3A7877C0-E3B7-4227-B6F8-C4CACABDD9BF}" destId="{C9FE1361-08DC-4EFE-A4D8-482260544B8B}" srcOrd="0" destOrd="0" presId="urn:microsoft.com/office/officeart/2005/8/layout/hList7"/>
    <dgm:cxn modelId="{08DFD20D-D612-41AC-B736-9F415F592B04}" type="presOf" srcId="{C5840E34-1F5E-4CAB-957E-1FB235EF7973}" destId="{824A408F-C3E4-4FDB-A5FE-203F52C03227}" srcOrd="1" destOrd="0" presId="urn:microsoft.com/office/officeart/2005/8/layout/hList7"/>
    <dgm:cxn modelId="{F3AC0718-D340-450E-8ABC-9117B4CCEC33}" type="presOf" srcId="{C5840E34-1F5E-4CAB-957E-1FB235EF7973}" destId="{110E9379-4777-4ED5-8362-700DAE97C380}" srcOrd="0" destOrd="0" presId="urn:microsoft.com/office/officeart/2005/8/layout/hList7"/>
    <dgm:cxn modelId="{2549B61D-01FC-4060-8553-DE98385CE939}" srcId="{AADFC252-2115-4AB5-ACE3-39A9F9A7E5E3}" destId="{B95645A6-4219-4C11-B38A-44D7C4F147FD}" srcOrd="1" destOrd="0" parTransId="{436A210A-41FF-440C-BAD6-99A21CFFD695}" sibTransId="{618B213D-5E5F-4A9C-921C-8FF39CBAA25F}"/>
    <dgm:cxn modelId="{5E8CB445-D763-49E9-818B-FC05B819C15F}" type="presOf" srcId="{3A7877C0-E3B7-4227-B6F8-C4CACABDD9BF}" destId="{7829B14C-C6A0-41E8-8623-1BAA8E320E40}" srcOrd="1" destOrd="0" presId="urn:microsoft.com/office/officeart/2005/8/layout/hList7"/>
    <dgm:cxn modelId="{245EDF4A-10B3-48A1-837D-C38C94A43086}" srcId="{AADFC252-2115-4AB5-ACE3-39A9F9A7E5E3}" destId="{3A7877C0-E3B7-4227-B6F8-C4CACABDD9BF}" srcOrd="0" destOrd="0" parTransId="{F865AEB6-6487-4810-A628-40FD032C0266}" sibTransId="{764A38F6-1117-4B59-ADAE-9978617B9CB0}"/>
    <dgm:cxn modelId="{6B747287-6FD0-45EF-AEC7-E3E42E9C2C26}" type="presOf" srcId="{B95645A6-4219-4C11-B38A-44D7C4F147FD}" destId="{CD23B300-AE2C-44F1-B35E-DD7ADD16015B}" srcOrd="1" destOrd="0" presId="urn:microsoft.com/office/officeart/2005/8/layout/hList7"/>
    <dgm:cxn modelId="{CF2BFBBE-AABA-42D6-9044-F6547AE3E6B4}" srcId="{AADFC252-2115-4AB5-ACE3-39A9F9A7E5E3}" destId="{C5840E34-1F5E-4CAB-957E-1FB235EF7973}" srcOrd="2" destOrd="0" parTransId="{BF81D8EB-5A5B-48F4-9866-D7A3DB898ADB}" sibTransId="{E6940DAE-1B71-4683-9391-EA8F2E56E88C}"/>
    <dgm:cxn modelId="{C81DFAF3-4674-4861-A8BB-E9AC5BA1AC89}" type="presOf" srcId="{AADFC252-2115-4AB5-ACE3-39A9F9A7E5E3}" destId="{3F4CA039-B41D-435C-8EA7-9A03A4A7430A}" srcOrd="0" destOrd="0" presId="urn:microsoft.com/office/officeart/2005/8/layout/hList7"/>
    <dgm:cxn modelId="{5C4D58FC-3ECA-4201-B9A5-DBE5A2D9DB12}" type="presOf" srcId="{B95645A6-4219-4C11-B38A-44D7C4F147FD}" destId="{D821D47F-468E-4343-8E45-F7FB27FC7673}" srcOrd="0" destOrd="0" presId="urn:microsoft.com/office/officeart/2005/8/layout/hList7"/>
    <dgm:cxn modelId="{0D2C10FF-44FB-4478-BCDD-27B15EBCCB53}" type="presOf" srcId="{618B213D-5E5F-4A9C-921C-8FF39CBAA25F}" destId="{9EB14CBA-8ADB-4CF0-9542-91C4D0EC4586}" srcOrd="0" destOrd="0" presId="urn:microsoft.com/office/officeart/2005/8/layout/hList7"/>
    <dgm:cxn modelId="{F3CE0138-1916-493A-A799-0773430CB02F}" type="presParOf" srcId="{3F4CA039-B41D-435C-8EA7-9A03A4A7430A}" destId="{8EA3B7F6-88BF-42AC-B972-78A355FCEA46}" srcOrd="0" destOrd="0" presId="urn:microsoft.com/office/officeart/2005/8/layout/hList7"/>
    <dgm:cxn modelId="{09E4E5A9-5D1A-4A07-8358-21FCBF9E40CF}" type="presParOf" srcId="{3F4CA039-B41D-435C-8EA7-9A03A4A7430A}" destId="{960F1B37-EBC4-4457-B0E6-E2308CF443A4}" srcOrd="1" destOrd="0" presId="urn:microsoft.com/office/officeart/2005/8/layout/hList7"/>
    <dgm:cxn modelId="{92D6B326-11E8-4BE7-AF28-933FC3C25D83}" type="presParOf" srcId="{960F1B37-EBC4-4457-B0E6-E2308CF443A4}" destId="{A67E9BE7-1ACC-410F-82E7-F08B74E97A29}" srcOrd="0" destOrd="0" presId="urn:microsoft.com/office/officeart/2005/8/layout/hList7"/>
    <dgm:cxn modelId="{93565CAA-6298-4CA5-A638-F6DBDDE1DD57}" type="presParOf" srcId="{A67E9BE7-1ACC-410F-82E7-F08B74E97A29}" destId="{C9FE1361-08DC-4EFE-A4D8-482260544B8B}" srcOrd="0" destOrd="0" presId="urn:microsoft.com/office/officeart/2005/8/layout/hList7"/>
    <dgm:cxn modelId="{50439113-CC2B-491C-A415-74E28D9ED1FD}" type="presParOf" srcId="{A67E9BE7-1ACC-410F-82E7-F08B74E97A29}" destId="{7829B14C-C6A0-41E8-8623-1BAA8E320E40}" srcOrd="1" destOrd="0" presId="urn:microsoft.com/office/officeart/2005/8/layout/hList7"/>
    <dgm:cxn modelId="{EEE804CA-BA1F-4714-BE0A-67C8FF2C7F72}" type="presParOf" srcId="{A67E9BE7-1ACC-410F-82E7-F08B74E97A29}" destId="{36D2E50C-7AD7-4E3D-95C7-B71442427259}" srcOrd="2" destOrd="0" presId="urn:microsoft.com/office/officeart/2005/8/layout/hList7"/>
    <dgm:cxn modelId="{9447772B-6909-4340-9AC6-5407E8E6D980}" type="presParOf" srcId="{A67E9BE7-1ACC-410F-82E7-F08B74E97A29}" destId="{5C7398BD-7F43-4FA8-8860-97D2C5534412}" srcOrd="3" destOrd="0" presId="urn:microsoft.com/office/officeart/2005/8/layout/hList7"/>
    <dgm:cxn modelId="{4992321C-77FE-4337-8FD2-9C419921824C}" type="presParOf" srcId="{960F1B37-EBC4-4457-B0E6-E2308CF443A4}" destId="{2F82709A-D53E-464E-8321-833863052524}" srcOrd="1" destOrd="0" presId="urn:microsoft.com/office/officeart/2005/8/layout/hList7"/>
    <dgm:cxn modelId="{54708949-F4B6-4D2A-9D3C-3395B5E7232C}" type="presParOf" srcId="{960F1B37-EBC4-4457-B0E6-E2308CF443A4}" destId="{829FF211-05D0-4236-A2CE-9FA913D56803}" srcOrd="2" destOrd="0" presId="urn:microsoft.com/office/officeart/2005/8/layout/hList7"/>
    <dgm:cxn modelId="{9A69D7D7-BA88-4443-8A15-4EC633799DD8}" type="presParOf" srcId="{829FF211-05D0-4236-A2CE-9FA913D56803}" destId="{D821D47F-468E-4343-8E45-F7FB27FC7673}" srcOrd="0" destOrd="0" presId="urn:microsoft.com/office/officeart/2005/8/layout/hList7"/>
    <dgm:cxn modelId="{85C8C924-46D5-4668-9EB4-029EBD255DE8}" type="presParOf" srcId="{829FF211-05D0-4236-A2CE-9FA913D56803}" destId="{CD23B300-AE2C-44F1-B35E-DD7ADD16015B}" srcOrd="1" destOrd="0" presId="urn:microsoft.com/office/officeart/2005/8/layout/hList7"/>
    <dgm:cxn modelId="{A2061D92-EFBA-4F0C-83DC-830DD03D3794}" type="presParOf" srcId="{829FF211-05D0-4236-A2CE-9FA913D56803}" destId="{E05095CB-C4E1-4AC8-A8C3-996F07E1C017}" srcOrd="2" destOrd="0" presId="urn:microsoft.com/office/officeart/2005/8/layout/hList7"/>
    <dgm:cxn modelId="{34EC96F3-E9D8-435D-B8BC-1CB6A6CD9430}" type="presParOf" srcId="{829FF211-05D0-4236-A2CE-9FA913D56803}" destId="{F3C25570-8467-40FE-91B1-FFE89112582B}" srcOrd="3" destOrd="0" presId="urn:microsoft.com/office/officeart/2005/8/layout/hList7"/>
    <dgm:cxn modelId="{E2706208-AF6E-4700-91A3-21743EA70CF3}" type="presParOf" srcId="{960F1B37-EBC4-4457-B0E6-E2308CF443A4}" destId="{9EB14CBA-8ADB-4CF0-9542-91C4D0EC4586}" srcOrd="3" destOrd="0" presId="urn:microsoft.com/office/officeart/2005/8/layout/hList7"/>
    <dgm:cxn modelId="{F2D273F5-2C1A-4D41-A603-F48592DFEB23}" type="presParOf" srcId="{960F1B37-EBC4-4457-B0E6-E2308CF443A4}" destId="{C8423D3E-5DCC-42BA-B17C-ECBAD557A101}" srcOrd="4" destOrd="0" presId="urn:microsoft.com/office/officeart/2005/8/layout/hList7"/>
    <dgm:cxn modelId="{9D0D3455-7006-4DD2-9F32-FAFEEC40A603}" type="presParOf" srcId="{C8423D3E-5DCC-42BA-B17C-ECBAD557A101}" destId="{110E9379-4777-4ED5-8362-700DAE97C380}" srcOrd="0" destOrd="0" presId="urn:microsoft.com/office/officeart/2005/8/layout/hList7"/>
    <dgm:cxn modelId="{3EC6B387-63DA-4591-9415-C2C18A075750}" type="presParOf" srcId="{C8423D3E-5DCC-42BA-B17C-ECBAD557A101}" destId="{824A408F-C3E4-4FDB-A5FE-203F52C03227}" srcOrd="1" destOrd="0" presId="urn:microsoft.com/office/officeart/2005/8/layout/hList7"/>
    <dgm:cxn modelId="{2F2124B5-DF15-4488-8A74-31A545DFA1D9}" type="presParOf" srcId="{C8423D3E-5DCC-42BA-B17C-ECBAD557A101}" destId="{74DF27E8-C4C6-46F2-AE2B-FA4649F1B3CA}" srcOrd="2" destOrd="0" presId="urn:microsoft.com/office/officeart/2005/8/layout/hList7"/>
    <dgm:cxn modelId="{D176C747-5D24-445C-8ADF-8CCCA2375CFF}" type="presParOf" srcId="{C8423D3E-5DCC-42BA-B17C-ECBAD557A101}" destId="{4E776E80-C924-48E8-887D-01E9BE7DD52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C7CFE1-A9F7-4764-B761-002921253A80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BC93CBA4-5A0E-41DC-B136-CE0EDF3E9C1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lumMod val="40000"/>
            <a:lumOff val="6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Conventional ABC Analysis only accounts for Annual Consumption Value(ACV) of each item. But there are other major criteria which may effect the inventory classification.</a:t>
          </a:r>
        </a:p>
      </dgm:t>
    </dgm:pt>
    <dgm:pt modelId="{C62A3BB3-2258-4DA0-8431-C140C54D9F32}" type="parTrans" cxnId="{2B231E2B-31E7-487E-BF0D-70F1C2664068}">
      <dgm:prSet/>
      <dgm:spPr/>
      <dgm:t>
        <a:bodyPr/>
        <a:lstStyle/>
        <a:p>
          <a:endParaRPr lang="en-US"/>
        </a:p>
      </dgm:t>
    </dgm:pt>
    <dgm:pt modelId="{27986AF4-E9E5-403D-8B15-882DDE318E13}" type="sibTrans" cxnId="{2B231E2B-31E7-487E-BF0D-70F1C2664068}">
      <dgm:prSet/>
      <dgm:spPr/>
      <dgm:t>
        <a:bodyPr/>
        <a:lstStyle/>
        <a:p>
          <a:endParaRPr lang="en-US"/>
        </a:p>
      </dgm:t>
    </dgm:pt>
    <dgm:pt modelId="{9B1C86E4-7FEE-44E4-9EB8-B7EEADB0CE4F}" type="pres">
      <dgm:prSet presAssocID="{B4C7CFE1-A9F7-4764-B761-002921253A80}" presName="linearFlow" presStyleCnt="0">
        <dgm:presLayoutVars>
          <dgm:dir/>
          <dgm:resizeHandles val="exact"/>
        </dgm:presLayoutVars>
      </dgm:prSet>
      <dgm:spPr/>
    </dgm:pt>
    <dgm:pt modelId="{92E4ACA3-B2AE-41D6-8A53-F587C6AC01A9}" type="pres">
      <dgm:prSet presAssocID="{BC93CBA4-5A0E-41DC-B136-CE0EDF3E9C1B}" presName="composite" presStyleCnt="0"/>
      <dgm:spPr/>
    </dgm:pt>
    <dgm:pt modelId="{8F1AF437-990E-420A-B784-EC9BC7CAE348}" type="pres">
      <dgm:prSet presAssocID="{BC93CBA4-5A0E-41DC-B136-CE0EDF3E9C1B}" presName="imgShp" presStyleLbl="fgImgPlace1" presStyleIdx="0" presStyleCnt="1" custScaleX="67002" custScaleY="68747" custLinFactNeighborX="24459" custLinFactNeighborY="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3A75CF14-B81B-4539-A28B-50DA5A847547}" type="pres">
      <dgm:prSet presAssocID="{BC93CBA4-5A0E-41DC-B136-CE0EDF3E9C1B}" presName="txShp" presStyleLbl="node1" presStyleIdx="0" presStyleCnt="1" custScaleY="68841">
        <dgm:presLayoutVars>
          <dgm:bulletEnabled val="1"/>
        </dgm:presLayoutVars>
      </dgm:prSet>
      <dgm:spPr/>
    </dgm:pt>
  </dgm:ptLst>
  <dgm:cxnLst>
    <dgm:cxn modelId="{2B231E2B-31E7-487E-BF0D-70F1C2664068}" srcId="{B4C7CFE1-A9F7-4764-B761-002921253A80}" destId="{BC93CBA4-5A0E-41DC-B136-CE0EDF3E9C1B}" srcOrd="0" destOrd="0" parTransId="{C62A3BB3-2258-4DA0-8431-C140C54D9F32}" sibTransId="{27986AF4-E9E5-403D-8B15-882DDE318E13}"/>
    <dgm:cxn modelId="{33A27A88-0E3E-4E64-8A5E-CFA02CB35FAB}" type="presOf" srcId="{B4C7CFE1-A9F7-4764-B761-002921253A80}" destId="{9B1C86E4-7FEE-44E4-9EB8-B7EEADB0CE4F}" srcOrd="0" destOrd="0" presId="urn:microsoft.com/office/officeart/2005/8/layout/vList3"/>
    <dgm:cxn modelId="{DEA198DB-0B21-4B31-A595-334F70D01176}" type="presOf" srcId="{BC93CBA4-5A0E-41DC-B136-CE0EDF3E9C1B}" destId="{3A75CF14-B81B-4539-A28B-50DA5A847547}" srcOrd="0" destOrd="0" presId="urn:microsoft.com/office/officeart/2005/8/layout/vList3"/>
    <dgm:cxn modelId="{0FA04F56-0942-4069-AEB7-BEEE53F905F8}" type="presParOf" srcId="{9B1C86E4-7FEE-44E4-9EB8-B7EEADB0CE4F}" destId="{92E4ACA3-B2AE-41D6-8A53-F587C6AC01A9}" srcOrd="0" destOrd="0" presId="urn:microsoft.com/office/officeart/2005/8/layout/vList3"/>
    <dgm:cxn modelId="{1B0B3F77-59F8-4859-A4A3-957E68A70E9D}" type="presParOf" srcId="{92E4ACA3-B2AE-41D6-8A53-F587C6AC01A9}" destId="{8F1AF437-990E-420A-B784-EC9BC7CAE348}" srcOrd="0" destOrd="0" presId="urn:microsoft.com/office/officeart/2005/8/layout/vList3"/>
    <dgm:cxn modelId="{E37674A7-E94E-4DA0-8BC5-9294C83EB580}" type="presParOf" srcId="{92E4ACA3-B2AE-41D6-8A53-F587C6AC01A9}" destId="{3A75CF14-B81B-4539-A28B-50DA5A8475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8A0BC4-5C11-486D-BF03-ACC8034F4C9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3352D2-4E82-4C92-B5DA-F955198570C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Multiple-Criteria Decision-Making (MCDM) </a:t>
          </a:r>
          <a:endParaRPr lang="en-US" dirty="0"/>
        </a:p>
      </dgm:t>
    </dgm:pt>
    <dgm:pt modelId="{CA01E205-A8C1-4355-93F5-00D60FC33DF8}" type="parTrans" cxnId="{76FD9106-34AB-417F-A6A5-8B12F74D28BD}">
      <dgm:prSet/>
      <dgm:spPr/>
      <dgm:t>
        <a:bodyPr/>
        <a:lstStyle/>
        <a:p>
          <a:endParaRPr lang="en-US"/>
        </a:p>
      </dgm:t>
    </dgm:pt>
    <dgm:pt modelId="{5F433348-A46F-441D-B54F-C9F2A76F15B3}" type="sibTrans" cxnId="{76FD9106-34AB-417F-A6A5-8B12F74D28BD}">
      <dgm:prSet/>
      <dgm:spPr/>
      <dgm:t>
        <a:bodyPr/>
        <a:lstStyle/>
        <a:p>
          <a:endParaRPr lang="en-US"/>
        </a:p>
      </dgm:t>
    </dgm:pt>
    <dgm:pt modelId="{3BB36D2A-2A4D-4785-9DB6-B981BDFE124C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95000"/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This method explicitly evaluates multiple conflicting criteria in decision making.</a:t>
          </a:r>
          <a:endParaRPr lang="en-US" dirty="0"/>
        </a:p>
      </dgm:t>
    </dgm:pt>
    <dgm:pt modelId="{72F49A33-D2AA-4E22-9275-055FE3D63DF5}" type="parTrans" cxnId="{465B987C-DD24-4873-BEFC-18D40B362E8A}">
      <dgm:prSet/>
      <dgm:spPr/>
      <dgm:t>
        <a:bodyPr/>
        <a:lstStyle/>
        <a:p>
          <a:endParaRPr lang="en-US"/>
        </a:p>
      </dgm:t>
    </dgm:pt>
    <dgm:pt modelId="{99FA891C-4FAB-4E98-8402-64D119DA0380}" type="sibTrans" cxnId="{465B987C-DD24-4873-BEFC-18D40B362E8A}">
      <dgm:prSet/>
      <dgm:spPr/>
      <dgm:t>
        <a:bodyPr/>
        <a:lstStyle/>
        <a:p>
          <a:endParaRPr lang="en-US"/>
        </a:p>
      </dgm:t>
    </dgm:pt>
    <dgm:pt modelId="{0D26671C-D5C6-4EC7-ABB1-F86804BB1D2B}" type="pres">
      <dgm:prSet presAssocID="{B98A0BC4-5C11-486D-BF03-ACC8034F4C9D}" presName="theList" presStyleCnt="0">
        <dgm:presLayoutVars>
          <dgm:dir/>
          <dgm:animLvl val="lvl"/>
          <dgm:resizeHandles val="exact"/>
        </dgm:presLayoutVars>
      </dgm:prSet>
      <dgm:spPr/>
    </dgm:pt>
    <dgm:pt modelId="{C9FFD100-6D6D-4419-8237-7CA60C268556}" type="pres">
      <dgm:prSet presAssocID="{143352D2-4E82-4C92-B5DA-F955198570C1}" presName="compNode" presStyleCnt="0"/>
      <dgm:spPr/>
    </dgm:pt>
    <dgm:pt modelId="{6DFD6632-4970-450A-84D4-C99B711D8E60}" type="pres">
      <dgm:prSet presAssocID="{143352D2-4E82-4C92-B5DA-F955198570C1}" presName="aNode" presStyleLbl="bgShp" presStyleIdx="0" presStyleCnt="1" custLinFactNeighborY="-576"/>
      <dgm:spPr/>
    </dgm:pt>
    <dgm:pt modelId="{C6016AF4-1A13-4E8F-8CEB-D0B0FC7B73CE}" type="pres">
      <dgm:prSet presAssocID="{143352D2-4E82-4C92-B5DA-F955198570C1}" presName="textNode" presStyleLbl="bgShp" presStyleIdx="0" presStyleCnt="1"/>
      <dgm:spPr/>
    </dgm:pt>
    <dgm:pt modelId="{A7BEE06E-4F49-4E32-A0FF-18A11169C5E2}" type="pres">
      <dgm:prSet presAssocID="{143352D2-4E82-4C92-B5DA-F955198570C1}" presName="compChildNode" presStyleCnt="0"/>
      <dgm:spPr/>
    </dgm:pt>
    <dgm:pt modelId="{7CF25D6A-1E9A-464F-94E6-B2C3699ECC94}" type="pres">
      <dgm:prSet presAssocID="{143352D2-4E82-4C92-B5DA-F955198570C1}" presName="theInnerList" presStyleCnt="0"/>
      <dgm:spPr/>
    </dgm:pt>
    <dgm:pt modelId="{7BD8DFCC-E780-4E9D-8FA3-F93D4A449FB8}" type="pres">
      <dgm:prSet presAssocID="{3BB36D2A-2A4D-4785-9DB6-B981BDFE124C}" presName="childNode" presStyleLbl="node1" presStyleIdx="0" presStyleCnt="1" custScaleY="76620" custLinFactNeighborY="-13149">
        <dgm:presLayoutVars>
          <dgm:bulletEnabled val="1"/>
        </dgm:presLayoutVars>
      </dgm:prSet>
      <dgm:spPr/>
    </dgm:pt>
  </dgm:ptLst>
  <dgm:cxnLst>
    <dgm:cxn modelId="{76FD9106-34AB-417F-A6A5-8B12F74D28BD}" srcId="{B98A0BC4-5C11-486D-BF03-ACC8034F4C9D}" destId="{143352D2-4E82-4C92-B5DA-F955198570C1}" srcOrd="0" destOrd="0" parTransId="{CA01E205-A8C1-4355-93F5-00D60FC33DF8}" sibTransId="{5F433348-A46F-441D-B54F-C9F2A76F15B3}"/>
    <dgm:cxn modelId="{465B987C-DD24-4873-BEFC-18D40B362E8A}" srcId="{143352D2-4E82-4C92-B5DA-F955198570C1}" destId="{3BB36D2A-2A4D-4785-9DB6-B981BDFE124C}" srcOrd="0" destOrd="0" parTransId="{72F49A33-D2AA-4E22-9275-055FE3D63DF5}" sibTransId="{99FA891C-4FAB-4E98-8402-64D119DA0380}"/>
    <dgm:cxn modelId="{0FC19197-D511-4B71-B6C8-8F1E49D1073C}" type="presOf" srcId="{143352D2-4E82-4C92-B5DA-F955198570C1}" destId="{C6016AF4-1A13-4E8F-8CEB-D0B0FC7B73CE}" srcOrd="1" destOrd="0" presId="urn:microsoft.com/office/officeart/2005/8/layout/lProcess2"/>
    <dgm:cxn modelId="{2C1686B3-9315-477A-868B-050E05D44EA2}" type="presOf" srcId="{3BB36D2A-2A4D-4785-9DB6-B981BDFE124C}" destId="{7BD8DFCC-E780-4E9D-8FA3-F93D4A449FB8}" srcOrd="0" destOrd="0" presId="urn:microsoft.com/office/officeart/2005/8/layout/lProcess2"/>
    <dgm:cxn modelId="{2F73F2C8-DB32-42A7-92CB-6C5D74418369}" type="presOf" srcId="{B98A0BC4-5C11-486D-BF03-ACC8034F4C9D}" destId="{0D26671C-D5C6-4EC7-ABB1-F86804BB1D2B}" srcOrd="0" destOrd="0" presId="urn:microsoft.com/office/officeart/2005/8/layout/lProcess2"/>
    <dgm:cxn modelId="{7801E1FB-59F1-4E53-BB98-7CDD33CF818D}" type="presOf" srcId="{143352D2-4E82-4C92-B5DA-F955198570C1}" destId="{6DFD6632-4970-450A-84D4-C99B711D8E60}" srcOrd="0" destOrd="0" presId="urn:microsoft.com/office/officeart/2005/8/layout/lProcess2"/>
    <dgm:cxn modelId="{29EBE968-59E4-4E95-940B-0005B27F5C67}" type="presParOf" srcId="{0D26671C-D5C6-4EC7-ABB1-F86804BB1D2B}" destId="{C9FFD100-6D6D-4419-8237-7CA60C268556}" srcOrd="0" destOrd="0" presId="urn:microsoft.com/office/officeart/2005/8/layout/lProcess2"/>
    <dgm:cxn modelId="{C3A15B8F-015C-4B09-A75F-42B8FF7D85A8}" type="presParOf" srcId="{C9FFD100-6D6D-4419-8237-7CA60C268556}" destId="{6DFD6632-4970-450A-84D4-C99B711D8E60}" srcOrd="0" destOrd="0" presId="urn:microsoft.com/office/officeart/2005/8/layout/lProcess2"/>
    <dgm:cxn modelId="{9F3E6959-7946-4EA0-84FC-E04C7E17E7A7}" type="presParOf" srcId="{C9FFD100-6D6D-4419-8237-7CA60C268556}" destId="{C6016AF4-1A13-4E8F-8CEB-D0B0FC7B73CE}" srcOrd="1" destOrd="0" presId="urn:microsoft.com/office/officeart/2005/8/layout/lProcess2"/>
    <dgm:cxn modelId="{67FBD16E-51F3-4F27-AB27-727ABA4D0BED}" type="presParOf" srcId="{C9FFD100-6D6D-4419-8237-7CA60C268556}" destId="{A7BEE06E-4F49-4E32-A0FF-18A11169C5E2}" srcOrd="2" destOrd="0" presId="urn:microsoft.com/office/officeart/2005/8/layout/lProcess2"/>
    <dgm:cxn modelId="{E2C34EDC-7016-4C60-A353-F763EE3260E6}" type="presParOf" srcId="{A7BEE06E-4F49-4E32-A0FF-18A11169C5E2}" destId="{7CF25D6A-1E9A-464F-94E6-B2C3699ECC94}" srcOrd="0" destOrd="0" presId="urn:microsoft.com/office/officeart/2005/8/layout/lProcess2"/>
    <dgm:cxn modelId="{57A3357A-7C56-4F2C-9FD8-632615C43BB5}" type="presParOf" srcId="{7CF25D6A-1E9A-464F-94E6-B2C3699ECC94}" destId="{7BD8DFCC-E780-4E9D-8FA3-F93D4A449FB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547A4C-3841-4B3B-80E5-F927F1BA7447}" type="doc">
      <dgm:prSet loTypeId="urn:microsoft.com/office/officeart/2005/8/layout/hProcess4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6D0C1360-4304-4CE9-B205-F4BACC5E611B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Multiple-Criteria</a:t>
          </a:r>
        </a:p>
      </dgm:t>
    </dgm:pt>
    <dgm:pt modelId="{09ED6B9C-0EEF-4C53-9C69-48C681C30776}" type="parTrans" cxnId="{F067C0FB-52F2-4618-BC57-10FB4781DFCB}">
      <dgm:prSet/>
      <dgm:spPr/>
      <dgm:t>
        <a:bodyPr/>
        <a:lstStyle/>
        <a:p>
          <a:endParaRPr lang="en-US"/>
        </a:p>
      </dgm:t>
    </dgm:pt>
    <dgm:pt modelId="{DC31F7AD-918C-4272-8CAB-4FDEC96FF931}" type="sibTrans" cxnId="{F067C0FB-52F2-4618-BC57-10FB4781DFCB}">
      <dgm:prSet/>
      <dgm:spPr>
        <a:solidFill>
          <a:schemeClr val="bg1">
            <a:lumMod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7A0DEDBE-8228-4ACD-9E3B-E706BBC832A2}">
      <dgm:prSet phldrT="[Text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Raw Data Set</a:t>
          </a:r>
        </a:p>
      </dgm:t>
    </dgm:pt>
    <dgm:pt modelId="{16E292AF-8BAD-41FF-923F-C515EEE43057}" type="parTrans" cxnId="{AE5F9C01-7F0B-4738-8B4C-A416CA0AFF7A}">
      <dgm:prSet/>
      <dgm:spPr/>
      <dgm:t>
        <a:bodyPr/>
        <a:lstStyle/>
        <a:p>
          <a:endParaRPr lang="en-US"/>
        </a:p>
      </dgm:t>
    </dgm:pt>
    <dgm:pt modelId="{3ED0BB43-359B-4A71-A270-8FE78F34F9B1}" type="sibTrans" cxnId="{AE5F9C01-7F0B-4738-8B4C-A416CA0AFF7A}">
      <dgm:prSet/>
      <dgm:spPr/>
      <dgm:t>
        <a:bodyPr/>
        <a:lstStyle/>
        <a:p>
          <a:endParaRPr lang="en-US"/>
        </a:p>
      </dgm:t>
    </dgm:pt>
    <dgm:pt modelId="{B08FFF5E-48FA-40A8-8971-A9D7D1F6B90E}">
      <dgm:prSet phldrT="[Text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Conflicting Criteria</a:t>
          </a:r>
        </a:p>
      </dgm:t>
    </dgm:pt>
    <dgm:pt modelId="{B4DB5905-7D67-4A81-A1A9-7372E3A7E21C}" type="parTrans" cxnId="{684EE155-61EC-4383-80CC-F5AB825F7B11}">
      <dgm:prSet/>
      <dgm:spPr/>
      <dgm:t>
        <a:bodyPr/>
        <a:lstStyle/>
        <a:p>
          <a:endParaRPr lang="en-US"/>
        </a:p>
      </dgm:t>
    </dgm:pt>
    <dgm:pt modelId="{F2872F41-D508-4AF8-8A48-58EA6E06E090}" type="sibTrans" cxnId="{684EE155-61EC-4383-80CC-F5AB825F7B11}">
      <dgm:prSet/>
      <dgm:spPr/>
      <dgm:t>
        <a:bodyPr/>
        <a:lstStyle/>
        <a:p>
          <a:endParaRPr lang="en-US"/>
        </a:p>
      </dgm:t>
    </dgm:pt>
    <dgm:pt modelId="{C81A37AD-F48A-47BF-9FE2-6465A83F4B7C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One New Criterion</a:t>
          </a:r>
        </a:p>
      </dgm:t>
    </dgm:pt>
    <dgm:pt modelId="{DDCCD112-293F-4FCE-AD04-CFC6018FA811}" type="parTrans" cxnId="{3FFD5351-A502-44EA-9F8C-A218992A71E4}">
      <dgm:prSet/>
      <dgm:spPr/>
      <dgm:t>
        <a:bodyPr/>
        <a:lstStyle/>
        <a:p>
          <a:endParaRPr lang="en-US"/>
        </a:p>
      </dgm:t>
    </dgm:pt>
    <dgm:pt modelId="{B7FB2112-398A-45B5-A500-C4412558AE04}" type="sibTrans" cxnId="{3FFD5351-A502-44EA-9F8C-A218992A71E4}">
      <dgm:prSet/>
      <dgm:spPr>
        <a:solidFill>
          <a:schemeClr val="bg1">
            <a:lumMod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7C7B95AC-3FBE-4C42-9172-AC67CDF95B28}">
      <dgm:prSet phldrT="[Text]" custT="1"/>
      <dgm:spPr>
        <a:ln>
          <a:solidFill>
            <a:schemeClr val="tx1">
              <a:alpha val="76667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Utilizing different MCDM methods</a:t>
          </a:r>
        </a:p>
      </dgm:t>
    </dgm:pt>
    <dgm:pt modelId="{DF6E3B91-9B94-4EA9-A61E-5AC5608DF5FA}" type="parTrans" cxnId="{8A706C28-B818-4ADE-8405-9009D7A0E47D}">
      <dgm:prSet/>
      <dgm:spPr/>
      <dgm:t>
        <a:bodyPr/>
        <a:lstStyle/>
        <a:p>
          <a:endParaRPr lang="en-US"/>
        </a:p>
      </dgm:t>
    </dgm:pt>
    <dgm:pt modelId="{BEE874B6-5549-41D7-B9C7-8E6D81427502}" type="sibTrans" cxnId="{8A706C28-B818-4ADE-8405-9009D7A0E47D}">
      <dgm:prSet/>
      <dgm:spPr/>
      <dgm:t>
        <a:bodyPr/>
        <a:lstStyle/>
        <a:p>
          <a:endParaRPr lang="en-US"/>
        </a:p>
      </dgm:t>
    </dgm:pt>
    <dgm:pt modelId="{46C7EE2C-439C-40E9-8FEF-A6EB4C7012A4}">
      <dgm:prSet phldrT="[Text]" custT="1"/>
      <dgm:spPr>
        <a:ln>
          <a:solidFill>
            <a:schemeClr val="tx1">
              <a:alpha val="76667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Weighted Scores</a:t>
          </a:r>
        </a:p>
      </dgm:t>
    </dgm:pt>
    <dgm:pt modelId="{A99AE64A-4A91-4DE6-B7E6-C19A3EAF0781}" type="parTrans" cxnId="{AB579A4E-0904-484C-B30F-D5F6A4A39C21}">
      <dgm:prSet/>
      <dgm:spPr/>
      <dgm:t>
        <a:bodyPr/>
        <a:lstStyle/>
        <a:p>
          <a:endParaRPr lang="en-US"/>
        </a:p>
      </dgm:t>
    </dgm:pt>
    <dgm:pt modelId="{26347C8F-20E3-4915-AE3F-D07A16A3EB95}" type="sibTrans" cxnId="{AB579A4E-0904-484C-B30F-D5F6A4A39C21}">
      <dgm:prSet/>
      <dgm:spPr/>
      <dgm:t>
        <a:bodyPr/>
        <a:lstStyle/>
        <a:p>
          <a:endParaRPr lang="en-US"/>
        </a:p>
      </dgm:t>
    </dgm:pt>
    <dgm:pt modelId="{E69DF438-F6E1-4D4B-A33B-38C44ED535C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Reordering the Data Set</a:t>
          </a:r>
        </a:p>
      </dgm:t>
    </dgm:pt>
    <dgm:pt modelId="{B5C71375-0B35-418E-8387-42979F0AF59F}" type="parTrans" cxnId="{6493F038-A89E-4075-BEE4-070ACB5019DE}">
      <dgm:prSet/>
      <dgm:spPr/>
      <dgm:t>
        <a:bodyPr/>
        <a:lstStyle/>
        <a:p>
          <a:endParaRPr lang="en-US"/>
        </a:p>
      </dgm:t>
    </dgm:pt>
    <dgm:pt modelId="{D6ED25AC-7678-4AD9-A974-EBC5CC8C1D79}" type="sibTrans" cxnId="{6493F038-A89E-4075-BEE4-070ACB5019DE}">
      <dgm:prSet/>
      <dgm:spPr>
        <a:solidFill>
          <a:schemeClr val="bg1">
            <a:lumMod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23E08213-5624-45DF-9B93-BEF04986AEBC}">
      <dgm:prSet phldrT="[Text]" custT="1"/>
      <dgm:spPr>
        <a:ln>
          <a:solidFill>
            <a:schemeClr val="tx1">
              <a:alpha val="63333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Considering  the newly generated  criterion</a:t>
          </a:r>
        </a:p>
      </dgm:t>
    </dgm:pt>
    <dgm:pt modelId="{5193D0D2-79ED-4F6C-A04F-1940BA0EB031}" type="parTrans" cxnId="{EBAAA7EC-1A12-4C95-9CD2-FA004DACBB7E}">
      <dgm:prSet/>
      <dgm:spPr/>
      <dgm:t>
        <a:bodyPr/>
        <a:lstStyle/>
        <a:p>
          <a:endParaRPr lang="en-US"/>
        </a:p>
      </dgm:t>
    </dgm:pt>
    <dgm:pt modelId="{5139678C-514A-416E-BA62-B6248FC79630}" type="sibTrans" cxnId="{EBAAA7EC-1A12-4C95-9CD2-FA004DACBB7E}">
      <dgm:prSet/>
      <dgm:spPr/>
      <dgm:t>
        <a:bodyPr/>
        <a:lstStyle/>
        <a:p>
          <a:endParaRPr lang="en-US"/>
        </a:p>
      </dgm:t>
    </dgm:pt>
    <dgm:pt modelId="{1214CE7D-0344-4A70-B20C-EE7DE7D61000}">
      <dgm:prSet phldrT="[Text]" custT="1"/>
      <dgm:spPr>
        <a:ln>
          <a:solidFill>
            <a:schemeClr val="tx1">
              <a:alpha val="63333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Ascending order or Descending order </a:t>
          </a:r>
        </a:p>
      </dgm:t>
    </dgm:pt>
    <dgm:pt modelId="{0F087E4D-03DE-4531-B970-5939EC7CCAEA}" type="parTrans" cxnId="{DE5A8641-5517-48E5-A0F2-E453A81F5A96}">
      <dgm:prSet/>
      <dgm:spPr/>
      <dgm:t>
        <a:bodyPr/>
        <a:lstStyle/>
        <a:p>
          <a:endParaRPr lang="en-US"/>
        </a:p>
      </dgm:t>
    </dgm:pt>
    <dgm:pt modelId="{6B12D685-73DF-4BB2-A277-ABD73E728A06}" type="sibTrans" cxnId="{DE5A8641-5517-48E5-A0F2-E453A81F5A96}">
      <dgm:prSet/>
      <dgm:spPr/>
      <dgm:t>
        <a:bodyPr/>
        <a:lstStyle/>
        <a:p>
          <a:endParaRPr lang="en-US"/>
        </a:p>
      </dgm:t>
    </dgm:pt>
    <dgm:pt modelId="{537EE742-5B48-42C8-87D9-0DFA4ADD94A8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Bahnschrift SemiBold" panose="020B0502040204020203" pitchFamily="34" charset="0"/>
            </a:rPr>
            <a:t>ABC Analysis</a:t>
          </a:r>
        </a:p>
      </dgm:t>
    </dgm:pt>
    <dgm:pt modelId="{B423726F-0482-470B-ACC9-4F53FE881A3C}" type="parTrans" cxnId="{70046666-62B5-4DEB-8792-524D60CB70FB}">
      <dgm:prSet/>
      <dgm:spPr/>
      <dgm:t>
        <a:bodyPr/>
        <a:lstStyle/>
        <a:p>
          <a:endParaRPr lang="en-US"/>
        </a:p>
      </dgm:t>
    </dgm:pt>
    <dgm:pt modelId="{62F4FF07-5E3F-462C-80C0-B39194D8BC97}" type="sibTrans" cxnId="{70046666-62B5-4DEB-8792-524D60CB70FB}">
      <dgm:prSet/>
      <dgm:spPr/>
      <dgm:t>
        <a:bodyPr/>
        <a:lstStyle/>
        <a:p>
          <a:endParaRPr lang="en-US"/>
        </a:p>
      </dgm:t>
    </dgm:pt>
    <dgm:pt modelId="{F97A1E1A-2817-4BB2-95BE-3A0F64069F4D}">
      <dgm:prSet phldrT="[Text]" custT="1"/>
      <dgm:spPr>
        <a:ln>
          <a:solidFill>
            <a:schemeClr val="tx1">
              <a:alpha val="76667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Considering Beneficial and Non-beneficial Attributes</a:t>
          </a:r>
        </a:p>
      </dgm:t>
    </dgm:pt>
    <dgm:pt modelId="{E5B88A1A-ACB5-47E5-A5A5-A17746BB99C3}" type="parTrans" cxnId="{67F727D1-BE73-4332-8861-018A9A6E2A23}">
      <dgm:prSet/>
      <dgm:spPr/>
      <dgm:t>
        <a:bodyPr/>
        <a:lstStyle/>
        <a:p>
          <a:endParaRPr lang="en-US"/>
        </a:p>
      </dgm:t>
    </dgm:pt>
    <dgm:pt modelId="{63EFF333-9A84-4946-93B0-521D4A42F522}" type="sibTrans" cxnId="{67F727D1-BE73-4332-8861-018A9A6E2A23}">
      <dgm:prSet/>
      <dgm:spPr/>
      <dgm:t>
        <a:bodyPr/>
        <a:lstStyle/>
        <a:p>
          <a:endParaRPr lang="en-US"/>
        </a:p>
      </dgm:t>
    </dgm:pt>
    <dgm:pt modelId="{3AF36207-E21D-434B-9721-5A34CF4E199B}">
      <dgm:prSet custT="1"/>
      <dgm:spPr>
        <a:ln>
          <a:solidFill>
            <a:schemeClr val="tx1">
              <a:alpha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Following Pareto Principle</a:t>
          </a:r>
        </a:p>
      </dgm:t>
    </dgm:pt>
    <dgm:pt modelId="{C9F1A083-6081-4126-B2A0-ECE87709B285}" type="parTrans" cxnId="{F1E09F1C-C1C4-402F-BF93-E4EC733EB9CF}">
      <dgm:prSet/>
      <dgm:spPr/>
      <dgm:t>
        <a:bodyPr/>
        <a:lstStyle/>
        <a:p>
          <a:endParaRPr lang="en-US"/>
        </a:p>
      </dgm:t>
    </dgm:pt>
    <dgm:pt modelId="{1C595BE6-871E-49F7-B0AB-282ECE6CDE23}" type="sibTrans" cxnId="{F1E09F1C-C1C4-402F-BF93-E4EC733EB9CF}">
      <dgm:prSet/>
      <dgm:spPr/>
      <dgm:t>
        <a:bodyPr/>
        <a:lstStyle/>
        <a:p>
          <a:endParaRPr lang="en-US"/>
        </a:p>
      </dgm:t>
    </dgm:pt>
    <dgm:pt modelId="{3C81D3E0-D24B-4E60-B209-50B39031EB43}">
      <dgm:prSet custT="1"/>
      <dgm:spPr>
        <a:ln>
          <a:solidFill>
            <a:schemeClr val="tx1">
              <a:alpha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Done for different MCDM methods</a:t>
          </a:r>
        </a:p>
      </dgm:t>
    </dgm:pt>
    <dgm:pt modelId="{2DAC2E3F-D557-4E4A-839F-BF2314328D3E}" type="parTrans" cxnId="{70EA1E2E-FCE8-4415-B595-D45694006F1F}">
      <dgm:prSet/>
      <dgm:spPr/>
      <dgm:t>
        <a:bodyPr/>
        <a:lstStyle/>
        <a:p>
          <a:endParaRPr lang="en-US"/>
        </a:p>
      </dgm:t>
    </dgm:pt>
    <dgm:pt modelId="{B9915D54-3F9A-4FCC-A698-C2EDD857B2F0}" type="sibTrans" cxnId="{70EA1E2E-FCE8-4415-B595-D45694006F1F}">
      <dgm:prSet/>
      <dgm:spPr/>
      <dgm:t>
        <a:bodyPr/>
        <a:lstStyle/>
        <a:p>
          <a:endParaRPr lang="en-US"/>
        </a:p>
      </dgm:t>
    </dgm:pt>
    <dgm:pt modelId="{991BAE96-8541-44FE-8AE2-5FBF6289924D}">
      <dgm:prSet custT="1"/>
      <dgm:spPr>
        <a:ln>
          <a:solidFill>
            <a:schemeClr val="tx1">
              <a:alpha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rgbClr val="A8332A"/>
              </a:solidFill>
              <a:latin typeface="Bahnschrift SemiBold" panose="020B0502040204020203" pitchFamily="34" charset="0"/>
            </a:rPr>
            <a:t>For existing Inventory-items</a:t>
          </a:r>
          <a:r>
            <a:rPr lang="en-US" sz="1800" dirty="0">
              <a:solidFill>
                <a:srgbClr val="002060"/>
              </a:solidFill>
              <a:latin typeface="Bahnschrift SemiBold" panose="020B0502040204020203" pitchFamily="34" charset="0"/>
            </a:rPr>
            <a:t>.</a:t>
          </a:r>
        </a:p>
      </dgm:t>
    </dgm:pt>
    <dgm:pt modelId="{5B0DC9C9-2E96-49CE-B186-2500D1DE2335}" type="parTrans" cxnId="{DA7F9542-8802-4320-87F1-33D801C0B1DD}">
      <dgm:prSet/>
      <dgm:spPr/>
      <dgm:t>
        <a:bodyPr/>
        <a:lstStyle/>
        <a:p>
          <a:endParaRPr lang="en-US"/>
        </a:p>
      </dgm:t>
    </dgm:pt>
    <dgm:pt modelId="{63F998DE-7F96-44CD-AE48-1E8D2E7806F5}" type="sibTrans" cxnId="{DA7F9542-8802-4320-87F1-33D801C0B1DD}">
      <dgm:prSet/>
      <dgm:spPr/>
      <dgm:t>
        <a:bodyPr/>
        <a:lstStyle/>
        <a:p>
          <a:endParaRPr lang="en-US"/>
        </a:p>
      </dgm:t>
    </dgm:pt>
    <dgm:pt modelId="{8A0A5B1B-4BA2-41EA-A4A9-54F8404538C7}" type="pres">
      <dgm:prSet presAssocID="{8C547A4C-3841-4B3B-80E5-F927F1BA7447}" presName="Name0" presStyleCnt="0">
        <dgm:presLayoutVars>
          <dgm:dir/>
          <dgm:animLvl val="lvl"/>
          <dgm:resizeHandles val="exact"/>
        </dgm:presLayoutVars>
      </dgm:prSet>
      <dgm:spPr/>
    </dgm:pt>
    <dgm:pt modelId="{2E28FEDB-3EFC-4C45-9BB6-C7DFFC3C53D0}" type="pres">
      <dgm:prSet presAssocID="{8C547A4C-3841-4B3B-80E5-F927F1BA7447}" presName="tSp" presStyleCnt="0"/>
      <dgm:spPr/>
    </dgm:pt>
    <dgm:pt modelId="{74C0D7EB-17AE-460D-8C15-7E0C7F791CBB}" type="pres">
      <dgm:prSet presAssocID="{8C547A4C-3841-4B3B-80E5-F927F1BA7447}" presName="bSp" presStyleCnt="0"/>
      <dgm:spPr/>
    </dgm:pt>
    <dgm:pt modelId="{E02F8B15-9F73-4A14-9783-A5A3E20E665D}" type="pres">
      <dgm:prSet presAssocID="{8C547A4C-3841-4B3B-80E5-F927F1BA7447}" presName="process" presStyleCnt="0"/>
      <dgm:spPr/>
    </dgm:pt>
    <dgm:pt modelId="{44E82D58-7423-45A3-A5AE-C06B2198E1B2}" type="pres">
      <dgm:prSet presAssocID="{6D0C1360-4304-4CE9-B205-F4BACC5E611B}" presName="composite1" presStyleCnt="0"/>
      <dgm:spPr/>
    </dgm:pt>
    <dgm:pt modelId="{BE898E40-E947-4AEC-92E5-DCB591EAAC99}" type="pres">
      <dgm:prSet presAssocID="{6D0C1360-4304-4CE9-B205-F4BACC5E611B}" presName="dummyNode1" presStyleLbl="node1" presStyleIdx="0" presStyleCnt="4"/>
      <dgm:spPr/>
    </dgm:pt>
    <dgm:pt modelId="{FE70DE68-0906-40D3-A05E-7F8077DC0B29}" type="pres">
      <dgm:prSet presAssocID="{6D0C1360-4304-4CE9-B205-F4BACC5E611B}" presName="childNode1" presStyleLbl="bgAcc1" presStyleIdx="0" presStyleCnt="4">
        <dgm:presLayoutVars>
          <dgm:bulletEnabled val="1"/>
        </dgm:presLayoutVars>
      </dgm:prSet>
      <dgm:spPr/>
    </dgm:pt>
    <dgm:pt modelId="{6E42AF48-551B-4120-A3ED-23F2DB9A16FE}" type="pres">
      <dgm:prSet presAssocID="{6D0C1360-4304-4CE9-B205-F4BACC5E611B}" presName="childNode1tx" presStyleLbl="bgAcc1" presStyleIdx="0" presStyleCnt="4">
        <dgm:presLayoutVars>
          <dgm:bulletEnabled val="1"/>
        </dgm:presLayoutVars>
      </dgm:prSet>
      <dgm:spPr/>
    </dgm:pt>
    <dgm:pt modelId="{EFB413F3-F1EE-4E9C-B400-CBA65FBAD859}" type="pres">
      <dgm:prSet presAssocID="{6D0C1360-4304-4CE9-B205-F4BACC5E611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A84B2514-5A39-40C6-82F2-D628FC340A00}" type="pres">
      <dgm:prSet presAssocID="{6D0C1360-4304-4CE9-B205-F4BACC5E611B}" presName="connSite1" presStyleCnt="0"/>
      <dgm:spPr/>
    </dgm:pt>
    <dgm:pt modelId="{7CB007BD-971E-4DCD-87CA-6E1308BC52E8}" type="pres">
      <dgm:prSet presAssocID="{DC31F7AD-918C-4272-8CAB-4FDEC96FF931}" presName="Name9" presStyleLbl="sibTrans2D1" presStyleIdx="0" presStyleCnt="3"/>
      <dgm:spPr/>
    </dgm:pt>
    <dgm:pt modelId="{DD4237D8-618B-44F5-9A41-F0A3B83ECE33}" type="pres">
      <dgm:prSet presAssocID="{C81A37AD-F48A-47BF-9FE2-6465A83F4B7C}" presName="composite2" presStyleCnt="0"/>
      <dgm:spPr/>
    </dgm:pt>
    <dgm:pt modelId="{ACAB4854-0AFE-4CB2-9E50-F6BB20CE7060}" type="pres">
      <dgm:prSet presAssocID="{C81A37AD-F48A-47BF-9FE2-6465A83F4B7C}" presName="dummyNode2" presStyleLbl="node1" presStyleIdx="0" presStyleCnt="4"/>
      <dgm:spPr/>
    </dgm:pt>
    <dgm:pt modelId="{ABAD7EF5-686C-4EBA-9BF8-BE0AC261A6FE}" type="pres">
      <dgm:prSet presAssocID="{C81A37AD-F48A-47BF-9FE2-6465A83F4B7C}" presName="childNode2" presStyleLbl="bgAcc1" presStyleIdx="1" presStyleCnt="4" custScaleX="143886" custScaleY="145042" custLinFactNeighborY="6769">
        <dgm:presLayoutVars>
          <dgm:bulletEnabled val="1"/>
        </dgm:presLayoutVars>
      </dgm:prSet>
      <dgm:spPr/>
    </dgm:pt>
    <dgm:pt modelId="{29789412-B6C2-429E-A7C5-FF4FDCCC9E96}" type="pres">
      <dgm:prSet presAssocID="{C81A37AD-F48A-47BF-9FE2-6465A83F4B7C}" presName="childNode2tx" presStyleLbl="bgAcc1" presStyleIdx="1" presStyleCnt="4">
        <dgm:presLayoutVars>
          <dgm:bulletEnabled val="1"/>
        </dgm:presLayoutVars>
      </dgm:prSet>
      <dgm:spPr/>
    </dgm:pt>
    <dgm:pt modelId="{E9D4A0DA-331D-4BA9-9329-AEA404C99DDC}" type="pres">
      <dgm:prSet presAssocID="{C81A37AD-F48A-47BF-9FE2-6465A83F4B7C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5178530-496D-42C9-91DC-81979319CC81}" type="pres">
      <dgm:prSet presAssocID="{C81A37AD-F48A-47BF-9FE2-6465A83F4B7C}" presName="connSite2" presStyleCnt="0"/>
      <dgm:spPr/>
    </dgm:pt>
    <dgm:pt modelId="{18B8ECA0-6BAD-4A92-80B6-D0318114BA60}" type="pres">
      <dgm:prSet presAssocID="{B7FB2112-398A-45B5-A500-C4412558AE04}" presName="Name18" presStyleLbl="sibTrans2D1" presStyleIdx="1" presStyleCnt="3"/>
      <dgm:spPr/>
    </dgm:pt>
    <dgm:pt modelId="{768807A2-EAFC-4E01-B840-0079B68F145C}" type="pres">
      <dgm:prSet presAssocID="{E69DF438-F6E1-4D4B-A33B-38C44ED535C5}" presName="composite1" presStyleCnt="0"/>
      <dgm:spPr/>
    </dgm:pt>
    <dgm:pt modelId="{B9F20BF6-1BC8-4B9A-B37E-B5115CE7E868}" type="pres">
      <dgm:prSet presAssocID="{E69DF438-F6E1-4D4B-A33B-38C44ED535C5}" presName="dummyNode1" presStyleLbl="node1" presStyleIdx="1" presStyleCnt="4"/>
      <dgm:spPr/>
    </dgm:pt>
    <dgm:pt modelId="{1F70A30F-BB19-47D0-A399-9E0C62C8AA13}" type="pres">
      <dgm:prSet presAssocID="{E69DF438-F6E1-4D4B-A33B-38C44ED535C5}" presName="childNode1" presStyleLbl="bgAcc1" presStyleIdx="2" presStyleCnt="4" custScaleX="131663" custScaleY="127555">
        <dgm:presLayoutVars>
          <dgm:bulletEnabled val="1"/>
        </dgm:presLayoutVars>
      </dgm:prSet>
      <dgm:spPr/>
    </dgm:pt>
    <dgm:pt modelId="{8CAA4335-938F-4738-A068-0E762A86CB5A}" type="pres">
      <dgm:prSet presAssocID="{E69DF438-F6E1-4D4B-A33B-38C44ED535C5}" presName="childNode1tx" presStyleLbl="bgAcc1" presStyleIdx="2" presStyleCnt="4">
        <dgm:presLayoutVars>
          <dgm:bulletEnabled val="1"/>
        </dgm:presLayoutVars>
      </dgm:prSet>
      <dgm:spPr/>
    </dgm:pt>
    <dgm:pt modelId="{27BB732C-E765-43AC-B920-7494D6B727CF}" type="pres">
      <dgm:prSet presAssocID="{E69DF438-F6E1-4D4B-A33B-38C44ED535C5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98E7F15E-C716-4651-B51C-C41E51AC1337}" type="pres">
      <dgm:prSet presAssocID="{E69DF438-F6E1-4D4B-A33B-38C44ED535C5}" presName="connSite1" presStyleCnt="0"/>
      <dgm:spPr/>
    </dgm:pt>
    <dgm:pt modelId="{6E390A52-99A6-4520-9568-A2F6B91B5D08}" type="pres">
      <dgm:prSet presAssocID="{D6ED25AC-7678-4AD9-A974-EBC5CC8C1D79}" presName="Name9" presStyleLbl="sibTrans2D1" presStyleIdx="2" presStyleCnt="3"/>
      <dgm:spPr/>
    </dgm:pt>
    <dgm:pt modelId="{664CCB83-6B7F-4BAA-93B5-36A7350E0423}" type="pres">
      <dgm:prSet presAssocID="{537EE742-5B48-42C8-87D9-0DFA4ADD94A8}" presName="composite2" presStyleCnt="0"/>
      <dgm:spPr/>
    </dgm:pt>
    <dgm:pt modelId="{1FCBB8A0-487C-407A-929A-CADCD8D7E862}" type="pres">
      <dgm:prSet presAssocID="{537EE742-5B48-42C8-87D9-0DFA4ADD94A8}" presName="dummyNode2" presStyleLbl="node1" presStyleIdx="2" presStyleCnt="4"/>
      <dgm:spPr/>
    </dgm:pt>
    <dgm:pt modelId="{18635BD1-1AD9-4CE3-A9BC-CCD54F7C2DEC}" type="pres">
      <dgm:prSet presAssocID="{537EE742-5B48-42C8-87D9-0DFA4ADD94A8}" presName="childNode2" presStyleLbl="bgAcc1" presStyleIdx="3" presStyleCnt="4" custScaleX="123594" custScaleY="141123" custLinFactNeighborX="97" custLinFactNeighborY="1735">
        <dgm:presLayoutVars>
          <dgm:bulletEnabled val="1"/>
        </dgm:presLayoutVars>
      </dgm:prSet>
      <dgm:spPr/>
    </dgm:pt>
    <dgm:pt modelId="{327A3EED-142D-46F8-902B-A61E39BD35EF}" type="pres">
      <dgm:prSet presAssocID="{537EE742-5B48-42C8-87D9-0DFA4ADD94A8}" presName="childNode2tx" presStyleLbl="bgAcc1" presStyleIdx="3" presStyleCnt="4">
        <dgm:presLayoutVars>
          <dgm:bulletEnabled val="1"/>
        </dgm:presLayoutVars>
      </dgm:prSet>
      <dgm:spPr/>
    </dgm:pt>
    <dgm:pt modelId="{43CB3EF1-2605-490B-ADE1-1F8DE43F5117}" type="pres">
      <dgm:prSet presAssocID="{537EE742-5B48-42C8-87D9-0DFA4ADD94A8}" presName="parentNode2" presStyleLbl="node1" presStyleIdx="3" presStyleCnt="4" custScaleY="87160" custLinFactNeighborY="-11748">
        <dgm:presLayoutVars>
          <dgm:chMax val="0"/>
          <dgm:bulletEnabled val="1"/>
        </dgm:presLayoutVars>
      </dgm:prSet>
      <dgm:spPr/>
    </dgm:pt>
    <dgm:pt modelId="{9E7C034F-E58A-4CF7-9CDB-32B8CE73C581}" type="pres">
      <dgm:prSet presAssocID="{537EE742-5B48-42C8-87D9-0DFA4ADD94A8}" presName="connSite2" presStyleCnt="0"/>
      <dgm:spPr/>
    </dgm:pt>
  </dgm:ptLst>
  <dgm:cxnLst>
    <dgm:cxn modelId="{AE5F9C01-7F0B-4738-8B4C-A416CA0AFF7A}" srcId="{6D0C1360-4304-4CE9-B205-F4BACC5E611B}" destId="{7A0DEDBE-8228-4ACD-9E3B-E706BBC832A2}" srcOrd="0" destOrd="0" parTransId="{16E292AF-8BAD-41FF-923F-C515EEE43057}" sibTransId="{3ED0BB43-359B-4A71-A270-8FE78F34F9B1}"/>
    <dgm:cxn modelId="{15517F09-8249-4EB9-B756-3DC15071A839}" type="presOf" srcId="{D6ED25AC-7678-4AD9-A974-EBC5CC8C1D79}" destId="{6E390A52-99A6-4520-9568-A2F6B91B5D08}" srcOrd="0" destOrd="0" presId="urn:microsoft.com/office/officeart/2005/8/layout/hProcess4"/>
    <dgm:cxn modelId="{6C368E12-0736-4C84-8228-D1BD0BBAC396}" type="presOf" srcId="{1214CE7D-0344-4A70-B20C-EE7DE7D61000}" destId="{8CAA4335-938F-4738-A068-0E762A86CB5A}" srcOrd="1" destOrd="1" presId="urn:microsoft.com/office/officeart/2005/8/layout/hProcess4"/>
    <dgm:cxn modelId="{F1E09F1C-C1C4-402F-BF93-E4EC733EB9CF}" srcId="{537EE742-5B48-42C8-87D9-0DFA4ADD94A8}" destId="{3AF36207-E21D-434B-9721-5A34CF4E199B}" srcOrd="0" destOrd="0" parTransId="{C9F1A083-6081-4126-B2A0-ECE87709B285}" sibTransId="{1C595BE6-871E-49F7-B0AB-282ECE6CDE23}"/>
    <dgm:cxn modelId="{2E493D20-F493-45F9-8145-2F1B8E251906}" type="presOf" srcId="{7A0DEDBE-8228-4ACD-9E3B-E706BBC832A2}" destId="{6E42AF48-551B-4120-A3ED-23F2DB9A16FE}" srcOrd="1" destOrd="0" presId="urn:microsoft.com/office/officeart/2005/8/layout/hProcess4"/>
    <dgm:cxn modelId="{8A706C28-B818-4ADE-8405-9009D7A0E47D}" srcId="{C81A37AD-F48A-47BF-9FE2-6465A83F4B7C}" destId="{7C7B95AC-3FBE-4C42-9172-AC67CDF95B28}" srcOrd="0" destOrd="0" parTransId="{DF6E3B91-9B94-4EA9-A61E-5AC5608DF5FA}" sibTransId="{BEE874B6-5549-41D7-B9C7-8E6D81427502}"/>
    <dgm:cxn modelId="{8511F228-F614-4D05-85F9-F223B3A0965A}" type="presOf" srcId="{B08FFF5E-48FA-40A8-8971-A9D7D1F6B90E}" destId="{6E42AF48-551B-4120-A3ED-23F2DB9A16FE}" srcOrd="1" destOrd="1" presId="urn:microsoft.com/office/officeart/2005/8/layout/hProcess4"/>
    <dgm:cxn modelId="{70EA1E2E-FCE8-4415-B595-D45694006F1F}" srcId="{537EE742-5B48-42C8-87D9-0DFA4ADD94A8}" destId="{3C81D3E0-D24B-4E60-B209-50B39031EB43}" srcOrd="1" destOrd="0" parTransId="{2DAC2E3F-D557-4E4A-839F-BF2314328D3E}" sibTransId="{B9915D54-3F9A-4FCC-A698-C2EDD857B2F0}"/>
    <dgm:cxn modelId="{6493F038-A89E-4075-BEE4-070ACB5019DE}" srcId="{8C547A4C-3841-4B3B-80E5-F927F1BA7447}" destId="{E69DF438-F6E1-4D4B-A33B-38C44ED535C5}" srcOrd="2" destOrd="0" parTransId="{B5C71375-0B35-418E-8387-42979F0AF59F}" sibTransId="{D6ED25AC-7678-4AD9-A974-EBC5CC8C1D79}"/>
    <dgm:cxn modelId="{C0BE193C-9F08-48F0-9C51-DF18F5BF7152}" type="presOf" srcId="{537EE742-5B48-42C8-87D9-0DFA4ADD94A8}" destId="{43CB3EF1-2605-490B-ADE1-1F8DE43F5117}" srcOrd="0" destOrd="0" presId="urn:microsoft.com/office/officeart/2005/8/layout/hProcess4"/>
    <dgm:cxn modelId="{DE5A8641-5517-48E5-A0F2-E453A81F5A96}" srcId="{E69DF438-F6E1-4D4B-A33B-38C44ED535C5}" destId="{1214CE7D-0344-4A70-B20C-EE7DE7D61000}" srcOrd="1" destOrd="0" parTransId="{0F087E4D-03DE-4531-B970-5939EC7CCAEA}" sibTransId="{6B12D685-73DF-4BB2-A277-ABD73E728A06}"/>
    <dgm:cxn modelId="{6FE6AA61-2C05-4FBF-9087-D5FC367ACF3C}" type="presOf" srcId="{DC31F7AD-918C-4272-8CAB-4FDEC96FF931}" destId="{7CB007BD-971E-4DCD-87CA-6E1308BC52E8}" srcOrd="0" destOrd="0" presId="urn:microsoft.com/office/officeart/2005/8/layout/hProcess4"/>
    <dgm:cxn modelId="{4B0DC661-FC81-425D-B9CB-5D0AC27CAE71}" type="presOf" srcId="{8C547A4C-3841-4B3B-80E5-F927F1BA7447}" destId="{8A0A5B1B-4BA2-41EA-A4A9-54F8404538C7}" srcOrd="0" destOrd="0" presId="urn:microsoft.com/office/officeart/2005/8/layout/hProcess4"/>
    <dgm:cxn modelId="{DA7F9542-8802-4320-87F1-33D801C0B1DD}" srcId="{537EE742-5B48-42C8-87D9-0DFA4ADD94A8}" destId="{991BAE96-8541-44FE-8AE2-5FBF6289924D}" srcOrd="2" destOrd="0" parTransId="{5B0DC9C9-2E96-49CE-B186-2500D1DE2335}" sibTransId="{63F998DE-7F96-44CD-AE48-1E8D2E7806F5}"/>
    <dgm:cxn modelId="{70046666-62B5-4DEB-8792-524D60CB70FB}" srcId="{8C547A4C-3841-4B3B-80E5-F927F1BA7447}" destId="{537EE742-5B48-42C8-87D9-0DFA4ADD94A8}" srcOrd="3" destOrd="0" parTransId="{B423726F-0482-470B-ACC9-4F53FE881A3C}" sibTransId="{62F4FF07-5E3F-462C-80C0-B39194D8BC97}"/>
    <dgm:cxn modelId="{BC454248-E5A8-4BB1-B924-4B858906032D}" type="presOf" srcId="{F97A1E1A-2817-4BB2-95BE-3A0F64069F4D}" destId="{ABAD7EF5-686C-4EBA-9BF8-BE0AC261A6FE}" srcOrd="0" destOrd="2" presId="urn:microsoft.com/office/officeart/2005/8/layout/hProcess4"/>
    <dgm:cxn modelId="{48CFD968-3EA4-432C-94BA-1B361FEE5D1C}" type="presOf" srcId="{3AF36207-E21D-434B-9721-5A34CF4E199B}" destId="{18635BD1-1AD9-4CE3-A9BC-CCD54F7C2DEC}" srcOrd="0" destOrd="0" presId="urn:microsoft.com/office/officeart/2005/8/layout/hProcess4"/>
    <dgm:cxn modelId="{E9B00149-865E-41DE-A7B0-5A3EF771453B}" type="presOf" srcId="{6D0C1360-4304-4CE9-B205-F4BACC5E611B}" destId="{EFB413F3-F1EE-4E9C-B400-CBA65FBAD859}" srcOrd="0" destOrd="0" presId="urn:microsoft.com/office/officeart/2005/8/layout/hProcess4"/>
    <dgm:cxn modelId="{BE41BA4B-58CD-49D1-89E8-454F251A0DEE}" type="presOf" srcId="{C81A37AD-F48A-47BF-9FE2-6465A83F4B7C}" destId="{E9D4A0DA-331D-4BA9-9329-AEA404C99DDC}" srcOrd="0" destOrd="0" presId="urn:microsoft.com/office/officeart/2005/8/layout/hProcess4"/>
    <dgm:cxn modelId="{C9861E6C-3347-43F8-A63F-AFC2B0903691}" type="presOf" srcId="{3C81D3E0-D24B-4E60-B209-50B39031EB43}" destId="{327A3EED-142D-46F8-902B-A61E39BD35EF}" srcOrd="1" destOrd="1" presId="urn:microsoft.com/office/officeart/2005/8/layout/hProcess4"/>
    <dgm:cxn modelId="{7F24C94D-69D2-4562-8962-F09522F2E034}" type="presOf" srcId="{46C7EE2C-439C-40E9-8FEF-A6EB4C7012A4}" destId="{ABAD7EF5-686C-4EBA-9BF8-BE0AC261A6FE}" srcOrd="0" destOrd="1" presId="urn:microsoft.com/office/officeart/2005/8/layout/hProcess4"/>
    <dgm:cxn modelId="{AB579A4E-0904-484C-B30F-D5F6A4A39C21}" srcId="{C81A37AD-F48A-47BF-9FE2-6465A83F4B7C}" destId="{46C7EE2C-439C-40E9-8FEF-A6EB4C7012A4}" srcOrd="1" destOrd="0" parTransId="{A99AE64A-4A91-4DE6-B7E6-C19A3EAF0781}" sibTransId="{26347C8F-20E3-4915-AE3F-D07A16A3EB95}"/>
    <dgm:cxn modelId="{8082E06E-9CA6-42AD-859F-B3DFB4E8D0FF}" type="presOf" srcId="{B7FB2112-398A-45B5-A500-C4412558AE04}" destId="{18B8ECA0-6BAD-4A92-80B6-D0318114BA60}" srcOrd="0" destOrd="0" presId="urn:microsoft.com/office/officeart/2005/8/layout/hProcess4"/>
    <dgm:cxn modelId="{3FFD5351-A502-44EA-9F8C-A218992A71E4}" srcId="{8C547A4C-3841-4B3B-80E5-F927F1BA7447}" destId="{C81A37AD-F48A-47BF-9FE2-6465A83F4B7C}" srcOrd="1" destOrd="0" parTransId="{DDCCD112-293F-4FCE-AD04-CFC6018FA811}" sibTransId="{B7FB2112-398A-45B5-A500-C4412558AE04}"/>
    <dgm:cxn modelId="{684EE155-61EC-4383-80CC-F5AB825F7B11}" srcId="{6D0C1360-4304-4CE9-B205-F4BACC5E611B}" destId="{B08FFF5E-48FA-40A8-8971-A9D7D1F6B90E}" srcOrd="1" destOrd="0" parTransId="{B4DB5905-7D67-4A81-A1A9-7372E3A7E21C}" sibTransId="{F2872F41-D508-4AF8-8A48-58EA6E06E090}"/>
    <dgm:cxn modelId="{B1524A59-5A13-47DF-8A90-B5A7A188B76F}" type="presOf" srcId="{23E08213-5624-45DF-9B93-BEF04986AEBC}" destId="{1F70A30F-BB19-47D0-A399-9E0C62C8AA13}" srcOrd="0" destOrd="0" presId="urn:microsoft.com/office/officeart/2005/8/layout/hProcess4"/>
    <dgm:cxn modelId="{90FE1A86-A3CC-4784-9B11-0AEF396FED51}" type="presOf" srcId="{23E08213-5624-45DF-9B93-BEF04986AEBC}" destId="{8CAA4335-938F-4738-A068-0E762A86CB5A}" srcOrd="1" destOrd="0" presId="urn:microsoft.com/office/officeart/2005/8/layout/hProcess4"/>
    <dgm:cxn modelId="{114DD78F-6215-4A58-8BEF-68AE4E2348A1}" type="presOf" srcId="{E69DF438-F6E1-4D4B-A33B-38C44ED535C5}" destId="{27BB732C-E765-43AC-B920-7494D6B727CF}" srcOrd="0" destOrd="0" presId="urn:microsoft.com/office/officeart/2005/8/layout/hProcess4"/>
    <dgm:cxn modelId="{45DF6E90-B51F-4774-9E28-349448DF6EC0}" type="presOf" srcId="{1214CE7D-0344-4A70-B20C-EE7DE7D61000}" destId="{1F70A30F-BB19-47D0-A399-9E0C62C8AA13}" srcOrd="0" destOrd="1" presId="urn:microsoft.com/office/officeart/2005/8/layout/hProcess4"/>
    <dgm:cxn modelId="{52F342A0-07DD-4C2A-9B10-308729F07D2F}" type="presOf" srcId="{7C7B95AC-3FBE-4C42-9172-AC67CDF95B28}" destId="{29789412-B6C2-429E-A7C5-FF4FDCCC9E96}" srcOrd="1" destOrd="0" presId="urn:microsoft.com/office/officeart/2005/8/layout/hProcess4"/>
    <dgm:cxn modelId="{C53F28A9-46C4-4BDC-BD58-30D3F1F65289}" type="presOf" srcId="{3C81D3E0-D24B-4E60-B209-50B39031EB43}" destId="{18635BD1-1AD9-4CE3-A9BC-CCD54F7C2DEC}" srcOrd="0" destOrd="1" presId="urn:microsoft.com/office/officeart/2005/8/layout/hProcess4"/>
    <dgm:cxn modelId="{B9BE47AA-C3AA-4FA4-881D-8DA7AE251F1D}" type="presOf" srcId="{7C7B95AC-3FBE-4C42-9172-AC67CDF95B28}" destId="{ABAD7EF5-686C-4EBA-9BF8-BE0AC261A6FE}" srcOrd="0" destOrd="0" presId="urn:microsoft.com/office/officeart/2005/8/layout/hProcess4"/>
    <dgm:cxn modelId="{318AF3B7-71B9-4728-83ED-20A5E7287583}" type="presOf" srcId="{991BAE96-8541-44FE-8AE2-5FBF6289924D}" destId="{327A3EED-142D-46F8-902B-A61E39BD35EF}" srcOrd="1" destOrd="2" presId="urn:microsoft.com/office/officeart/2005/8/layout/hProcess4"/>
    <dgm:cxn modelId="{D14E2BC3-7688-4597-825E-D790CC176425}" type="presOf" srcId="{B08FFF5E-48FA-40A8-8971-A9D7D1F6B90E}" destId="{FE70DE68-0906-40D3-A05E-7F8077DC0B29}" srcOrd="0" destOrd="1" presId="urn:microsoft.com/office/officeart/2005/8/layout/hProcess4"/>
    <dgm:cxn modelId="{E0EFB0C6-FD42-48B5-88AB-DD7FA69ABA80}" type="presOf" srcId="{991BAE96-8541-44FE-8AE2-5FBF6289924D}" destId="{18635BD1-1AD9-4CE3-A9BC-CCD54F7C2DEC}" srcOrd="0" destOrd="2" presId="urn:microsoft.com/office/officeart/2005/8/layout/hProcess4"/>
    <dgm:cxn modelId="{67F727D1-BE73-4332-8861-018A9A6E2A23}" srcId="{C81A37AD-F48A-47BF-9FE2-6465A83F4B7C}" destId="{F97A1E1A-2817-4BB2-95BE-3A0F64069F4D}" srcOrd="2" destOrd="0" parTransId="{E5B88A1A-ACB5-47E5-A5A5-A17746BB99C3}" sibTransId="{63EFF333-9A84-4946-93B0-521D4A42F522}"/>
    <dgm:cxn modelId="{BB034CEA-5A86-4001-B331-8FC976F4A5F4}" type="presOf" srcId="{46C7EE2C-439C-40E9-8FEF-A6EB4C7012A4}" destId="{29789412-B6C2-429E-A7C5-FF4FDCCC9E96}" srcOrd="1" destOrd="1" presId="urn:microsoft.com/office/officeart/2005/8/layout/hProcess4"/>
    <dgm:cxn modelId="{D1E050EC-66B5-4A5E-ADFA-4A976AC97E6A}" type="presOf" srcId="{3AF36207-E21D-434B-9721-5A34CF4E199B}" destId="{327A3EED-142D-46F8-902B-A61E39BD35EF}" srcOrd="1" destOrd="0" presId="urn:microsoft.com/office/officeart/2005/8/layout/hProcess4"/>
    <dgm:cxn modelId="{EBAAA7EC-1A12-4C95-9CD2-FA004DACBB7E}" srcId="{E69DF438-F6E1-4D4B-A33B-38C44ED535C5}" destId="{23E08213-5624-45DF-9B93-BEF04986AEBC}" srcOrd="0" destOrd="0" parTransId="{5193D0D2-79ED-4F6C-A04F-1940BA0EB031}" sibTransId="{5139678C-514A-416E-BA62-B6248FC79630}"/>
    <dgm:cxn modelId="{2DFA2BF1-8CA8-475E-954A-7A6383D90905}" type="presOf" srcId="{7A0DEDBE-8228-4ACD-9E3B-E706BBC832A2}" destId="{FE70DE68-0906-40D3-A05E-7F8077DC0B29}" srcOrd="0" destOrd="0" presId="urn:microsoft.com/office/officeart/2005/8/layout/hProcess4"/>
    <dgm:cxn modelId="{F067C0FB-52F2-4618-BC57-10FB4781DFCB}" srcId="{8C547A4C-3841-4B3B-80E5-F927F1BA7447}" destId="{6D0C1360-4304-4CE9-B205-F4BACC5E611B}" srcOrd="0" destOrd="0" parTransId="{09ED6B9C-0EEF-4C53-9C69-48C681C30776}" sibTransId="{DC31F7AD-918C-4272-8CAB-4FDEC96FF931}"/>
    <dgm:cxn modelId="{E265DAFE-3107-4485-A1B0-1E37F203BB46}" type="presOf" srcId="{F97A1E1A-2817-4BB2-95BE-3A0F64069F4D}" destId="{29789412-B6C2-429E-A7C5-FF4FDCCC9E96}" srcOrd="1" destOrd="2" presId="urn:microsoft.com/office/officeart/2005/8/layout/hProcess4"/>
    <dgm:cxn modelId="{A046EEFE-2321-47BE-9D84-4DBA704A410E}" type="presParOf" srcId="{8A0A5B1B-4BA2-41EA-A4A9-54F8404538C7}" destId="{2E28FEDB-3EFC-4C45-9BB6-C7DFFC3C53D0}" srcOrd="0" destOrd="0" presId="urn:microsoft.com/office/officeart/2005/8/layout/hProcess4"/>
    <dgm:cxn modelId="{C3F4B655-5E2B-44B8-A1F0-EB9584EE8F28}" type="presParOf" srcId="{8A0A5B1B-4BA2-41EA-A4A9-54F8404538C7}" destId="{74C0D7EB-17AE-460D-8C15-7E0C7F791CBB}" srcOrd="1" destOrd="0" presId="urn:microsoft.com/office/officeart/2005/8/layout/hProcess4"/>
    <dgm:cxn modelId="{9EB64D15-0E37-4985-B9BB-2454D86E5A35}" type="presParOf" srcId="{8A0A5B1B-4BA2-41EA-A4A9-54F8404538C7}" destId="{E02F8B15-9F73-4A14-9783-A5A3E20E665D}" srcOrd="2" destOrd="0" presId="urn:microsoft.com/office/officeart/2005/8/layout/hProcess4"/>
    <dgm:cxn modelId="{AE7DB5EE-E40C-48D6-96FA-0DA739D43F99}" type="presParOf" srcId="{E02F8B15-9F73-4A14-9783-A5A3E20E665D}" destId="{44E82D58-7423-45A3-A5AE-C06B2198E1B2}" srcOrd="0" destOrd="0" presId="urn:microsoft.com/office/officeart/2005/8/layout/hProcess4"/>
    <dgm:cxn modelId="{06B3B09D-2A23-4CB9-9D24-709E2A691AE5}" type="presParOf" srcId="{44E82D58-7423-45A3-A5AE-C06B2198E1B2}" destId="{BE898E40-E947-4AEC-92E5-DCB591EAAC99}" srcOrd="0" destOrd="0" presId="urn:microsoft.com/office/officeart/2005/8/layout/hProcess4"/>
    <dgm:cxn modelId="{551257AD-D467-497A-82E7-7B0C577ACF72}" type="presParOf" srcId="{44E82D58-7423-45A3-A5AE-C06B2198E1B2}" destId="{FE70DE68-0906-40D3-A05E-7F8077DC0B29}" srcOrd="1" destOrd="0" presId="urn:microsoft.com/office/officeart/2005/8/layout/hProcess4"/>
    <dgm:cxn modelId="{95DA97AE-88A4-4F04-88A7-A6BA8EC405AA}" type="presParOf" srcId="{44E82D58-7423-45A3-A5AE-C06B2198E1B2}" destId="{6E42AF48-551B-4120-A3ED-23F2DB9A16FE}" srcOrd="2" destOrd="0" presId="urn:microsoft.com/office/officeart/2005/8/layout/hProcess4"/>
    <dgm:cxn modelId="{8B1E7123-7706-499F-8859-220F65B79AFD}" type="presParOf" srcId="{44E82D58-7423-45A3-A5AE-C06B2198E1B2}" destId="{EFB413F3-F1EE-4E9C-B400-CBA65FBAD859}" srcOrd="3" destOrd="0" presId="urn:microsoft.com/office/officeart/2005/8/layout/hProcess4"/>
    <dgm:cxn modelId="{0B575408-5225-4A8E-A878-A5545BF9EF90}" type="presParOf" srcId="{44E82D58-7423-45A3-A5AE-C06B2198E1B2}" destId="{A84B2514-5A39-40C6-82F2-D628FC340A00}" srcOrd="4" destOrd="0" presId="urn:microsoft.com/office/officeart/2005/8/layout/hProcess4"/>
    <dgm:cxn modelId="{E090A6E3-4B11-4A4A-BA1F-9AE208D916F7}" type="presParOf" srcId="{E02F8B15-9F73-4A14-9783-A5A3E20E665D}" destId="{7CB007BD-971E-4DCD-87CA-6E1308BC52E8}" srcOrd="1" destOrd="0" presId="urn:microsoft.com/office/officeart/2005/8/layout/hProcess4"/>
    <dgm:cxn modelId="{3B736ED9-E1E1-430A-B605-45626318E0F5}" type="presParOf" srcId="{E02F8B15-9F73-4A14-9783-A5A3E20E665D}" destId="{DD4237D8-618B-44F5-9A41-F0A3B83ECE33}" srcOrd="2" destOrd="0" presId="urn:microsoft.com/office/officeart/2005/8/layout/hProcess4"/>
    <dgm:cxn modelId="{757B8981-4AD0-4DF0-AB45-ECCA23DD813B}" type="presParOf" srcId="{DD4237D8-618B-44F5-9A41-F0A3B83ECE33}" destId="{ACAB4854-0AFE-4CB2-9E50-F6BB20CE7060}" srcOrd="0" destOrd="0" presId="urn:microsoft.com/office/officeart/2005/8/layout/hProcess4"/>
    <dgm:cxn modelId="{14B6E66E-6783-443D-8057-2CDDBFCF1F18}" type="presParOf" srcId="{DD4237D8-618B-44F5-9A41-F0A3B83ECE33}" destId="{ABAD7EF5-686C-4EBA-9BF8-BE0AC261A6FE}" srcOrd="1" destOrd="0" presId="urn:microsoft.com/office/officeart/2005/8/layout/hProcess4"/>
    <dgm:cxn modelId="{BB39B45E-1E3B-49DA-9D61-ADF5C8ADEC82}" type="presParOf" srcId="{DD4237D8-618B-44F5-9A41-F0A3B83ECE33}" destId="{29789412-B6C2-429E-A7C5-FF4FDCCC9E96}" srcOrd="2" destOrd="0" presId="urn:microsoft.com/office/officeart/2005/8/layout/hProcess4"/>
    <dgm:cxn modelId="{DC2C662F-E112-47DD-A405-F1775DA3FE39}" type="presParOf" srcId="{DD4237D8-618B-44F5-9A41-F0A3B83ECE33}" destId="{E9D4A0DA-331D-4BA9-9329-AEA404C99DDC}" srcOrd="3" destOrd="0" presId="urn:microsoft.com/office/officeart/2005/8/layout/hProcess4"/>
    <dgm:cxn modelId="{ECFDF0EA-7EEC-49B1-BC9C-6C8B2B131600}" type="presParOf" srcId="{DD4237D8-618B-44F5-9A41-F0A3B83ECE33}" destId="{45178530-496D-42C9-91DC-81979319CC81}" srcOrd="4" destOrd="0" presId="urn:microsoft.com/office/officeart/2005/8/layout/hProcess4"/>
    <dgm:cxn modelId="{71135BF4-1967-4D69-8FF7-5E0CA5E0D882}" type="presParOf" srcId="{E02F8B15-9F73-4A14-9783-A5A3E20E665D}" destId="{18B8ECA0-6BAD-4A92-80B6-D0318114BA60}" srcOrd="3" destOrd="0" presId="urn:microsoft.com/office/officeart/2005/8/layout/hProcess4"/>
    <dgm:cxn modelId="{3A1B8CB1-ED90-4337-9163-801EAE979BBD}" type="presParOf" srcId="{E02F8B15-9F73-4A14-9783-A5A3E20E665D}" destId="{768807A2-EAFC-4E01-B840-0079B68F145C}" srcOrd="4" destOrd="0" presId="urn:microsoft.com/office/officeart/2005/8/layout/hProcess4"/>
    <dgm:cxn modelId="{E8B8D592-E800-4B69-9903-F76981050ED3}" type="presParOf" srcId="{768807A2-EAFC-4E01-B840-0079B68F145C}" destId="{B9F20BF6-1BC8-4B9A-B37E-B5115CE7E868}" srcOrd="0" destOrd="0" presId="urn:microsoft.com/office/officeart/2005/8/layout/hProcess4"/>
    <dgm:cxn modelId="{A0721ADF-C829-41C1-A57C-5AF7DD83247F}" type="presParOf" srcId="{768807A2-EAFC-4E01-B840-0079B68F145C}" destId="{1F70A30F-BB19-47D0-A399-9E0C62C8AA13}" srcOrd="1" destOrd="0" presId="urn:microsoft.com/office/officeart/2005/8/layout/hProcess4"/>
    <dgm:cxn modelId="{01466E47-D1B9-4C7A-8634-D9C9E1DF16AB}" type="presParOf" srcId="{768807A2-EAFC-4E01-B840-0079B68F145C}" destId="{8CAA4335-938F-4738-A068-0E762A86CB5A}" srcOrd="2" destOrd="0" presId="urn:microsoft.com/office/officeart/2005/8/layout/hProcess4"/>
    <dgm:cxn modelId="{286036BA-BCC1-42F6-BD73-81087410071D}" type="presParOf" srcId="{768807A2-EAFC-4E01-B840-0079B68F145C}" destId="{27BB732C-E765-43AC-B920-7494D6B727CF}" srcOrd="3" destOrd="0" presId="urn:microsoft.com/office/officeart/2005/8/layout/hProcess4"/>
    <dgm:cxn modelId="{9D095192-DA51-42E7-8E38-FAD4033F362C}" type="presParOf" srcId="{768807A2-EAFC-4E01-B840-0079B68F145C}" destId="{98E7F15E-C716-4651-B51C-C41E51AC1337}" srcOrd="4" destOrd="0" presId="urn:microsoft.com/office/officeart/2005/8/layout/hProcess4"/>
    <dgm:cxn modelId="{4180E6AD-E0FB-43A7-8B74-A425DB578B87}" type="presParOf" srcId="{E02F8B15-9F73-4A14-9783-A5A3E20E665D}" destId="{6E390A52-99A6-4520-9568-A2F6B91B5D08}" srcOrd="5" destOrd="0" presId="urn:microsoft.com/office/officeart/2005/8/layout/hProcess4"/>
    <dgm:cxn modelId="{0201D4D5-E35E-4B67-89C4-F1AB996FE0F9}" type="presParOf" srcId="{E02F8B15-9F73-4A14-9783-A5A3E20E665D}" destId="{664CCB83-6B7F-4BAA-93B5-36A7350E0423}" srcOrd="6" destOrd="0" presId="urn:microsoft.com/office/officeart/2005/8/layout/hProcess4"/>
    <dgm:cxn modelId="{CC700937-A3BF-40DA-BA82-1E61ECA1FCA2}" type="presParOf" srcId="{664CCB83-6B7F-4BAA-93B5-36A7350E0423}" destId="{1FCBB8A0-487C-407A-929A-CADCD8D7E862}" srcOrd="0" destOrd="0" presId="urn:microsoft.com/office/officeart/2005/8/layout/hProcess4"/>
    <dgm:cxn modelId="{BB9DBA76-FF94-425F-8EFC-FC8D9C9F0564}" type="presParOf" srcId="{664CCB83-6B7F-4BAA-93B5-36A7350E0423}" destId="{18635BD1-1AD9-4CE3-A9BC-CCD54F7C2DEC}" srcOrd="1" destOrd="0" presId="urn:microsoft.com/office/officeart/2005/8/layout/hProcess4"/>
    <dgm:cxn modelId="{AF27BB2C-D70E-46F6-BFA8-56A492933598}" type="presParOf" srcId="{664CCB83-6B7F-4BAA-93B5-36A7350E0423}" destId="{327A3EED-142D-46F8-902B-A61E39BD35EF}" srcOrd="2" destOrd="0" presId="urn:microsoft.com/office/officeart/2005/8/layout/hProcess4"/>
    <dgm:cxn modelId="{04EF627B-3DD0-476C-9203-33305FF40979}" type="presParOf" srcId="{664CCB83-6B7F-4BAA-93B5-36A7350E0423}" destId="{43CB3EF1-2605-490B-ADE1-1F8DE43F5117}" srcOrd="3" destOrd="0" presId="urn:microsoft.com/office/officeart/2005/8/layout/hProcess4"/>
    <dgm:cxn modelId="{3C954C9F-6F3E-4A1A-B48A-06065BDA43B7}" type="presParOf" srcId="{664CCB83-6B7F-4BAA-93B5-36A7350E0423}" destId="{9E7C034F-E58A-4CF7-9CDB-32B8CE73C58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2240B-0049-4F2F-BB92-BC3CFFE6DE7D}">
      <dsp:nvSpPr>
        <dsp:cNvPr id="0" name=""/>
        <dsp:cNvSpPr/>
      </dsp:nvSpPr>
      <dsp:spPr>
        <a:xfrm>
          <a:off x="0" y="0"/>
          <a:ext cx="7565834" cy="921600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Responsibilities of Industrial Engineer</a:t>
          </a:r>
        </a:p>
      </dsp:txBody>
      <dsp:txXfrm>
        <a:off x="0" y="0"/>
        <a:ext cx="7565834" cy="921600"/>
      </dsp:txXfrm>
    </dsp:sp>
    <dsp:sp modelId="{61D06169-63B5-44FD-B825-9A36EE558C9F}">
      <dsp:nvSpPr>
        <dsp:cNvPr id="0" name=""/>
        <dsp:cNvSpPr/>
      </dsp:nvSpPr>
      <dsp:spPr>
        <a:xfrm>
          <a:off x="0" y="921700"/>
          <a:ext cx="7565834" cy="4392000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Reduce Waste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Minimize Cost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Minimize Production and Inventory Time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Solving Process Issues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Maximize Process Efficiency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Boost Profit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Optimize Production Process</a:t>
          </a:r>
        </a:p>
      </dsp:txBody>
      <dsp:txXfrm>
        <a:off x="0" y="921700"/>
        <a:ext cx="7565834" cy="4392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786B4-C14D-4661-B014-DE39148995F0}">
      <dsp:nvSpPr>
        <dsp:cNvPr id="0" name=""/>
        <dsp:cNvSpPr/>
      </dsp:nvSpPr>
      <dsp:spPr>
        <a:xfrm>
          <a:off x="806327" y="0"/>
          <a:ext cx="2231645" cy="5579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hnschrift SemiBold" panose="020B0502040204020203" pitchFamily="34" charset="0"/>
            </a:rPr>
            <a:t>Supervised Learning</a:t>
          </a:r>
        </a:p>
      </dsp:txBody>
      <dsp:txXfrm>
        <a:off x="822668" y="16341"/>
        <a:ext cx="2198963" cy="525229"/>
      </dsp:txXfrm>
    </dsp:sp>
    <dsp:sp modelId="{BCB672DA-4739-432D-9BB3-56BFA80EF96C}">
      <dsp:nvSpPr>
        <dsp:cNvPr id="0" name=""/>
        <dsp:cNvSpPr/>
      </dsp:nvSpPr>
      <dsp:spPr>
        <a:xfrm rot="5400000">
          <a:off x="1873333" y="606728"/>
          <a:ext cx="97634" cy="97634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39C14-08F5-4B54-AE3E-80FC9AFAC880}">
      <dsp:nvSpPr>
        <dsp:cNvPr id="0" name=""/>
        <dsp:cNvSpPr/>
      </dsp:nvSpPr>
      <dsp:spPr>
        <a:xfrm>
          <a:off x="806327" y="753180"/>
          <a:ext cx="2231645" cy="55791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63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</a:rPr>
            <a:t> </a:t>
          </a: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Support Vector Machining (SVM)</a:t>
          </a:r>
        </a:p>
      </dsp:txBody>
      <dsp:txXfrm>
        <a:off x="822668" y="769521"/>
        <a:ext cx="2198963" cy="525229"/>
      </dsp:txXfrm>
    </dsp:sp>
    <dsp:sp modelId="{D11629F8-A668-4A1D-9C8A-01684BE3D2AB}">
      <dsp:nvSpPr>
        <dsp:cNvPr id="0" name=""/>
        <dsp:cNvSpPr/>
      </dsp:nvSpPr>
      <dsp:spPr>
        <a:xfrm rot="5400000">
          <a:off x="1873333" y="1359908"/>
          <a:ext cx="97634" cy="97634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F4CC5-3C37-40AB-930D-1DEA50B5644E}">
      <dsp:nvSpPr>
        <dsp:cNvPr id="0" name=""/>
        <dsp:cNvSpPr/>
      </dsp:nvSpPr>
      <dsp:spPr>
        <a:xfrm>
          <a:off x="806327" y="1506360"/>
          <a:ext cx="2231645" cy="55791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63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Artificial Neural Network (ANN)</a:t>
          </a:r>
        </a:p>
      </dsp:txBody>
      <dsp:txXfrm>
        <a:off x="822668" y="1522701"/>
        <a:ext cx="2198963" cy="525229"/>
      </dsp:txXfrm>
    </dsp:sp>
    <dsp:sp modelId="{1C2B43E9-0E55-4535-986A-F2B30EC833BB}">
      <dsp:nvSpPr>
        <dsp:cNvPr id="0" name=""/>
        <dsp:cNvSpPr/>
      </dsp:nvSpPr>
      <dsp:spPr>
        <a:xfrm rot="5400000">
          <a:off x="1873333" y="2113088"/>
          <a:ext cx="97634" cy="97634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E8ADD-D65B-41E6-BF32-7D80403C8448}">
      <dsp:nvSpPr>
        <dsp:cNvPr id="0" name=""/>
        <dsp:cNvSpPr/>
      </dsp:nvSpPr>
      <dsp:spPr>
        <a:xfrm>
          <a:off x="806327" y="2259540"/>
          <a:ext cx="2231645" cy="55791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63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Gaussian Process Classifier (GPC)</a:t>
          </a:r>
        </a:p>
      </dsp:txBody>
      <dsp:txXfrm>
        <a:off x="822668" y="2275881"/>
        <a:ext cx="2198963" cy="525229"/>
      </dsp:txXfrm>
    </dsp:sp>
    <dsp:sp modelId="{726E2161-5CD7-49AB-8D9C-45784310FF7D}">
      <dsp:nvSpPr>
        <dsp:cNvPr id="0" name=""/>
        <dsp:cNvSpPr/>
      </dsp:nvSpPr>
      <dsp:spPr>
        <a:xfrm rot="5400000">
          <a:off x="1873333" y="2866269"/>
          <a:ext cx="97634" cy="97634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E7572-E5A9-4E0A-8947-0E59DA28FBB0}">
      <dsp:nvSpPr>
        <dsp:cNvPr id="0" name=""/>
        <dsp:cNvSpPr/>
      </dsp:nvSpPr>
      <dsp:spPr>
        <a:xfrm>
          <a:off x="806327" y="3012720"/>
          <a:ext cx="2231645" cy="55791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63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K-Nearest Neighbors (KNN)</a:t>
          </a:r>
        </a:p>
      </dsp:txBody>
      <dsp:txXfrm>
        <a:off x="822668" y="3029061"/>
        <a:ext cx="2198963" cy="525229"/>
      </dsp:txXfrm>
    </dsp:sp>
    <dsp:sp modelId="{5D68936A-8B41-43D7-836B-BF8BA114E3A1}">
      <dsp:nvSpPr>
        <dsp:cNvPr id="0" name=""/>
        <dsp:cNvSpPr/>
      </dsp:nvSpPr>
      <dsp:spPr>
        <a:xfrm>
          <a:off x="3350403" y="0"/>
          <a:ext cx="2231645" cy="55791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hnschrift SemiBold" panose="020B0502040204020203" pitchFamily="34" charset="0"/>
            </a:rPr>
            <a:t>Unsupervised Learning</a:t>
          </a:r>
        </a:p>
      </dsp:txBody>
      <dsp:txXfrm>
        <a:off x="3366744" y="16341"/>
        <a:ext cx="2198963" cy="525229"/>
      </dsp:txXfrm>
    </dsp:sp>
    <dsp:sp modelId="{12B5519D-BE5D-4BA8-BF92-BB98FD51A5EF}">
      <dsp:nvSpPr>
        <dsp:cNvPr id="0" name=""/>
        <dsp:cNvSpPr/>
      </dsp:nvSpPr>
      <dsp:spPr>
        <a:xfrm rot="5400000">
          <a:off x="4417408" y="606728"/>
          <a:ext cx="97634" cy="97634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20B41-2964-4B96-8594-9C54C9C4498C}">
      <dsp:nvSpPr>
        <dsp:cNvPr id="0" name=""/>
        <dsp:cNvSpPr/>
      </dsp:nvSpPr>
      <dsp:spPr>
        <a:xfrm>
          <a:off x="3350403" y="753180"/>
          <a:ext cx="2231645" cy="55791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K-means</a:t>
          </a:r>
        </a:p>
      </dsp:txBody>
      <dsp:txXfrm>
        <a:off x="3366744" y="769521"/>
        <a:ext cx="2198963" cy="525229"/>
      </dsp:txXfrm>
    </dsp:sp>
    <dsp:sp modelId="{B60711B2-BF6C-4694-A435-7B5179264CB6}">
      <dsp:nvSpPr>
        <dsp:cNvPr id="0" name=""/>
        <dsp:cNvSpPr/>
      </dsp:nvSpPr>
      <dsp:spPr>
        <a:xfrm rot="5400000">
          <a:off x="4417408" y="1359908"/>
          <a:ext cx="97634" cy="97634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CEA48-8468-4657-AE45-78E3B5A3CB76}">
      <dsp:nvSpPr>
        <dsp:cNvPr id="0" name=""/>
        <dsp:cNvSpPr/>
      </dsp:nvSpPr>
      <dsp:spPr>
        <a:xfrm>
          <a:off x="3350403" y="1506360"/>
          <a:ext cx="2231645" cy="55791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AdaBoost</a:t>
          </a:r>
        </a:p>
      </dsp:txBody>
      <dsp:txXfrm>
        <a:off x="3366744" y="1522701"/>
        <a:ext cx="2198963" cy="525229"/>
      </dsp:txXfrm>
    </dsp:sp>
    <dsp:sp modelId="{194C1689-1F4A-4D14-8477-DD54571B28FD}">
      <dsp:nvSpPr>
        <dsp:cNvPr id="0" name=""/>
        <dsp:cNvSpPr/>
      </dsp:nvSpPr>
      <dsp:spPr>
        <a:xfrm rot="5400000">
          <a:off x="4417408" y="2113088"/>
          <a:ext cx="97634" cy="97634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81041-D967-4494-BD95-F75526926789}">
      <dsp:nvSpPr>
        <dsp:cNvPr id="0" name=""/>
        <dsp:cNvSpPr/>
      </dsp:nvSpPr>
      <dsp:spPr>
        <a:xfrm>
          <a:off x="3350403" y="2259540"/>
          <a:ext cx="2231645" cy="55791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rgbClr val="002060"/>
              </a:solidFill>
              <a:latin typeface="Bahnschrift SemiBold" panose="020B0502040204020203" pitchFamily="34" charset="0"/>
            </a:rPr>
            <a:t>Apriori</a:t>
          </a: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 algorithm</a:t>
          </a:r>
        </a:p>
      </dsp:txBody>
      <dsp:txXfrm>
        <a:off x="3366744" y="2275881"/>
        <a:ext cx="2198963" cy="525229"/>
      </dsp:txXfrm>
    </dsp:sp>
    <dsp:sp modelId="{12DFB6FC-98D6-42D6-82F3-7F3F9B598749}">
      <dsp:nvSpPr>
        <dsp:cNvPr id="0" name=""/>
        <dsp:cNvSpPr/>
      </dsp:nvSpPr>
      <dsp:spPr>
        <a:xfrm rot="5400000">
          <a:off x="4417408" y="2866269"/>
          <a:ext cx="97634" cy="97634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1DED0-8BF5-47D9-AF72-7A1E94E23327}">
      <dsp:nvSpPr>
        <dsp:cNvPr id="0" name=""/>
        <dsp:cNvSpPr/>
      </dsp:nvSpPr>
      <dsp:spPr>
        <a:xfrm>
          <a:off x="3350403" y="3012720"/>
          <a:ext cx="2231645" cy="55791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Principal Component Analysis (PCA)</a:t>
          </a:r>
        </a:p>
      </dsp:txBody>
      <dsp:txXfrm>
        <a:off x="3366744" y="3029061"/>
        <a:ext cx="2198963" cy="5252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E66A-DA3D-4227-83CC-221B3AFBF8BC}">
      <dsp:nvSpPr>
        <dsp:cNvPr id="0" name=""/>
        <dsp:cNvSpPr/>
      </dsp:nvSpPr>
      <dsp:spPr>
        <a:xfrm>
          <a:off x="150252" y="634"/>
          <a:ext cx="1664620" cy="1664620"/>
        </a:xfrm>
        <a:prstGeom prst="ellipse">
          <a:avLst/>
        </a:prstGeom>
        <a:solidFill>
          <a:schemeClr val="accent6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Machine Learning Algorithms </a:t>
          </a:r>
        </a:p>
      </dsp:txBody>
      <dsp:txXfrm>
        <a:off x="394030" y="244412"/>
        <a:ext cx="1177064" cy="1177064"/>
      </dsp:txXfrm>
    </dsp:sp>
    <dsp:sp modelId="{7110B892-BAC4-4421-87B1-62A5703BF0D6}">
      <dsp:nvSpPr>
        <dsp:cNvPr id="0" name=""/>
        <dsp:cNvSpPr/>
      </dsp:nvSpPr>
      <dsp:spPr>
        <a:xfrm>
          <a:off x="1950039" y="350204"/>
          <a:ext cx="965480" cy="9654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078013" y="719404"/>
        <a:ext cx="709532" cy="227080"/>
      </dsp:txXfrm>
    </dsp:sp>
    <dsp:sp modelId="{A59B7456-3F13-479C-8F61-3011EFDDFF32}">
      <dsp:nvSpPr>
        <dsp:cNvPr id="0" name=""/>
        <dsp:cNvSpPr/>
      </dsp:nvSpPr>
      <dsp:spPr>
        <a:xfrm>
          <a:off x="3050688" y="634"/>
          <a:ext cx="1664620" cy="1664620"/>
        </a:xfrm>
        <a:prstGeom prst="ellipse">
          <a:avLst/>
        </a:prstGeom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MCDM Methods </a:t>
          </a:r>
        </a:p>
      </dsp:txBody>
      <dsp:txXfrm>
        <a:off x="3294466" y="244412"/>
        <a:ext cx="1177064" cy="1177064"/>
      </dsp:txXfrm>
    </dsp:sp>
    <dsp:sp modelId="{4AC9D6F1-95EB-498E-B4B8-116B5ABB8839}">
      <dsp:nvSpPr>
        <dsp:cNvPr id="0" name=""/>
        <dsp:cNvSpPr/>
      </dsp:nvSpPr>
      <dsp:spPr>
        <a:xfrm>
          <a:off x="4850475" y="350204"/>
          <a:ext cx="965480" cy="965480"/>
        </a:xfrm>
        <a:prstGeom prst="mathEqual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4978449" y="549093"/>
        <a:ext cx="709532" cy="567702"/>
      </dsp:txXfrm>
    </dsp:sp>
    <dsp:sp modelId="{2FC08E93-1511-42A3-9818-D9D6EA34F777}">
      <dsp:nvSpPr>
        <dsp:cNvPr id="0" name=""/>
        <dsp:cNvSpPr/>
      </dsp:nvSpPr>
      <dsp:spPr>
        <a:xfrm>
          <a:off x="5951122" y="634"/>
          <a:ext cx="1753794" cy="1664620"/>
        </a:xfrm>
        <a:prstGeom prst="ellipse">
          <a:avLst/>
        </a:prstGeom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Hybrid Methodology </a:t>
          </a:r>
        </a:p>
      </dsp:txBody>
      <dsp:txXfrm>
        <a:off x="6207959" y="244412"/>
        <a:ext cx="1240120" cy="11770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62DB0-543E-4D2C-A485-3C41E6ED9DE7}">
      <dsp:nvSpPr>
        <dsp:cNvPr id="0" name=""/>
        <dsp:cNvSpPr/>
      </dsp:nvSpPr>
      <dsp:spPr>
        <a:xfrm>
          <a:off x="2286" y="116238"/>
          <a:ext cx="2228849" cy="615206"/>
        </a:xfrm>
        <a:prstGeom prst="rect">
          <a:avLst/>
        </a:prstGeom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Inventory Classification</a:t>
          </a:r>
        </a:p>
      </dsp:txBody>
      <dsp:txXfrm>
        <a:off x="2286" y="116238"/>
        <a:ext cx="2228849" cy="615206"/>
      </dsp:txXfrm>
    </dsp:sp>
    <dsp:sp modelId="{A6EF0C01-A6BA-4DB5-9826-F03D7FA41CB8}">
      <dsp:nvSpPr>
        <dsp:cNvPr id="0" name=""/>
        <dsp:cNvSpPr/>
      </dsp:nvSpPr>
      <dsp:spPr>
        <a:xfrm>
          <a:off x="2286" y="731444"/>
          <a:ext cx="2228849" cy="1283287"/>
        </a:xfrm>
        <a:prstGeom prst="rect">
          <a:avLst/>
        </a:prstGeom>
        <a:solidFill>
          <a:schemeClr val="accent4"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ABC Analysis</a:t>
          </a:r>
        </a:p>
      </dsp:txBody>
      <dsp:txXfrm>
        <a:off x="2286" y="731444"/>
        <a:ext cx="2228849" cy="1283287"/>
      </dsp:txXfrm>
    </dsp:sp>
    <dsp:sp modelId="{9A65F63A-51DC-4B65-B759-C8D7CFFF0EB4}">
      <dsp:nvSpPr>
        <dsp:cNvPr id="0" name=""/>
        <dsp:cNvSpPr/>
      </dsp:nvSpPr>
      <dsp:spPr>
        <a:xfrm>
          <a:off x="2543175" y="116238"/>
          <a:ext cx="2228849" cy="615206"/>
        </a:xfrm>
        <a:prstGeom prst="rect">
          <a:avLst/>
        </a:prstGeom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MCDM Methods</a:t>
          </a:r>
        </a:p>
      </dsp:txBody>
      <dsp:txXfrm>
        <a:off x="2543175" y="116238"/>
        <a:ext cx="2228849" cy="615206"/>
      </dsp:txXfrm>
    </dsp:sp>
    <dsp:sp modelId="{4026E5A7-7DB7-4F7E-8657-F0F1BDB19E4F}">
      <dsp:nvSpPr>
        <dsp:cNvPr id="0" name=""/>
        <dsp:cNvSpPr/>
      </dsp:nvSpPr>
      <dsp:spPr>
        <a:xfrm>
          <a:off x="2543175" y="731444"/>
          <a:ext cx="2228849" cy="1283287"/>
        </a:xfrm>
        <a:prstGeom prst="rect">
          <a:avLst/>
        </a:prstGeom>
        <a:solidFill>
          <a:schemeClr val="accent4"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SAW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AHP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VIKOR </a:t>
          </a:r>
        </a:p>
      </dsp:txBody>
      <dsp:txXfrm>
        <a:off x="2543175" y="731444"/>
        <a:ext cx="2228849" cy="1283287"/>
      </dsp:txXfrm>
    </dsp:sp>
    <dsp:sp modelId="{718C66B0-54A9-40A4-A948-73B300D551DE}">
      <dsp:nvSpPr>
        <dsp:cNvPr id="0" name=""/>
        <dsp:cNvSpPr/>
      </dsp:nvSpPr>
      <dsp:spPr>
        <a:xfrm>
          <a:off x="5084063" y="116238"/>
          <a:ext cx="2228849" cy="615206"/>
        </a:xfrm>
        <a:prstGeom prst="rect">
          <a:avLst/>
        </a:prstGeom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Machine Learning Algorithms</a:t>
          </a:r>
        </a:p>
      </dsp:txBody>
      <dsp:txXfrm>
        <a:off x="5084063" y="116238"/>
        <a:ext cx="2228849" cy="615206"/>
      </dsp:txXfrm>
    </dsp:sp>
    <dsp:sp modelId="{B2F178B1-4457-40AD-81B0-3751205AF34D}">
      <dsp:nvSpPr>
        <dsp:cNvPr id="0" name=""/>
        <dsp:cNvSpPr/>
      </dsp:nvSpPr>
      <dsp:spPr>
        <a:xfrm>
          <a:off x="5084063" y="731444"/>
          <a:ext cx="2228849" cy="1283287"/>
        </a:xfrm>
        <a:prstGeom prst="rect">
          <a:avLst/>
        </a:prstGeom>
        <a:solidFill>
          <a:schemeClr val="accent4"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ANN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SVM,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Naïve Bayes,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Bayesian network </a:t>
          </a:r>
        </a:p>
      </dsp:txBody>
      <dsp:txXfrm>
        <a:off x="5084063" y="731444"/>
        <a:ext cx="2228849" cy="12832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16F48-04F9-435A-92A6-F599D50ED2B5}">
      <dsp:nvSpPr>
        <dsp:cNvPr id="0" name=""/>
        <dsp:cNvSpPr/>
      </dsp:nvSpPr>
      <dsp:spPr>
        <a:xfrm>
          <a:off x="0" y="0"/>
          <a:ext cx="2024295" cy="52299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solidFill>
                <a:srgbClr val="002060"/>
              </a:solidFill>
              <a:latin typeface="Bahnschrift SemiBold" panose="020B0502040204020203" pitchFamily="34" charset="0"/>
            </a:rPr>
            <a:t>Kartal</a:t>
          </a:r>
          <a:r>
            <a:rPr lang="en-US" sz="25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 et al,</a:t>
          </a:r>
        </a:p>
      </dsp:txBody>
      <dsp:txXfrm>
        <a:off x="0" y="0"/>
        <a:ext cx="2024295" cy="1568984"/>
      </dsp:txXfrm>
    </dsp:sp>
    <dsp:sp modelId="{4C991FE8-C300-4830-B385-00317309665F}">
      <dsp:nvSpPr>
        <dsp:cNvPr id="0" name=""/>
        <dsp:cNvSpPr/>
      </dsp:nvSpPr>
      <dsp:spPr>
        <a:xfrm>
          <a:off x="178111" y="1569112"/>
          <a:ext cx="1669898" cy="169309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Support Vector Machines for Multi-Attribute ABC Analysis</a:t>
          </a:r>
        </a:p>
      </dsp:txBody>
      <dsp:txXfrm>
        <a:off x="227021" y="1618022"/>
        <a:ext cx="1572078" cy="1595273"/>
      </dsp:txXfrm>
    </dsp:sp>
    <dsp:sp modelId="{52DF7569-95DA-4F96-98B2-CEAD425B8A68}">
      <dsp:nvSpPr>
        <dsp:cNvPr id="0" name=""/>
        <dsp:cNvSpPr/>
      </dsp:nvSpPr>
      <dsp:spPr>
        <a:xfrm>
          <a:off x="178111" y="3275229"/>
          <a:ext cx="1669898" cy="1693093"/>
        </a:xfrm>
        <a:prstGeom prst="roundRect">
          <a:avLst>
            <a:gd name="adj" fmla="val 10000"/>
          </a:avLst>
        </a:prstGeom>
        <a:solidFill>
          <a:schemeClr val="accent5"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SVM is highly applicable in the inventory settings </a:t>
          </a:r>
        </a:p>
      </dsp:txBody>
      <dsp:txXfrm>
        <a:off x="227021" y="3324139"/>
        <a:ext cx="1572078" cy="1595273"/>
      </dsp:txXfrm>
    </dsp:sp>
    <dsp:sp modelId="{25C71BB5-50C5-4714-82DC-6C8CBAD37EA7}">
      <dsp:nvSpPr>
        <dsp:cNvPr id="0" name=""/>
        <dsp:cNvSpPr/>
      </dsp:nvSpPr>
      <dsp:spPr>
        <a:xfrm>
          <a:off x="2177030" y="0"/>
          <a:ext cx="2024295" cy="52299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Ramanathan et al,</a:t>
          </a:r>
        </a:p>
      </dsp:txBody>
      <dsp:txXfrm>
        <a:off x="2177030" y="0"/>
        <a:ext cx="2024295" cy="1568984"/>
      </dsp:txXfrm>
    </dsp:sp>
    <dsp:sp modelId="{F8A353FF-2EE5-4D29-A802-201A090625E6}">
      <dsp:nvSpPr>
        <dsp:cNvPr id="0" name=""/>
        <dsp:cNvSpPr/>
      </dsp:nvSpPr>
      <dsp:spPr>
        <a:xfrm>
          <a:off x="2294529" y="1569112"/>
          <a:ext cx="1789299" cy="169309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 weighted linear optimization for inventory classification </a:t>
          </a:r>
        </a:p>
      </dsp:txBody>
      <dsp:txXfrm>
        <a:off x="2344118" y="1618701"/>
        <a:ext cx="1690121" cy="1593915"/>
      </dsp:txXfrm>
    </dsp:sp>
    <dsp:sp modelId="{352B1AFA-C49D-4E22-85C9-8626ADD6316A}">
      <dsp:nvSpPr>
        <dsp:cNvPr id="0" name=""/>
        <dsp:cNvSpPr/>
      </dsp:nvSpPr>
      <dsp:spPr>
        <a:xfrm>
          <a:off x="2286059" y="3275229"/>
          <a:ext cx="1806238" cy="1693093"/>
        </a:xfrm>
        <a:prstGeom prst="roundRect">
          <a:avLst>
            <a:gd name="adj" fmla="val 10000"/>
          </a:avLst>
        </a:prstGeom>
        <a:solidFill>
          <a:schemeClr val="accent5"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ABC inventory classification with multiple-criteria using weighted linear optimization </a:t>
          </a:r>
        </a:p>
      </dsp:txBody>
      <dsp:txXfrm>
        <a:off x="2335648" y="3324818"/>
        <a:ext cx="1707060" cy="1593915"/>
      </dsp:txXfrm>
    </dsp:sp>
    <dsp:sp modelId="{B7CC67B4-7B85-4D5A-9B66-FBF0BCC1FE21}">
      <dsp:nvSpPr>
        <dsp:cNvPr id="0" name=""/>
        <dsp:cNvSpPr/>
      </dsp:nvSpPr>
      <dsp:spPr>
        <a:xfrm>
          <a:off x="4353148" y="0"/>
          <a:ext cx="2236968" cy="52299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solidFill>
                <a:srgbClr val="002060"/>
              </a:solidFill>
              <a:latin typeface="Bahnschrift SemiBold" panose="020B0502040204020203" pitchFamily="34" charset="0"/>
            </a:rPr>
            <a:t>Davood</a:t>
          </a:r>
          <a:r>
            <a:rPr lang="en-US" sz="25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 </a:t>
          </a:r>
          <a:r>
            <a:rPr lang="en-US" sz="2500" kern="1200" dirty="0" err="1">
              <a:solidFill>
                <a:srgbClr val="002060"/>
              </a:solidFill>
              <a:latin typeface="Bahnschrift SemiBold" panose="020B0502040204020203" pitchFamily="34" charset="0"/>
            </a:rPr>
            <a:t>Sabaei</a:t>
          </a:r>
          <a:r>
            <a:rPr lang="en-US" sz="25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 et al,</a:t>
          </a:r>
        </a:p>
      </dsp:txBody>
      <dsp:txXfrm>
        <a:off x="4353148" y="0"/>
        <a:ext cx="2236968" cy="1568984"/>
      </dsp:txXfrm>
    </dsp:sp>
    <dsp:sp modelId="{67A89B78-4943-41DD-AFE6-E53D14835A08}">
      <dsp:nvSpPr>
        <dsp:cNvPr id="0" name=""/>
        <dsp:cNvSpPr/>
      </dsp:nvSpPr>
      <dsp:spPr>
        <a:xfrm>
          <a:off x="4447128" y="1569112"/>
          <a:ext cx="2049008" cy="169309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 review of multi-criteria decision making methods for enhanced maintenance delivery</a:t>
          </a:r>
        </a:p>
      </dsp:txBody>
      <dsp:txXfrm>
        <a:off x="4496717" y="1618701"/>
        <a:ext cx="1949830" cy="1593915"/>
      </dsp:txXfrm>
    </dsp:sp>
    <dsp:sp modelId="{9AAA3786-625C-4519-BBCF-470D207E76BB}">
      <dsp:nvSpPr>
        <dsp:cNvPr id="0" name=""/>
        <dsp:cNvSpPr/>
      </dsp:nvSpPr>
      <dsp:spPr>
        <a:xfrm>
          <a:off x="4429873" y="3275229"/>
          <a:ext cx="2083518" cy="1693093"/>
        </a:xfrm>
        <a:prstGeom prst="roundRect">
          <a:avLst>
            <a:gd name="adj" fmla="val 10000"/>
          </a:avLst>
        </a:prstGeom>
        <a:solidFill>
          <a:schemeClr val="accent5"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MCDM techniques, comparison analysis among different MCDM methods</a:t>
          </a:r>
        </a:p>
      </dsp:txBody>
      <dsp:txXfrm>
        <a:off x="4479462" y="3324818"/>
        <a:ext cx="1984340" cy="15939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DC503-825D-4A91-9380-0D5E740F53A9}">
      <dsp:nvSpPr>
        <dsp:cNvPr id="0" name=""/>
        <dsp:cNvSpPr/>
      </dsp:nvSpPr>
      <dsp:spPr>
        <a:xfrm>
          <a:off x="0" y="0"/>
          <a:ext cx="2177857" cy="5164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Chung-</a:t>
          </a:r>
          <a:r>
            <a:rPr lang="en-US" sz="2800" kern="1200" dirty="0" err="1">
              <a:solidFill>
                <a:srgbClr val="002060"/>
              </a:solidFill>
              <a:latin typeface="Bahnschrift SemiBold" panose="020B0502040204020203" pitchFamily="34" charset="0"/>
            </a:rPr>
            <a:t>Hsing</a:t>
          </a:r>
          <a:r>
            <a:rPr lang="en-US" sz="2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 et al,</a:t>
          </a:r>
        </a:p>
      </dsp:txBody>
      <dsp:txXfrm>
        <a:off x="0" y="0"/>
        <a:ext cx="2177857" cy="1549204"/>
      </dsp:txXfrm>
    </dsp:sp>
    <dsp:sp modelId="{18807A39-E713-4088-B851-52B75E3ED1D9}">
      <dsp:nvSpPr>
        <dsp:cNvPr id="0" name=""/>
        <dsp:cNvSpPr/>
      </dsp:nvSpPr>
      <dsp:spPr>
        <a:xfrm>
          <a:off x="139640" y="1549330"/>
          <a:ext cx="1898933" cy="167174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 problem-based selection of multi-attribute decision-making methods</a:t>
          </a:r>
        </a:p>
      </dsp:txBody>
      <dsp:txXfrm>
        <a:off x="188604" y="1598294"/>
        <a:ext cx="1801005" cy="1573820"/>
      </dsp:txXfrm>
    </dsp:sp>
    <dsp:sp modelId="{21FFD3A6-FB82-41D6-8FF9-AACA02FB991D}">
      <dsp:nvSpPr>
        <dsp:cNvPr id="0" name=""/>
        <dsp:cNvSpPr/>
      </dsp:nvSpPr>
      <dsp:spPr>
        <a:xfrm>
          <a:off x="105134" y="3233938"/>
          <a:ext cx="1967947" cy="1671748"/>
        </a:xfrm>
        <a:prstGeom prst="roundRect">
          <a:avLst>
            <a:gd name="adj" fmla="val 10000"/>
          </a:avLst>
        </a:prstGeom>
        <a:solidFill>
          <a:schemeClr val="accent5"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Different datasets may result in different classes for a </a:t>
          </a:r>
          <a:r>
            <a:rPr lang="en-US" sz="1800" kern="1200">
              <a:solidFill>
                <a:srgbClr val="002060"/>
              </a:solidFill>
              <a:latin typeface="Bahnschrift SemiBold" panose="020B0502040204020203" pitchFamily="34" charset="0"/>
            </a:rPr>
            <a:t>particular inventory</a:t>
          </a:r>
          <a:endParaRPr lang="en-US" sz="18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154098" y="3282902"/>
        <a:ext cx="1870019" cy="1573820"/>
      </dsp:txXfrm>
    </dsp:sp>
    <dsp:sp modelId="{E4C93901-FFE8-4BA2-995F-8E8AE24BF3CE}">
      <dsp:nvSpPr>
        <dsp:cNvPr id="0" name=""/>
        <dsp:cNvSpPr/>
      </dsp:nvSpPr>
      <dsp:spPr>
        <a:xfrm>
          <a:off x="2318476" y="0"/>
          <a:ext cx="1872523" cy="5164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Ali Jahan et al,</a:t>
          </a:r>
        </a:p>
      </dsp:txBody>
      <dsp:txXfrm>
        <a:off x="2318476" y="0"/>
        <a:ext cx="1872523" cy="1549204"/>
      </dsp:txXfrm>
    </dsp:sp>
    <dsp:sp modelId="{488F6BF8-B58F-4C0A-AA52-3A1FB20B7507}">
      <dsp:nvSpPr>
        <dsp:cNvPr id="0" name=""/>
        <dsp:cNvSpPr/>
      </dsp:nvSpPr>
      <dsp:spPr>
        <a:xfrm>
          <a:off x="2362382" y="1549330"/>
          <a:ext cx="1784709" cy="167174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 comprehensive VIKOR method for material selection</a:t>
          </a:r>
        </a:p>
      </dsp:txBody>
      <dsp:txXfrm>
        <a:off x="2411346" y="1598294"/>
        <a:ext cx="1686781" cy="1573820"/>
      </dsp:txXfrm>
    </dsp:sp>
    <dsp:sp modelId="{4706AA0D-5D86-4D58-B827-2A57D6E556DD}">
      <dsp:nvSpPr>
        <dsp:cNvPr id="0" name=""/>
        <dsp:cNvSpPr/>
      </dsp:nvSpPr>
      <dsp:spPr>
        <a:xfrm>
          <a:off x="2381108" y="3233938"/>
          <a:ext cx="1747259" cy="1671748"/>
        </a:xfrm>
        <a:prstGeom prst="roundRect">
          <a:avLst>
            <a:gd name="adj" fmla="val 10000"/>
          </a:avLst>
        </a:prstGeom>
        <a:solidFill>
          <a:schemeClr val="accent5"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Methodology on updated VIKOR method with different examples</a:t>
          </a:r>
        </a:p>
      </dsp:txBody>
      <dsp:txXfrm>
        <a:off x="2430072" y="3282902"/>
        <a:ext cx="1649331" cy="15738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1A55B-6E9A-426D-8B3C-9316F9EE2B28}">
      <dsp:nvSpPr>
        <dsp:cNvPr id="0" name=""/>
        <dsp:cNvSpPr/>
      </dsp:nvSpPr>
      <dsp:spPr>
        <a:xfrm rot="5400000">
          <a:off x="3984053" y="-1447296"/>
          <a:ext cx="1091809" cy="4263489"/>
        </a:xfrm>
        <a:prstGeom prst="round2SameRect">
          <a:avLst/>
        </a:prstGeom>
        <a:solidFill>
          <a:schemeClr val="bg1">
            <a:lumMod val="95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Basic and mostly used MCDM model to evaluate any multi-attributes inventory analysis</a:t>
          </a:r>
          <a:endParaRPr lang="en-US" sz="14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Works with maximum and minimum value of a particular attribute </a:t>
          </a:r>
        </a:p>
      </dsp:txBody>
      <dsp:txXfrm rot="-5400000">
        <a:off x="2398213" y="191842"/>
        <a:ext cx="4210191" cy="985213"/>
      </dsp:txXfrm>
    </dsp:sp>
    <dsp:sp modelId="{29503BBB-716A-4EDD-9FA7-5F7ACD19010C}">
      <dsp:nvSpPr>
        <dsp:cNvPr id="0" name=""/>
        <dsp:cNvSpPr/>
      </dsp:nvSpPr>
      <dsp:spPr>
        <a:xfrm>
          <a:off x="0" y="2067"/>
          <a:ext cx="2398213" cy="1364762"/>
        </a:xfrm>
        <a:prstGeom prst="roundRect">
          <a:avLst/>
        </a:prstGeom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SAW</a:t>
          </a:r>
          <a:endParaRPr lang="en-US" sz="50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66622" y="68689"/>
        <a:ext cx="2264969" cy="1231518"/>
      </dsp:txXfrm>
    </dsp:sp>
    <dsp:sp modelId="{FE0FCAE8-CA9A-43C1-A744-ABCC3BA37D12}">
      <dsp:nvSpPr>
        <dsp:cNvPr id="0" name=""/>
        <dsp:cNvSpPr/>
      </dsp:nvSpPr>
      <dsp:spPr>
        <a:xfrm rot="5400000">
          <a:off x="3984053" y="-14295"/>
          <a:ext cx="1091809" cy="4263489"/>
        </a:xfrm>
        <a:prstGeom prst="round2SameRect">
          <a:avLst/>
        </a:prstGeom>
        <a:solidFill>
          <a:schemeClr val="bg1">
            <a:lumMod val="95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Comparative analysis among the attributes</a:t>
          </a:r>
          <a:endParaRPr lang="en-US" sz="14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Consistency of the attributes</a:t>
          </a:r>
          <a:endParaRPr lang="en-US" sz="14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 rot="-5400000">
        <a:off x="2398213" y="1624843"/>
        <a:ext cx="4210191" cy="985213"/>
      </dsp:txXfrm>
    </dsp:sp>
    <dsp:sp modelId="{382315EB-440F-41CE-9A37-EF41DD540391}">
      <dsp:nvSpPr>
        <dsp:cNvPr id="0" name=""/>
        <dsp:cNvSpPr/>
      </dsp:nvSpPr>
      <dsp:spPr>
        <a:xfrm>
          <a:off x="0" y="1435067"/>
          <a:ext cx="2398213" cy="1364762"/>
        </a:xfrm>
        <a:prstGeom prst="roundRect">
          <a:avLst/>
        </a:prstGeom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AHP</a:t>
          </a:r>
          <a:endParaRPr lang="en-US" sz="50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66622" y="1501689"/>
        <a:ext cx="2264969" cy="1231518"/>
      </dsp:txXfrm>
    </dsp:sp>
    <dsp:sp modelId="{4A418F30-F0D9-4CB5-9538-C880168847C5}">
      <dsp:nvSpPr>
        <dsp:cNvPr id="0" name=""/>
        <dsp:cNvSpPr/>
      </dsp:nvSpPr>
      <dsp:spPr>
        <a:xfrm rot="5400000">
          <a:off x="3984053" y="1418704"/>
          <a:ext cx="1091809" cy="4263489"/>
        </a:xfrm>
        <a:prstGeom prst="round2SameRect">
          <a:avLst/>
        </a:prstGeom>
        <a:solidFill>
          <a:schemeClr val="bg1">
            <a:lumMod val="95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Optimized MCDM model </a:t>
          </a:r>
          <a:endParaRPr lang="en-US" sz="14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A compromised solution based on the mutual concessions </a:t>
          </a:r>
          <a:endParaRPr lang="en-US" sz="14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 rot="-5400000">
        <a:off x="2398213" y="3057842"/>
        <a:ext cx="4210191" cy="985213"/>
      </dsp:txXfrm>
    </dsp:sp>
    <dsp:sp modelId="{63A22A6B-6E9C-4954-B32B-1DD86C8765A3}">
      <dsp:nvSpPr>
        <dsp:cNvPr id="0" name=""/>
        <dsp:cNvSpPr/>
      </dsp:nvSpPr>
      <dsp:spPr>
        <a:xfrm>
          <a:off x="0" y="2868068"/>
          <a:ext cx="2398213" cy="1364762"/>
        </a:xfrm>
        <a:prstGeom prst="roundRect">
          <a:avLst/>
        </a:prstGeom>
        <a:solidFill>
          <a:schemeClr val="accent2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VIKOR</a:t>
          </a:r>
          <a:endParaRPr lang="en-US" sz="50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66622" y="2934690"/>
        <a:ext cx="2264969" cy="123151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6083B-3611-4C79-BDDA-E9378CF7012F}">
      <dsp:nvSpPr>
        <dsp:cNvPr id="0" name=""/>
        <dsp:cNvSpPr/>
      </dsp:nvSpPr>
      <dsp:spPr>
        <a:xfrm>
          <a:off x="0" y="14480"/>
          <a:ext cx="2467341" cy="11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KNN</a:t>
          </a:r>
          <a:endParaRPr lang="en-US" sz="36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0" y="14480"/>
        <a:ext cx="2467341" cy="1108800"/>
      </dsp:txXfrm>
    </dsp:sp>
    <dsp:sp modelId="{A5960579-808B-43D9-AF2C-1DA7FD9C36FD}">
      <dsp:nvSpPr>
        <dsp:cNvPr id="0" name=""/>
        <dsp:cNvSpPr/>
      </dsp:nvSpPr>
      <dsp:spPr>
        <a:xfrm>
          <a:off x="2467341" y="14480"/>
          <a:ext cx="493468" cy="1108800"/>
        </a:xfrm>
        <a:prstGeom prst="leftBrace">
          <a:avLst>
            <a:gd name="adj1" fmla="val 35000"/>
            <a:gd name="adj2" fmla="val 50000"/>
          </a:avLst>
        </a:prstGeom>
        <a:noFill/>
        <a:ln w="38100" cap="flat" cmpd="sng" algn="ctr">
          <a:solidFill>
            <a:srgbClr val="663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2465E-193F-4C12-A7DA-392321AB9274}">
      <dsp:nvSpPr>
        <dsp:cNvPr id="0" name=""/>
        <dsp:cNvSpPr/>
      </dsp:nvSpPr>
      <dsp:spPr>
        <a:xfrm>
          <a:off x="3158197" y="14480"/>
          <a:ext cx="6711168" cy="1108800"/>
        </a:xfrm>
        <a:prstGeom prst="rect">
          <a:avLst/>
        </a:prstGeom>
        <a:solidFill>
          <a:srgbClr val="E5CDCD">
            <a:alpha val="50000"/>
          </a:srgb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Comparatively Higher accuracy with lower training time </a:t>
          </a:r>
          <a:endParaRPr lang="en-US" sz="28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3158197" y="14480"/>
        <a:ext cx="6711168" cy="1108800"/>
      </dsp:txXfrm>
    </dsp:sp>
    <dsp:sp modelId="{176FECB9-B170-4536-9AF2-93E5FB5DFF53}">
      <dsp:nvSpPr>
        <dsp:cNvPr id="0" name=""/>
        <dsp:cNvSpPr/>
      </dsp:nvSpPr>
      <dsp:spPr>
        <a:xfrm>
          <a:off x="0" y="1324880"/>
          <a:ext cx="2467341" cy="11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SVM</a:t>
          </a:r>
          <a:endParaRPr lang="en-US" sz="36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0" y="1324880"/>
        <a:ext cx="2467341" cy="1108800"/>
      </dsp:txXfrm>
    </dsp:sp>
    <dsp:sp modelId="{5AD6676B-8D06-4CC1-B674-8BAFDBA89077}">
      <dsp:nvSpPr>
        <dsp:cNvPr id="0" name=""/>
        <dsp:cNvSpPr/>
      </dsp:nvSpPr>
      <dsp:spPr>
        <a:xfrm>
          <a:off x="2467341" y="1324880"/>
          <a:ext cx="493468" cy="1108800"/>
        </a:xfrm>
        <a:prstGeom prst="leftBrace">
          <a:avLst>
            <a:gd name="adj1" fmla="val 35000"/>
            <a:gd name="adj2" fmla="val 50000"/>
          </a:avLst>
        </a:prstGeom>
        <a:noFill/>
        <a:ln w="38100" cap="flat" cmpd="sng" algn="ctr">
          <a:solidFill>
            <a:srgbClr val="663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18FBC-96FF-4CA1-91C6-A9C918B16EB7}">
      <dsp:nvSpPr>
        <dsp:cNvPr id="0" name=""/>
        <dsp:cNvSpPr/>
      </dsp:nvSpPr>
      <dsp:spPr>
        <a:xfrm>
          <a:off x="3158197" y="1324880"/>
          <a:ext cx="6711168" cy="1108800"/>
        </a:xfrm>
        <a:prstGeom prst="rect">
          <a:avLst/>
        </a:prstGeom>
        <a:solidFill>
          <a:srgbClr val="E5CDCD">
            <a:alpha val="50000"/>
          </a:srgb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Mostly used on classification models</a:t>
          </a:r>
          <a:endParaRPr lang="en-US" sz="28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3158197" y="1324880"/>
        <a:ext cx="6711168" cy="11088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6083B-3611-4C79-BDDA-E9378CF7012F}">
      <dsp:nvSpPr>
        <dsp:cNvPr id="0" name=""/>
        <dsp:cNvSpPr/>
      </dsp:nvSpPr>
      <dsp:spPr>
        <a:xfrm>
          <a:off x="0" y="14480"/>
          <a:ext cx="2467341" cy="11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ANN</a:t>
          </a:r>
          <a:endParaRPr lang="en-US" sz="36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0" y="14480"/>
        <a:ext cx="2467341" cy="1108800"/>
      </dsp:txXfrm>
    </dsp:sp>
    <dsp:sp modelId="{A5960579-808B-43D9-AF2C-1DA7FD9C36FD}">
      <dsp:nvSpPr>
        <dsp:cNvPr id="0" name=""/>
        <dsp:cNvSpPr/>
      </dsp:nvSpPr>
      <dsp:spPr>
        <a:xfrm>
          <a:off x="2467341" y="14480"/>
          <a:ext cx="493468" cy="1108800"/>
        </a:xfrm>
        <a:prstGeom prst="leftBrace">
          <a:avLst>
            <a:gd name="adj1" fmla="val 35000"/>
            <a:gd name="adj2" fmla="val 50000"/>
          </a:avLst>
        </a:prstGeom>
        <a:noFill/>
        <a:ln w="38100" cap="flat" cmpd="sng" algn="ctr">
          <a:solidFill>
            <a:srgbClr val="663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2465E-193F-4C12-A7DA-392321AB9274}">
      <dsp:nvSpPr>
        <dsp:cNvPr id="0" name=""/>
        <dsp:cNvSpPr/>
      </dsp:nvSpPr>
      <dsp:spPr>
        <a:xfrm>
          <a:off x="3158197" y="14480"/>
          <a:ext cx="6711168" cy="1108800"/>
        </a:xfrm>
        <a:prstGeom prst="rect">
          <a:avLst/>
        </a:prstGeom>
        <a:solidFill>
          <a:srgbClr val="E5CDCD">
            <a:alpha val="50000"/>
          </a:srgb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Works well with non-linear data  </a:t>
          </a:r>
          <a:endParaRPr lang="en-US" sz="28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3158197" y="14480"/>
        <a:ext cx="6711168" cy="1108800"/>
      </dsp:txXfrm>
    </dsp:sp>
    <dsp:sp modelId="{176FECB9-B170-4536-9AF2-93E5FB5DFF53}">
      <dsp:nvSpPr>
        <dsp:cNvPr id="0" name=""/>
        <dsp:cNvSpPr/>
      </dsp:nvSpPr>
      <dsp:spPr>
        <a:xfrm>
          <a:off x="0" y="1324880"/>
          <a:ext cx="2467341" cy="11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GPC</a:t>
          </a:r>
          <a:endParaRPr lang="en-US" sz="36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0" y="1324880"/>
        <a:ext cx="2467341" cy="1108800"/>
      </dsp:txXfrm>
    </dsp:sp>
    <dsp:sp modelId="{5AD6676B-8D06-4CC1-B674-8BAFDBA89077}">
      <dsp:nvSpPr>
        <dsp:cNvPr id="0" name=""/>
        <dsp:cNvSpPr/>
      </dsp:nvSpPr>
      <dsp:spPr>
        <a:xfrm>
          <a:off x="2467341" y="1324880"/>
          <a:ext cx="493468" cy="1108800"/>
        </a:xfrm>
        <a:prstGeom prst="leftBrace">
          <a:avLst>
            <a:gd name="adj1" fmla="val 35000"/>
            <a:gd name="adj2" fmla="val 50000"/>
          </a:avLst>
        </a:prstGeom>
        <a:noFill/>
        <a:ln w="38100" cap="flat" cmpd="sng" algn="ctr">
          <a:solidFill>
            <a:srgbClr val="663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18FBC-96FF-4CA1-91C6-A9C918B16EB7}">
      <dsp:nvSpPr>
        <dsp:cNvPr id="0" name=""/>
        <dsp:cNvSpPr/>
      </dsp:nvSpPr>
      <dsp:spPr>
        <a:xfrm>
          <a:off x="3158197" y="1324880"/>
          <a:ext cx="6711168" cy="1108800"/>
        </a:xfrm>
        <a:prstGeom prst="rect">
          <a:avLst/>
        </a:prstGeom>
        <a:solidFill>
          <a:srgbClr val="E5CDCD">
            <a:alpha val="50000"/>
          </a:srgb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Higher accuracy with higher training time </a:t>
          </a:r>
          <a:endParaRPr lang="en-US" sz="28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3158197" y="1324880"/>
        <a:ext cx="6711168" cy="11088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EB3F1-8739-41E2-A25E-253DE60512A8}">
      <dsp:nvSpPr>
        <dsp:cNvPr id="0" name=""/>
        <dsp:cNvSpPr/>
      </dsp:nvSpPr>
      <dsp:spPr>
        <a:xfrm>
          <a:off x="1735171" y="1653451"/>
          <a:ext cx="411367" cy="783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83" y="0"/>
              </a:lnTo>
              <a:lnTo>
                <a:pt x="205683" y="783856"/>
              </a:lnTo>
              <a:lnTo>
                <a:pt x="411367" y="7838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8724" y="2023248"/>
        <a:ext cx="44262" cy="44262"/>
      </dsp:txXfrm>
    </dsp:sp>
    <dsp:sp modelId="{613CEBAA-9B42-4BDD-BBA8-9366708CF592}">
      <dsp:nvSpPr>
        <dsp:cNvPr id="0" name=""/>
        <dsp:cNvSpPr/>
      </dsp:nvSpPr>
      <dsp:spPr>
        <a:xfrm>
          <a:off x="1735171" y="1540962"/>
          <a:ext cx="411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2488"/>
              </a:moveTo>
              <a:lnTo>
                <a:pt x="205683" y="112488"/>
              </a:lnTo>
              <a:lnTo>
                <a:pt x="205683" y="45720"/>
              </a:lnTo>
              <a:lnTo>
                <a:pt x="411367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0436" y="1576263"/>
        <a:ext cx="20837" cy="20837"/>
      </dsp:txXfrm>
    </dsp:sp>
    <dsp:sp modelId="{D3365B1A-2749-4CCC-BD19-ACC8E1FD7A3E}">
      <dsp:nvSpPr>
        <dsp:cNvPr id="0" name=""/>
        <dsp:cNvSpPr/>
      </dsp:nvSpPr>
      <dsp:spPr>
        <a:xfrm>
          <a:off x="1735171" y="802826"/>
          <a:ext cx="411367" cy="850625"/>
        </a:xfrm>
        <a:custGeom>
          <a:avLst/>
          <a:gdLst/>
          <a:ahLst/>
          <a:cxnLst/>
          <a:rect l="0" t="0" r="0" b="0"/>
          <a:pathLst>
            <a:path>
              <a:moveTo>
                <a:pt x="0" y="850625"/>
              </a:moveTo>
              <a:lnTo>
                <a:pt x="205683" y="850625"/>
              </a:lnTo>
              <a:lnTo>
                <a:pt x="205683" y="0"/>
              </a:lnTo>
              <a:lnTo>
                <a:pt x="411367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7233" y="1204517"/>
        <a:ext cx="47243" cy="47243"/>
      </dsp:txXfrm>
    </dsp:sp>
    <dsp:sp modelId="{B0943030-9DCC-48E6-9B4E-4B75D33DD877}">
      <dsp:nvSpPr>
        <dsp:cNvPr id="0" name=""/>
        <dsp:cNvSpPr/>
      </dsp:nvSpPr>
      <dsp:spPr>
        <a:xfrm rot="16200000">
          <a:off x="-228594" y="1339909"/>
          <a:ext cx="3300447" cy="6270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 SemiBold" panose="020B0502040204020203" pitchFamily="34" charset="0"/>
            </a:rPr>
            <a:t>Three Components</a:t>
          </a:r>
        </a:p>
      </dsp:txBody>
      <dsp:txXfrm>
        <a:off x="-228594" y="1339909"/>
        <a:ext cx="3300447" cy="627084"/>
      </dsp:txXfrm>
    </dsp:sp>
    <dsp:sp modelId="{5CDCD2C3-35E8-42D2-89ED-F72F60429F0E}">
      <dsp:nvSpPr>
        <dsp:cNvPr id="0" name=""/>
        <dsp:cNvSpPr/>
      </dsp:nvSpPr>
      <dsp:spPr>
        <a:xfrm>
          <a:off x="2146539" y="489283"/>
          <a:ext cx="2056838" cy="6270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 SemiBold" panose="020B0502040204020203" pitchFamily="34" charset="0"/>
            </a:rPr>
            <a:t>Input</a:t>
          </a:r>
        </a:p>
      </dsp:txBody>
      <dsp:txXfrm>
        <a:off x="2146539" y="489283"/>
        <a:ext cx="2056838" cy="627084"/>
      </dsp:txXfrm>
    </dsp:sp>
    <dsp:sp modelId="{6CA48A03-1BD7-496A-BFCF-72820C18FC8B}">
      <dsp:nvSpPr>
        <dsp:cNvPr id="0" name=""/>
        <dsp:cNvSpPr/>
      </dsp:nvSpPr>
      <dsp:spPr>
        <a:xfrm>
          <a:off x="2146539" y="1273140"/>
          <a:ext cx="2056838" cy="6270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 SemiBold" panose="020B0502040204020203" pitchFamily="34" charset="0"/>
            </a:rPr>
            <a:t>Output</a:t>
          </a:r>
        </a:p>
      </dsp:txBody>
      <dsp:txXfrm>
        <a:off x="2146539" y="1273140"/>
        <a:ext cx="2056838" cy="627084"/>
      </dsp:txXfrm>
    </dsp:sp>
    <dsp:sp modelId="{F9D8F4FA-89C8-44BC-9CBF-2B8A0492EC37}">
      <dsp:nvSpPr>
        <dsp:cNvPr id="0" name=""/>
        <dsp:cNvSpPr/>
      </dsp:nvSpPr>
      <dsp:spPr>
        <a:xfrm>
          <a:off x="2146539" y="2056996"/>
          <a:ext cx="2115314" cy="7606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 SemiBold" panose="020B0502040204020203" pitchFamily="34" charset="0"/>
            </a:rPr>
            <a:t>Transfer Function</a:t>
          </a:r>
        </a:p>
      </dsp:txBody>
      <dsp:txXfrm>
        <a:off x="2146539" y="2056996"/>
        <a:ext cx="2115314" cy="76062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25E26-C18D-4BF7-A675-C6F7CEC99333}">
      <dsp:nvSpPr>
        <dsp:cNvPr id="0" name=""/>
        <dsp:cNvSpPr/>
      </dsp:nvSpPr>
      <dsp:spPr>
        <a:xfrm>
          <a:off x="298223" y="0"/>
          <a:ext cx="4709711" cy="1330966"/>
        </a:xfrm>
        <a:prstGeom prst="rect">
          <a:avLst/>
        </a:prstGeom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Gaussian Process Classifier (GPC)</a:t>
          </a:r>
        </a:p>
      </dsp:txBody>
      <dsp:txXfrm>
        <a:off x="298223" y="0"/>
        <a:ext cx="4709711" cy="1330966"/>
      </dsp:txXfrm>
    </dsp:sp>
    <dsp:sp modelId="{42D34322-1610-4340-BB3A-3A0844401E90}">
      <dsp:nvSpPr>
        <dsp:cNvPr id="0" name=""/>
        <dsp:cNvSpPr/>
      </dsp:nvSpPr>
      <dsp:spPr>
        <a:xfrm>
          <a:off x="599628" y="1397547"/>
          <a:ext cx="4106901" cy="1330966"/>
        </a:xfrm>
        <a:prstGeom prst="rect">
          <a:avLst/>
        </a:prstGeom>
        <a:solidFill>
          <a:schemeClr val="accent4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K-Nearest Neighbors (KNN)</a:t>
          </a:r>
        </a:p>
      </dsp:txBody>
      <dsp:txXfrm>
        <a:off x="599628" y="1397547"/>
        <a:ext cx="4106901" cy="1330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786B4-C14D-4661-B014-DE39148995F0}">
      <dsp:nvSpPr>
        <dsp:cNvPr id="0" name=""/>
        <dsp:cNvSpPr/>
      </dsp:nvSpPr>
      <dsp:spPr>
        <a:xfrm>
          <a:off x="3857" y="282862"/>
          <a:ext cx="3414712" cy="853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Bahnschrift SemiBold" panose="020B0502040204020203" pitchFamily="34" charset="0"/>
            </a:rPr>
            <a:t>Logistical Drivers</a:t>
          </a:r>
          <a:endParaRPr lang="en-US" sz="2600" kern="1200" dirty="0">
            <a:latin typeface="Bahnschrift SemiBold" panose="020B0502040204020203" pitchFamily="34" charset="0"/>
          </a:endParaRPr>
        </a:p>
      </dsp:txBody>
      <dsp:txXfrm>
        <a:off x="28860" y="307865"/>
        <a:ext cx="3364706" cy="803672"/>
      </dsp:txXfrm>
    </dsp:sp>
    <dsp:sp modelId="{BCB672DA-4739-432D-9BB3-56BFA80EF96C}">
      <dsp:nvSpPr>
        <dsp:cNvPr id="0" name=""/>
        <dsp:cNvSpPr/>
      </dsp:nvSpPr>
      <dsp:spPr>
        <a:xfrm rot="5400000">
          <a:off x="1636517" y="1211237"/>
          <a:ext cx="149393" cy="14939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39C14-08F5-4B54-AE3E-80FC9AFAC880}">
      <dsp:nvSpPr>
        <dsp:cNvPr id="0" name=""/>
        <dsp:cNvSpPr/>
      </dsp:nvSpPr>
      <dsp:spPr>
        <a:xfrm>
          <a:off x="3857" y="1435328"/>
          <a:ext cx="3414712" cy="853678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Facilities</a:t>
          </a:r>
          <a:r>
            <a:rPr lang="en-US" sz="3900" kern="1200" dirty="0">
              <a:solidFill>
                <a:srgbClr val="002060"/>
              </a:solidFill>
            </a:rPr>
            <a:t> </a:t>
          </a:r>
        </a:p>
      </dsp:txBody>
      <dsp:txXfrm>
        <a:off x="28860" y="1460331"/>
        <a:ext cx="3364706" cy="803672"/>
      </dsp:txXfrm>
    </dsp:sp>
    <dsp:sp modelId="{D11629F8-A668-4A1D-9C8A-01684BE3D2AB}">
      <dsp:nvSpPr>
        <dsp:cNvPr id="0" name=""/>
        <dsp:cNvSpPr/>
      </dsp:nvSpPr>
      <dsp:spPr>
        <a:xfrm rot="5400000">
          <a:off x="1636517" y="2363703"/>
          <a:ext cx="149393" cy="14939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F4CC5-3C37-40AB-930D-1DEA50B5644E}">
      <dsp:nvSpPr>
        <dsp:cNvPr id="0" name=""/>
        <dsp:cNvSpPr/>
      </dsp:nvSpPr>
      <dsp:spPr>
        <a:xfrm>
          <a:off x="3857" y="2587793"/>
          <a:ext cx="3414712" cy="853678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9000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Inventory</a:t>
          </a:r>
        </a:p>
      </dsp:txBody>
      <dsp:txXfrm>
        <a:off x="28860" y="2612796"/>
        <a:ext cx="3364706" cy="803672"/>
      </dsp:txXfrm>
    </dsp:sp>
    <dsp:sp modelId="{1C2B43E9-0E55-4535-986A-F2B30EC833BB}">
      <dsp:nvSpPr>
        <dsp:cNvPr id="0" name=""/>
        <dsp:cNvSpPr/>
      </dsp:nvSpPr>
      <dsp:spPr>
        <a:xfrm rot="5400000">
          <a:off x="1636517" y="3516168"/>
          <a:ext cx="149393" cy="14939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E7572-E5A9-4E0A-8947-0E59DA28FBB0}">
      <dsp:nvSpPr>
        <dsp:cNvPr id="0" name=""/>
        <dsp:cNvSpPr/>
      </dsp:nvSpPr>
      <dsp:spPr>
        <a:xfrm>
          <a:off x="3857" y="3740259"/>
          <a:ext cx="3414712" cy="853678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Transportation</a:t>
          </a:r>
        </a:p>
      </dsp:txBody>
      <dsp:txXfrm>
        <a:off x="28860" y="3765262"/>
        <a:ext cx="3364706" cy="803672"/>
      </dsp:txXfrm>
    </dsp:sp>
    <dsp:sp modelId="{5D68936A-8B41-43D7-836B-BF8BA114E3A1}">
      <dsp:nvSpPr>
        <dsp:cNvPr id="0" name=""/>
        <dsp:cNvSpPr/>
      </dsp:nvSpPr>
      <dsp:spPr>
        <a:xfrm>
          <a:off x="3896629" y="282862"/>
          <a:ext cx="3414712" cy="8536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Bahnschrift SemiBold" panose="020B0502040204020203" pitchFamily="34" charset="0"/>
            </a:rPr>
            <a:t>Cross-Functional Drivers</a:t>
          </a:r>
          <a:endParaRPr lang="en-US" sz="2600" kern="1200" dirty="0">
            <a:latin typeface="Bahnschrift SemiBold" panose="020B0502040204020203" pitchFamily="34" charset="0"/>
          </a:endParaRPr>
        </a:p>
      </dsp:txBody>
      <dsp:txXfrm>
        <a:off x="3921632" y="307865"/>
        <a:ext cx="3364706" cy="803672"/>
      </dsp:txXfrm>
    </dsp:sp>
    <dsp:sp modelId="{12B5519D-BE5D-4BA8-BF92-BB98FD51A5EF}">
      <dsp:nvSpPr>
        <dsp:cNvPr id="0" name=""/>
        <dsp:cNvSpPr/>
      </dsp:nvSpPr>
      <dsp:spPr>
        <a:xfrm rot="5400000">
          <a:off x="5529289" y="1211237"/>
          <a:ext cx="149393" cy="14939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20B41-2964-4B96-8594-9C54C9C4498C}">
      <dsp:nvSpPr>
        <dsp:cNvPr id="0" name=""/>
        <dsp:cNvSpPr/>
      </dsp:nvSpPr>
      <dsp:spPr>
        <a:xfrm>
          <a:off x="3896629" y="1435328"/>
          <a:ext cx="3414712" cy="853678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Information</a:t>
          </a:r>
        </a:p>
      </dsp:txBody>
      <dsp:txXfrm>
        <a:off x="3921632" y="1460331"/>
        <a:ext cx="3364706" cy="803672"/>
      </dsp:txXfrm>
    </dsp:sp>
    <dsp:sp modelId="{B60711B2-BF6C-4694-A435-7B5179264CB6}">
      <dsp:nvSpPr>
        <dsp:cNvPr id="0" name=""/>
        <dsp:cNvSpPr/>
      </dsp:nvSpPr>
      <dsp:spPr>
        <a:xfrm rot="5400000">
          <a:off x="5529289" y="2363703"/>
          <a:ext cx="149393" cy="14939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CEA48-8468-4657-AE45-78E3B5A3CB76}">
      <dsp:nvSpPr>
        <dsp:cNvPr id="0" name=""/>
        <dsp:cNvSpPr/>
      </dsp:nvSpPr>
      <dsp:spPr>
        <a:xfrm>
          <a:off x="3896629" y="2587793"/>
          <a:ext cx="3414712" cy="853678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Sourcing</a:t>
          </a:r>
        </a:p>
      </dsp:txBody>
      <dsp:txXfrm>
        <a:off x="3921632" y="2612796"/>
        <a:ext cx="3364706" cy="803672"/>
      </dsp:txXfrm>
    </dsp:sp>
    <dsp:sp modelId="{194C1689-1F4A-4D14-8477-DD54571B28FD}">
      <dsp:nvSpPr>
        <dsp:cNvPr id="0" name=""/>
        <dsp:cNvSpPr/>
      </dsp:nvSpPr>
      <dsp:spPr>
        <a:xfrm rot="5400000">
          <a:off x="5529289" y="3516168"/>
          <a:ext cx="149393" cy="14939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81041-D967-4494-BD95-F75526926789}">
      <dsp:nvSpPr>
        <dsp:cNvPr id="0" name=""/>
        <dsp:cNvSpPr/>
      </dsp:nvSpPr>
      <dsp:spPr>
        <a:xfrm>
          <a:off x="3896629" y="3740259"/>
          <a:ext cx="3414712" cy="853678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Pricing</a:t>
          </a:r>
        </a:p>
      </dsp:txBody>
      <dsp:txXfrm>
        <a:off x="3921632" y="3765262"/>
        <a:ext cx="3364706" cy="80367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41BF5-11D1-4306-B227-40C9356438E8}">
      <dsp:nvSpPr>
        <dsp:cNvPr id="0" name=""/>
        <dsp:cNvSpPr/>
      </dsp:nvSpPr>
      <dsp:spPr>
        <a:xfrm>
          <a:off x="0" y="270817"/>
          <a:ext cx="8247187" cy="1559025"/>
        </a:xfrm>
        <a:prstGeom prst="roundRect">
          <a:avLst/>
        </a:prstGeom>
        <a:solidFill>
          <a:schemeClr val="accent6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Combines all MCDM method results into one.</a:t>
          </a:r>
        </a:p>
      </dsp:txBody>
      <dsp:txXfrm>
        <a:off x="76105" y="346922"/>
        <a:ext cx="8094977" cy="1406815"/>
      </dsp:txXfrm>
    </dsp:sp>
    <dsp:sp modelId="{37F96C5D-774D-4914-8E07-943B016474C5}">
      <dsp:nvSpPr>
        <dsp:cNvPr id="0" name=""/>
        <dsp:cNvSpPr/>
      </dsp:nvSpPr>
      <dsp:spPr>
        <a:xfrm>
          <a:off x="0" y="2017042"/>
          <a:ext cx="8247187" cy="1559025"/>
        </a:xfrm>
        <a:prstGeom prst="roundRect">
          <a:avLst/>
        </a:prstGeom>
        <a:solidFill>
          <a:schemeClr val="accent6">
            <a:lumMod val="20000"/>
            <a:lumOff val="8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Gives a Conclusive Classification for existing inventory items. </a:t>
          </a:r>
        </a:p>
      </dsp:txBody>
      <dsp:txXfrm>
        <a:off x="76105" y="2093147"/>
        <a:ext cx="8094977" cy="140681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634C4-714C-4428-9178-58B75C92679E}">
      <dsp:nvSpPr>
        <dsp:cNvPr id="0" name=""/>
        <dsp:cNvSpPr/>
      </dsp:nvSpPr>
      <dsp:spPr>
        <a:xfrm>
          <a:off x="0" y="6684"/>
          <a:ext cx="4980466" cy="861120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1. AHP based ABC Classes (</a:t>
          </a:r>
          <a:r>
            <a:rPr lang="en-US" sz="2000" kern="12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AHP_Class</a:t>
          </a: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)</a:t>
          </a:r>
        </a:p>
      </dsp:txBody>
      <dsp:txXfrm>
        <a:off x="42036" y="48720"/>
        <a:ext cx="4896394" cy="777048"/>
      </dsp:txXfrm>
    </dsp:sp>
    <dsp:sp modelId="{3224059F-0711-4949-99A2-4EC0AE0662CC}">
      <dsp:nvSpPr>
        <dsp:cNvPr id="0" name=""/>
        <dsp:cNvSpPr/>
      </dsp:nvSpPr>
      <dsp:spPr>
        <a:xfrm>
          <a:off x="0" y="1000284"/>
          <a:ext cx="4980466" cy="861120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2. SAW based ABC Classes (</a:t>
          </a:r>
          <a:r>
            <a:rPr lang="en-US" sz="2000" kern="12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SAW_Class</a:t>
          </a: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) </a:t>
          </a:r>
        </a:p>
      </dsp:txBody>
      <dsp:txXfrm>
        <a:off x="42036" y="1042320"/>
        <a:ext cx="4896394" cy="777048"/>
      </dsp:txXfrm>
    </dsp:sp>
    <dsp:sp modelId="{47094B58-032F-4056-9317-B17C52EDCC23}">
      <dsp:nvSpPr>
        <dsp:cNvPr id="0" name=""/>
        <dsp:cNvSpPr/>
      </dsp:nvSpPr>
      <dsp:spPr>
        <a:xfrm>
          <a:off x="0" y="1993884"/>
          <a:ext cx="4980466" cy="861120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3. VIKOR based ABC Classes (</a:t>
          </a:r>
          <a:r>
            <a:rPr lang="en-US" sz="2000" kern="12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VIKOR_Class</a:t>
          </a: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)</a:t>
          </a:r>
          <a:endParaRPr lang="en-US" sz="1600" kern="1200" dirty="0">
            <a:latin typeface="Bahnschrift SemiBold" panose="020B0502040204020203" pitchFamily="34" charset="0"/>
          </a:endParaRPr>
        </a:p>
      </dsp:txBody>
      <dsp:txXfrm>
        <a:off x="42036" y="2035920"/>
        <a:ext cx="4896394" cy="7770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ACB5D-168F-4C0B-9743-DEF54976DD28}">
      <dsp:nvSpPr>
        <dsp:cNvPr id="0" name=""/>
        <dsp:cNvSpPr/>
      </dsp:nvSpPr>
      <dsp:spPr>
        <a:xfrm>
          <a:off x="1783" y="35640"/>
          <a:ext cx="1738673" cy="576000"/>
        </a:xfrm>
        <a:prstGeom prst="rect">
          <a:avLst/>
        </a:prstGeom>
        <a:solidFill>
          <a:schemeClr val="accent3"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AHP_Class</a:t>
          </a:r>
          <a:endParaRPr lang="en-US" sz="2000" kern="1200" dirty="0"/>
        </a:p>
      </dsp:txBody>
      <dsp:txXfrm>
        <a:off x="1783" y="35640"/>
        <a:ext cx="1738673" cy="576000"/>
      </dsp:txXfrm>
    </dsp:sp>
    <dsp:sp modelId="{47D8A4FE-786F-423A-BC18-CA8B3C09F2E9}">
      <dsp:nvSpPr>
        <dsp:cNvPr id="0" name=""/>
        <dsp:cNvSpPr/>
      </dsp:nvSpPr>
      <dsp:spPr>
        <a:xfrm>
          <a:off x="1783" y="611640"/>
          <a:ext cx="1738673" cy="878400"/>
        </a:xfrm>
        <a:prstGeom prst="rect">
          <a:avLst/>
        </a:prstGeom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B</a:t>
          </a:r>
        </a:p>
      </dsp:txBody>
      <dsp:txXfrm>
        <a:off x="1783" y="611640"/>
        <a:ext cx="1738673" cy="878400"/>
      </dsp:txXfrm>
    </dsp:sp>
    <dsp:sp modelId="{1D5475D9-49CA-4E4A-A5A5-BD423164C6F5}">
      <dsp:nvSpPr>
        <dsp:cNvPr id="0" name=""/>
        <dsp:cNvSpPr/>
      </dsp:nvSpPr>
      <dsp:spPr>
        <a:xfrm>
          <a:off x="1983870" y="35640"/>
          <a:ext cx="1738673" cy="576000"/>
        </a:xfrm>
        <a:prstGeom prst="rect">
          <a:avLst/>
        </a:prstGeom>
        <a:solidFill>
          <a:schemeClr val="accent3"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SAW_Class</a:t>
          </a:r>
          <a:endParaRPr lang="en-US" sz="2000" kern="1200" dirty="0"/>
        </a:p>
      </dsp:txBody>
      <dsp:txXfrm>
        <a:off x="1983870" y="35640"/>
        <a:ext cx="1738673" cy="576000"/>
      </dsp:txXfrm>
    </dsp:sp>
    <dsp:sp modelId="{9899776D-8BD8-4D56-BCCE-76A0D5F77BF7}">
      <dsp:nvSpPr>
        <dsp:cNvPr id="0" name=""/>
        <dsp:cNvSpPr/>
      </dsp:nvSpPr>
      <dsp:spPr>
        <a:xfrm>
          <a:off x="1983870" y="611640"/>
          <a:ext cx="1738673" cy="878400"/>
        </a:xfrm>
        <a:prstGeom prst="rect">
          <a:avLst/>
        </a:prstGeom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</a:t>
          </a:r>
        </a:p>
      </dsp:txBody>
      <dsp:txXfrm>
        <a:off x="1983870" y="611640"/>
        <a:ext cx="1738673" cy="878400"/>
      </dsp:txXfrm>
    </dsp:sp>
    <dsp:sp modelId="{82839755-5FFF-4670-B47C-E7B24DE49F9E}">
      <dsp:nvSpPr>
        <dsp:cNvPr id="0" name=""/>
        <dsp:cNvSpPr/>
      </dsp:nvSpPr>
      <dsp:spPr>
        <a:xfrm>
          <a:off x="3965958" y="51682"/>
          <a:ext cx="1738673" cy="576000"/>
        </a:xfrm>
        <a:prstGeom prst="rect">
          <a:avLst/>
        </a:prstGeom>
        <a:solidFill>
          <a:schemeClr val="accent3"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VIKOR_Class</a:t>
          </a:r>
          <a:endParaRPr lang="en-US" sz="2000" kern="1200" dirty="0"/>
        </a:p>
      </dsp:txBody>
      <dsp:txXfrm>
        <a:off x="3965958" y="51682"/>
        <a:ext cx="1738673" cy="576000"/>
      </dsp:txXfrm>
    </dsp:sp>
    <dsp:sp modelId="{18EE3360-D7F2-45CE-8E4B-88B41D01FF3A}">
      <dsp:nvSpPr>
        <dsp:cNvPr id="0" name=""/>
        <dsp:cNvSpPr/>
      </dsp:nvSpPr>
      <dsp:spPr>
        <a:xfrm>
          <a:off x="3965958" y="611640"/>
          <a:ext cx="1738673" cy="878400"/>
        </a:xfrm>
        <a:prstGeom prst="rect">
          <a:avLst/>
        </a:prstGeom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</a:t>
          </a:r>
        </a:p>
      </dsp:txBody>
      <dsp:txXfrm>
        <a:off x="3965958" y="611640"/>
        <a:ext cx="1738673" cy="8784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ACB5D-168F-4C0B-9743-DEF54976DD28}">
      <dsp:nvSpPr>
        <dsp:cNvPr id="0" name=""/>
        <dsp:cNvSpPr/>
      </dsp:nvSpPr>
      <dsp:spPr>
        <a:xfrm>
          <a:off x="1176" y="680782"/>
          <a:ext cx="1146798" cy="374400"/>
        </a:xfrm>
        <a:prstGeom prst="rect">
          <a:avLst/>
        </a:prstGeom>
        <a:solidFill>
          <a:schemeClr val="accent3"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AHP_Class</a:t>
          </a:r>
          <a:endParaRPr lang="en-US" sz="1300" kern="1200" dirty="0"/>
        </a:p>
      </dsp:txBody>
      <dsp:txXfrm>
        <a:off x="1176" y="680782"/>
        <a:ext cx="1146798" cy="374400"/>
      </dsp:txXfrm>
    </dsp:sp>
    <dsp:sp modelId="{47D8A4FE-786F-423A-BC18-CA8B3C09F2E9}">
      <dsp:nvSpPr>
        <dsp:cNvPr id="0" name=""/>
        <dsp:cNvSpPr/>
      </dsp:nvSpPr>
      <dsp:spPr>
        <a:xfrm>
          <a:off x="1176" y="1055182"/>
          <a:ext cx="1146798" cy="570960"/>
        </a:xfrm>
        <a:prstGeom prst="rect">
          <a:avLst/>
        </a:prstGeom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C</a:t>
          </a:r>
        </a:p>
      </dsp:txBody>
      <dsp:txXfrm>
        <a:off x="1176" y="1055182"/>
        <a:ext cx="1146798" cy="570960"/>
      </dsp:txXfrm>
    </dsp:sp>
    <dsp:sp modelId="{1D5475D9-49CA-4E4A-A5A5-BD423164C6F5}">
      <dsp:nvSpPr>
        <dsp:cNvPr id="0" name=""/>
        <dsp:cNvSpPr/>
      </dsp:nvSpPr>
      <dsp:spPr>
        <a:xfrm>
          <a:off x="1308525" y="680782"/>
          <a:ext cx="1146798" cy="374400"/>
        </a:xfrm>
        <a:prstGeom prst="rect">
          <a:avLst/>
        </a:prstGeom>
        <a:solidFill>
          <a:schemeClr val="accent3"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SAW_Class</a:t>
          </a:r>
          <a:endParaRPr lang="en-US" sz="1300" kern="1200" dirty="0"/>
        </a:p>
      </dsp:txBody>
      <dsp:txXfrm>
        <a:off x="1308525" y="680782"/>
        <a:ext cx="1146798" cy="374400"/>
      </dsp:txXfrm>
    </dsp:sp>
    <dsp:sp modelId="{9899776D-8BD8-4D56-BCCE-76A0D5F77BF7}">
      <dsp:nvSpPr>
        <dsp:cNvPr id="0" name=""/>
        <dsp:cNvSpPr/>
      </dsp:nvSpPr>
      <dsp:spPr>
        <a:xfrm>
          <a:off x="1308525" y="1055182"/>
          <a:ext cx="1146798" cy="570960"/>
        </a:xfrm>
        <a:prstGeom prst="rect">
          <a:avLst/>
        </a:prstGeom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B</a:t>
          </a:r>
        </a:p>
      </dsp:txBody>
      <dsp:txXfrm>
        <a:off x="1308525" y="1055182"/>
        <a:ext cx="1146798" cy="570960"/>
      </dsp:txXfrm>
    </dsp:sp>
    <dsp:sp modelId="{82839755-5FFF-4670-B47C-E7B24DE49F9E}">
      <dsp:nvSpPr>
        <dsp:cNvPr id="0" name=""/>
        <dsp:cNvSpPr/>
      </dsp:nvSpPr>
      <dsp:spPr>
        <a:xfrm>
          <a:off x="2615875" y="680782"/>
          <a:ext cx="1146798" cy="374400"/>
        </a:xfrm>
        <a:prstGeom prst="rect">
          <a:avLst/>
        </a:prstGeom>
        <a:solidFill>
          <a:schemeClr val="accent3"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002060"/>
              </a:solidFill>
              <a:effectLst/>
              <a:latin typeface="Bahnschrift SemiBold" panose="020B0502040204020203" pitchFamily="34" charset="0"/>
            </a:rPr>
            <a:t>VIKOR_Class</a:t>
          </a:r>
          <a:endParaRPr lang="en-US" sz="1300" kern="1200" dirty="0"/>
        </a:p>
      </dsp:txBody>
      <dsp:txXfrm>
        <a:off x="2615875" y="680782"/>
        <a:ext cx="1146798" cy="374400"/>
      </dsp:txXfrm>
    </dsp:sp>
    <dsp:sp modelId="{18EE3360-D7F2-45CE-8E4B-88B41D01FF3A}">
      <dsp:nvSpPr>
        <dsp:cNvPr id="0" name=""/>
        <dsp:cNvSpPr/>
      </dsp:nvSpPr>
      <dsp:spPr>
        <a:xfrm>
          <a:off x="2615875" y="1055182"/>
          <a:ext cx="1146798" cy="570960"/>
        </a:xfrm>
        <a:prstGeom prst="rect">
          <a:avLst/>
        </a:prstGeom>
        <a:solidFill>
          <a:schemeClr val="bg1">
            <a:lumMod val="95000"/>
            <a:alpha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</a:t>
          </a:r>
        </a:p>
      </dsp:txBody>
      <dsp:txXfrm>
        <a:off x="2615875" y="1055182"/>
        <a:ext cx="1146798" cy="5709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634C4-714C-4428-9178-58B75C92679E}">
      <dsp:nvSpPr>
        <dsp:cNvPr id="0" name=""/>
        <dsp:cNvSpPr/>
      </dsp:nvSpPr>
      <dsp:spPr>
        <a:xfrm>
          <a:off x="0" y="0"/>
          <a:ext cx="7664741" cy="1160640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1.</a:t>
          </a:r>
          <a:r>
            <a:rPr lang="en-US" sz="2000" u="sng" kern="1200" dirty="0">
              <a:solidFill>
                <a:srgbClr val="002060"/>
              </a:solidFill>
              <a:latin typeface="Bahnschrift SemiBold" panose="020B0502040204020203" pitchFamily="34" charset="0"/>
            </a:rPr>
            <a:t>Manufacturing Cost per Product</a:t>
          </a: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 </a:t>
          </a:r>
          <a:r>
            <a:rPr lang="en-US" sz="1500" kern="1200" dirty="0">
              <a:solidFill>
                <a:schemeClr val="tx1"/>
              </a:solidFill>
              <a:latin typeface="Bahnschrift SemiBold" panose="020B0502040204020203" pitchFamily="34" charset="0"/>
            </a:rPr>
            <a:t>Manufacturing Cost = </a:t>
          </a:r>
          <a:r>
            <a:rPr lang="en-US" sz="1500" kern="1200" dirty="0" err="1">
              <a:solidFill>
                <a:schemeClr val="tx1"/>
              </a:solidFill>
              <a:latin typeface="Bahnschrift SemiBold" panose="020B0502040204020203" pitchFamily="34" charset="0"/>
            </a:rPr>
            <a:t>np.random.randint</a:t>
          </a:r>
          <a:r>
            <a:rPr lang="en-US" sz="1500" kern="1200" dirty="0">
              <a:solidFill>
                <a:schemeClr val="tx1"/>
              </a:solidFill>
              <a:latin typeface="Bahnschrift SemiBold" panose="020B0502040204020203" pitchFamily="34" charset="0"/>
            </a:rPr>
            <a:t>(50,500, n)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Bahnschrift SemiBold" panose="020B0502040204020203" pitchFamily="34" charset="0"/>
            </a:rPr>
            <a:t> Where, n = number of items</a:t>
          </a:r>
        </a:p>
      </dsp:txBody>
      <dsp:txXfrm>
        <a:off x="56658" y="56658"/>
        <a:ext cx="7551425" cy="1047324"/>
      </dsp:txXfrm>
    </dsp:sp>
    <dsp:sp modelId="{3224059F-0711-4949-99A2-4EC0AE0662CC}">
      <dsp:nvSpPr>
        <dsp:cNvPr id="0" name=""/>
        <dsp:cNvSpPr/>
      </dsp:nvSpPr>
      <dsp:spPr>
        <a:xfrm>
          <a:off x="0" y="1277821"/>
          <a:ext cx="7664741" cy="922453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2.</a:t>
          </a:r>
          <a:r>
            <a:rPr lang="en-US" sz="2000" u="sng" kern="1200" dirty="0">
              <a:solidFill>
                <a:srgbClr val="002060"/>
              </a:solidFill>
              <a:latin typeface="Bahnschrift SemiBold" panose="020B0502040204020203" pitchFamily="34" charset="0"/>
            </a:rPr>
            <a:t>Fixed Cost per Product</a:t>
          </a: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Bahnschrift SemiBold" panose="020B0502040204020203" pitchFamily="34" charset="0"/>
            </a:rPr>
            <a:t>Fixed Cost = (manufacturing cost / 2) + (20% of manufacturing cost)</a:t>
          </a:r>
          <a:r>
            <a:rPr lang="en-US" sz="2000" kern="1200" dirty="0">
              <a:solidFill>
                <a:schemeClr val="tx1"/>
              </a:solidFill>
              <a:latin typeface="Bahnschrift SemiBold" panose="020B0502040204020203" pitchFamily="34" charset="0"/>
            </a:rPr>
            <a:t> </a:t>
          </a:r>
        </a:p>
      </dsp:txBody>
      <dsp:txXfrm>
        <a:off x="45030" y="1322851"/>
        <a:ext cx="7574681" cy="832393"/>
      </dsp:txXfrm>
    </dsp:sp>
    <dsp:sp modelId="{47094B58-032F-4056-9317-B17C52EDCC23}">
      <dsp:nvSpPr>
        <dsp:cNvPr id="0" name=""/>
        <dsp:cNvSpPr/>
      </dsp:nvSpPr>
      <dsp:spPr>
        <a:xfrm>
          <a:off x="0" y="2352679"/>
          <a:ext cx="7664741" cy="904730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3.</a:t>
          </a:r>
          <a:r>
            <a:rPr lang="en-US" sz="2000" u="sng" kern="1200" dirty="0">
              <a:solidFill>
                <a:srgbClr val="002060"/>
              </a:solidFill>
              <a:latin typeface="Bahnschrift SemiBold" panose="020B0502040204020203" pitchFamily="34" charset="0"/>
            </a:rPr>
            <a:t>Selling Price: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none" kern="1200" dirty="0">
              <a:solidFill>
                <a:schemeClr val="tx1"/>
              </a:solidFill>
              <a:latin typeface="Bahnschrift SemiBold" panose="020B0502040204020203" pitchFamily="34" charset="0"/>
            </a:rPr>
            <a:t>Selling Price </a:t>
          </a:r>
          <a:r>
            <a:rPr lang="en-US" sz="1500" kern="1200" dirty="0">
              <a:solidFill>
                <a:schemeClr val="tx1"/>
              </a:solidFill>
              <a:latin typeface="Bahnschrift SemiBold" panose="020B0502040204020203" pitchFamily="34" charset="0"/>
            </a:rPr>
            <a:t>= (manufacturing cost + fixed cost) + (manufacturing cost + fixed cost) / 2 </a:t>
          </a:r>
        </a:p>
      </dsp:txBody>
      <dsp:txXfrm>
        <a:off x="44165" y="2396844"/>
        <a:ext cx="7576411" cy="816400"/>
      </dsp:txXfrm>
    </dsp:sp>
    <dsp:sp modelId="{44BAF849-830B-4191-8388-C331B68D443F}">
      <dsp:nvSpPr>
        <dsp:cNvPr id="0" name=""/>
        <dsp:cNvSpPr/>
      </dsp:nvSpPr>
      <dsp:spPr>
        <a:xfrm>
          <a:off x="0" y="3370713"/>
          <a:ext cx="7664741" cy="793982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4.</a:t>
          </a:r>
          <a:r>
            <a:rPr lang="en-US" sz="2000" u="sng" kern="1200" dirty="0">
              <a:solidFill>
                <a:srgbClr val="002060"/>
              </a:solidFill>
              <a:latin typeface="Bahnschrift SemiBold" panose="020B0502040204020203" pitchFamily="34" charset="0"/>
            </a:rPr>
            <a:t>Demand per week</a:t>
          </a: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 </a:t>
          </a:r>
          <a:r>
            <a:rPr lang="en-US" sz="1500" kern="1200" dirty="0">
              <a:solidFill>
                <a:schemeClr val="tx1"/>
              </a:solidFill>
              <a:latin typeface="Bahnschrift SemiBold" panose="020B0502040204020203" pitchFamily="34" charset="0"/>
            </a:rPr>
            <a:t>Demand per Week = </a:t>
          </a:r>
          <a:r>
            <a:rPr lang="en-US" sz="1500" kern="1200" dirty="0" err="1">
              <a:solidFill>
                <a:schemeClr val="tx1"/>
              </a:solidFill>
              <a:latin typeface="Bahnschrift SemiBold" panose="020B0502040204020203" pitchFamily="34" charset="0"/>
            </a:rPr>
            <a:t>np.random.randint</a:t>
          </a:r>
          <a:r>
            <a:rPr lang="en-US" sz="1500" kern="1200" dirty="0">
              <a:solidFill>
                <a:schemeClr val="tx1"/>
              </a:solidFill>
              <a:latin typeface="Bahnschrift SemiBold" panose="020B0502040204020203" pitchFamily="34" charset="0"/>
            </a:rPr>
            <a:t>(1500, 7000, n)</a:t>
          </a:r>
          <a:endParaRPr lang="en-US" sz="500" kern="1200" dirty="0">
            <a:solidFill>
              <a:schemeClr val="tx1"/>
            </a:solidFill>
            <a:latin typeface="Bahnschrift SemiBold" panose="020B0502040204020203" pitchFamily="34" charset="0"/>
          </a:endParaRPr>
        </a:p>
      </dsp:txBody>
      <dsp:txXfrm>
        <a:off x="38759" y="3409472"/>
        <a:ext cx="7587223" cy="716464"/>
      </dsp:txXfrm>
    </dsp:sp>
    <dsp:sp modelId="{E041EE65-A583-4E50-A621-2C2A20FD9F81}">
      <dsp:nvSpPr>
        <dsp:cNvPr id="0" name=""/>
        <dsp:cNvSpPr/>
      </dsp:nvSpPr>
      <dsp:spPr>
        <a:xfrm>
          <a:off x="0" y="4278470"/>
          <a:ext cx="7664741" cy="888527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5.</a:t>
          </a:r>
          <a:r>
            <a:rPr lang="en-US" sz="2000" u="sng" kern="1200" dirty="0">
              <a:solidFill>
                <a:srgbClr val="002060"/>
              </a:solidFill>
              <a:latin typeface="Bahnschrift SemiBold" panose="020B0502040204020203" pitchFamily="34" charset="0"/>
            </a:rPr>
            <a:t>Raw Material Availability</a:t>
          </a: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Bahnschrift SemiBold" panose="020B0502040204020203" pitchFamily="34" charset="0"/>
            </a:rPr>
            <a:t>Raw material availability of a product is a categorical data</a:t>
          </a:r>
          <a:endParaRPr lang="en-US" sz="500" kern="1200" dirty="0">
            <a:solidFill>
              <a:schemeClr val="tx1"/>
            </a:solidFill>
            <a:latin typeface="Bahnschrift SemiBold" panose="020B0502040204020203" pitchFamily="34" charset="0"/>
          </a:endParaRPr>
        </a:p>
      </dsp:txBody>
      <dsp:txXfrm>
        <a:off x="43374" y="4321844"/>
        <a:ext cx="7577993" cy="80177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634C4-714C-4428-9178-58B75C92679E}">
      <dsp:nvSpPr>
        <dsp:cNvPr id="0" name=""/>
        <dsp:cNvSpPr/>
      </dsp:nvSpPr>
      <dsp:spPr>
        <a:xfrm>
          <a:off x="0" y="510666"/>
          <a:ext cx="10668000" cy="1216800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1. </a:t>
          </a: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  <a:cs typeface="Arial" pitchFamily="34" charset="0"/>
            </a:rPr>
            <a:t>Artificial Neural Network (ANN) is found the most balanced machine learning algorithm among the four ML algorithms. </a:t>
          </a:r>
          <a:endParaRPr lang="en-US" sz="20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59399" y="570065"/>
        <a:ext cx="10549202" cy="1098002"/>
      </dsp:txXfrm>
    </dsp:sp>
    <dsp:sp modelId="{3224059F-0711-4949-99A2-4EC0AE0662CC}">
      <dsp:nvSpPr>
        <dsp:cNvPr id="0" name=""/>
        <dsp:cNvSpPr/>
      </dsp:nvSpPr>
      <dsp:spPr>
        <a:xfrm>
          <a:off x="0" y="1914666"/>
          <a:ext cx="10668000" cy="1216800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2. </a:t>
          </a:r>
          <a:r>
            <a:rPr lang="en-US" sz="2000" b="0" i="0" u="none" kern="1200" dirty="0" err="1">
              <a:solidFill>
                <a:srgbClr val="002060"/>
              </a:solidFill>
              <a:latin typeface="Bahnschrift SemiBold" panose="020B0502040204020203" pitchFamily="34" charset="0"/>
            </a:rPr>
            <a:t>VIšekriterijumsko</a:t>
          </a:r>
          <a:r>
            <a:rPr lang="en-US" sz="20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 </a:t>
          </a:r>
          <a:r>
            <a:rPr lang="en-US" sz="2000" b="0" i="0" u="none" kern="1200" dirty="0" err="1">
              <a:solidFill>
                <a:srgbClr val="002060"/>
              </a:solidFill>
              <a:latin typeface="Bahnschrift SemiBold" panose="020B0502040204020203" pitchFamily="34" charset="0"/>
            </a:rPr>
            <a:t>KOmpromisno</a:t>
          </a:r>
          <a:r>
            <a:rPr lang="en-US" sz="20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 </a:t>
          </a:r>
          <a:r>
            <a:rPr lang="en-US" sz="2000" b="0" i="0" u="none" kern="1200" dirty="0" err="1">
              <a:solidFill>
                <a:srgbClr val="002060"/>
              </a:solidFill>
              <a:latin typeface="Bahnschrift SemiBold" panose="020B0502040204020203" pitchFamily="34" charset="0"/>
            </a:rPr>
            <a:t>Rangiranje</a:t>
          </a:r>
          <a:r>
            <a:rPr lang="en-US" sz="2000" b="0" i="0" u="none" kern="1200" dirty="0">
              <a:solidFill>
                <a:srgbClr val="002060"/>
              </a:solidFill>
              <a:latin typeface="Bahnschrift SemiBold" panose="020B0502040204020203" pitchFamily="34" charset="0"/>
            </a:rPr>
            <a:t> (VIKOR) is found the highest performing MCDM model for small dimensional dataset.</a:t>
          </a:r>
          <a:endParaRPr lang="en-US" sz="20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59399" y="1974065"/>
        <a:ext cx="10549202" cy="1098002"/>
      </dsp:txXfrm>
    </dsp:sp>
    <dsp:sp modelId="{47094B58-032F-4056-9317-B17C52EDCC23}">
      <dsp:nvSpPr>
        <dsp:cNvPr id="0" name=""/>
        <dsp:cNvSpPr/>
      </dsp:nvSpPr>
      <dsp:spPr>
        <a:xfrm>
          <a:off x="0" y="3318666"/>
          <a:ext cx="10668000" cy="1216800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3. Combination of SAW, AHP and VIKOR shows better performance than individual MCDM models for larger dimensional dataset.</a:t>
          </a:r>
          <a:endParaRPr lang="en-US" sz="1600" kern="1200" dirty="0">
            <a:latin typeface="Bahnschrift SemiBold" panose="020B0502040204020203" pitchFamily="34" charset="0"/>
          </a:endParaRPr>
        </a:p>
      </dsp:txBody>
      <dsp:txXfrm>
        <a:off x="59399" y="3378065"/>
        <a:ext cx="10549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9FB3-9389-411A-AAC4-5C3E61C7DE9F}">
      <dsp:nvSpPr>
        <dsp:cNvPr id="0" name=""/>
        <dsp:cNvSpPr/>
      </dsp:nvSpPr>
      <dsp:spPr>
        <a:xfrm>
          <a:off x="0" y="34140"/>
          <a:ext cx="7315200" cy="7558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kern="1200" dirty="0">
              <a:solidFill>
                <a:srgbClr val="002060"/>
              </a:solidFill>
              <a:latin typeface="Bahnschrift SemiBold" panose="020B0502040204020203" pitchFamily="34" charset="0"/>
            </a:rPr>
            <a:t>-To ensure a continuous supply of materials and stock so that production should not suffer at the time of customers demand,</a:t>
          </a:r>
          <a:endParaRPr lang="en-US" sz="19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36896" y="71036"/>
        <a:ext cx="7241408" cy="682028"/>
      </dsp:txXfrm>
    </dsp:sp>
    <dsp:sp modelId="{C03ACC22-26BB-4DEE-9829-8A3A609EF9AA}">
      <dsp:nvSpPr>
        <dsp:cNvPr id="0" name=""/>
        <dsp:cNvSpPr/>
      </dsp:nvSpPr>
      <dsp:spPr>
        <a:xfrm>
          <a:off x="0" y="844680"/>
          <a:ext cx="7315200" cy="7558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kern="1200" dirty="0">
              <a:solidFill>
                <a:srgbClr val="002060"/>
              </a:solidFill>
              <a:latin typeface="Bahnschrift SemiBold" panose="020B0502040204020203" pitchFamily="34" charset="0"/>
            </a:rPr>
            <a:t>-To avoid both overstocking and under-stocking of inventory,</a:t>
          </a:r>
          <a:endParaRPr lang="en-US" sz="19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36896" y="881576"/>
        <a:ext cx="7241408" cy="682028"/>
      </dsp:txXfrm>
    </dsp:sp>
    <dsp:sp modelId="{2B20C626-69AA-4E32-A896-496D7C23FAAE}">
      <dsp:nvSpPr>
        <dsp:cNvPr id="0" name=""/>
        <dsp:cNvSpPr/>
      </dsp:nvSpPr>
      <dsp:spPr>
        <a:xfrm>
          <a:off x="0" y="1655220"/>
          <a:ext cx="7315200" cy="7558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rgbClr val="002060"/>
              </a:solidFill>
              <a:latin typeface="Bahnschrift SemiBold" panose="020B0502040204020203" pitchFamily="34" charset="0"/>
            </a:rPr>
            <a:t>-To optimize various costs indulged with inventories like purchase cost, carrying cost, storage cost,</a:t>
          </a:r>
          <a:endParaRPr lang="en-US" sz="19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36896" y="1692116"/>
        <a:ext cx="7241408" cy="682028"/>
      </dsp:txXfrm>
    </dsp:sp>
    <dsp:sp modelId="{F2AE4652-4C14-4768-B845-5D295CBD0026}">
      <dsp:nvSpPr>
        <dsp:cNvPr id="0" name=""/>
        <dsp:cNvSpPr/>
      </dsp:nvSpPr>
      <dsp:spPr>
        <a:xfrm>
          <a:off x="0" y="2465760"/>
          <a:ext cx="7315200" cy="7558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rgbClr val="002060"/>
              </a:solidFill>
              <a:latin typeface="Bahnschrift SemiBold" panose="020B0502040204020203" pitchFamily="34" charset="0"/>
            </a:rPr>
            <a:t>-To ensure the quality of goods at reasonable prices,</a:t>
          </a:r>
          <a:endParaRPr lang="en-US" sz="19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36896" y="2502656"/>
        <a:ext cx="7241408" cy="682028"/>
      </dsp:txXfrm>
    </dsp:sp>
    <dsp:sp modelId="{E6D2AC48-DC31-48F6-BF31-7FAF779ECF27}">
      <dsp:nvSpPr>
        <dsp:cNvPr id="0" name=""/>
        <dsp:cNvSpPr/>
      </dsp:nvSpPr>
      <dsp:spPr>
        <a:xfrm>
          <a:off x="0" y="3276300"/>
          <a:ext cx="7315200" cy="7558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rgbClr val="002060"/>
              </a:solidFill>
              <a:latin typeface="Bahnschrift SemiBold" panose="020B0502040204020203" pitchFamily="34" charset="0"/>
            </a:rPr>
            <a:t>-To maintain a systematic record of inventory,</a:t>
          </a:r>
          <a:endParaRPr lang="en-US" sz="19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36896" y="3313196"/>
        <a:ext cx="7241408" cy="682028"/>
      </dsp:txXfrm>
    </dsp:sp>
    <dsp:sp modelId="{5B3030C6-698E-4BC0-AE03-AB8AA4678965}">
      <dsp:nvSpPr>
        <dsp:cNvPr id="0" name=""/>
        <dsp:cNvSpPr/>
      </dsp:nvSpPr>
      <dsp:spPr>
        <a:xfrm>
          <a:off x="0" y="4086840"/>
          <a:ext cx="7315200" cy="75582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rgbClr val="002060"/>
              </a:solidFill>
              <a:latin typeface="Bahnschrift SemiBold" panose="020B0502040204020203" pitchFamily="34" charset="0"/>
            </a:rPr>
            <a:t>-To facilitate furnishing of data for short and long-term planning with a controlled inventory.</a:t>
          </a:r>
          <a:endParaRPr lang="en-US" sz="19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36896" y="4123736"/>
        <a:ext cx="7241408" cy="68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206F0-1C41-48C2-A46A-B98567F9248C}">
      <dsp:nvSpPr>
        <dsp:cNvPr id="0" name=""/>
        <dsp:cNvSpPr/>
      </dsp:nvSpPr>
      <dsp:spPr>
        <a:xfrm>
          <a:off x="6053" y="1593112"/>
          <a:ext cx="2465352" cy="2088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07096-8081-4020-80DB-E60490375F9F}">
      <dsp:nvSpPr>
        <dsp:cNvPr id="0" name=""/>
        <dsp:cNvSpPr/>
      </dsp:nvSpPr>
      <dsp:spPr>
        <a:xfrm>
          <a:off x="1959350" y="1744394"/>
          <a:ext cx="1536554" cy="1498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Minimizes Inventory Cost that associates reducing Production Cost</a:t>
          </a:r>
        </a:p>
      </dsp:txBody>
      <dsp:txXfrm>
        <a:off x="2003248" y="1788292"/>
        <a:ext cx="1448758" cy="1411001"/>
      </dsp:txXfrm>
    </dsp:sp>
    <dsp:sp modelId="{D37DDA40-92B2-4EE4-BCB2-ACD50639ABB2}">
      <dsp:nvSpPr>
        <dsp:cNvPr id="0" name=""/>
        <dsp:cNvSpPr/>
      </dsp:nvSpPr>
      <dsp:spPr>
        <a:xfrm>
          <a:off x="6053" y="1194808"/>
          <a:ext cx="2465352" cy="35969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Cost</a:t>
          </a:r>
        </a:p>
      </dsp:txBody>
      <dsp:txXfrm>
        <a:off x="6053" y="1194808"/>
        <a:ext cx="2465352" cy="359696"/>
      </dsp:txXfrm>
    </dsp:sp>
    <dsp:sp modelId="{71D143AB-9E04-4665-BB68-BAE792FCBA89}">
      <dsp:nvSpPr>
        <dsp:cNvPr id="0" name=""/>
        <dsp:cNvSpPr/>
      </dsp:nvSpPr>
      <dsp:spPr>
        <a:xfrm>
          <a:off x="3879231" y="1593112"/>
          <a:ext cx="2465352" cy="208887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223BA-D3CC-41B4-B7AC-2B514D369EF4}">
      <dsp:nvSpPr>
        <dsp:cNvPr id="0" name=""/>
        <dsp:cNvSpPr/>
      </dsp:nvSpPr>
      <dsp:spPr>
        <a:xfrm>
          <a:off x="5745201" y="1650608"/>
          <a:ext cx="1711208" cy="1686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Reduces Material Handling Time, Order Placement Time, and Inventory Time.  </a:t>
          </a:r>
        </a:p>
      </dsp:txBody>
      <dsp:txXfrm>
        <a:off x="5794593" y="1700000"/>
        <a:ext cx="1612424" cy="1587584"/>
      </dsp:txXfrm>
    </dsp:sp>
    <dsp:sp modelId="{5EFDEECA-E324-4D49-8F5B-B085EFAB51DE}">
      <dsp:nvSpPr>
        <dsp:cNvPr id="0" name=""/>
        <dsp:cNvSpPr/>
      </dsp:nvSpPr>
      <dsp:spPr>
        <a:xfrm>
          <a:off x="3879231" y="1194808"/>
          <a:ext cx="2465352" cy="359696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Time</a:t>
          </a:r>
        </a:p>
      </dsp:txBody>
      <dsp:txXfrm>
        <a:off x="3879231" y="1194808"/>
        <a:ext cx="2465352" cy="3596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6FD5B-8E57-456A-8CFE-31997E261B56}">
      <dsp:nvSpPr>
        <dsp:cNvPr id="0" name=""/>
        <dsp:cNvSpPr/>
      </dsp:nvSpPr>
      <dsp:spPr>
        <a:xfrm>
          <a:off x="1384247" y="218994"/>
          <a:ext cx="4532651" cy="157413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3DB33-73CA-4B79-8064-52EDFC13BCD2}">
      <dsp:nvSpPr>
        <dsp:cNvPr id="0" name=""/>
        <dsp:cNvSpPr/>
      </dsp:nvSpPr>
      <dsp:spPr>
        <a:xfrm>
          <a:off x="3309666" y="4021252"/>
          <a:ext cx="695867" cy="426223"/>
        </a:xfrm>
        <a:prstGeom prst="downArrow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30C0E-6530-4A1A-AF41-18A5DE1E815B}">
      <dsp:nvSpPr>
        <dsp:cNvPr id="0" name=""/>
        <dsp:cNvSpPr/>
      </dsp:nvSpPr>
      <dsp:spPr>
        <a:xfrm>
          <a:off x="819633" y="4504467"/>
          <a:ext cx="5675933" cy="109168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Inventory Item Classification</a:t>
          </a:r>
        </a:p>
      </dsp:txBody>
      <dsp:txXfrm>
        <a:off x="819633" y="4504467"/>
        <a:ext cx="5675933" cy="1091683"/>
      </dsp:txXfrm>
    </dsp:sp>
    <dsp:sp modelId="{B5634FC8-1B20-4FEF-A691-5E4C3676F5E4}">
      <dsp:nvSpPr>
        <dsp:cNvPr id="0" name=""/>
        <dsp:cNvSpPr/>
      </dsp:nvSpPr>
      <dsp:spPr>
        <a:xfrm>
          <a:off x="3032164" y="1914698"/>
          <a:ext cx="1581157" cy="1581157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ML Models</a:t>
          </a:r>
        </a:p>
      </dsp:txBody>
      <dsp:txXfrm>
        <a:off x="3263719" y="2146253"/>
        <a:ext cx="1118047" cy="1118047"/>
      </dsp:txXfrm>
    </dsp:sp>
    <dsp:sp modelId="{BC6773D6-C0C0-4B5A-BD48-1740108675DA}">
      <dsp:nvSpPr>
        <dsp:cNvPr id="0" name=""/>
        <dsp:cNvSpPr/>
      </dsp:nvSpPr>
      <dsp:spPr>
        <a:xfrm>
          <a:off x="1900758" y="728478"/>
          <a:ext cx="1581157" cy="1581157"/>
        </a:xfrm>
        <a:prstGeom prst="ellipse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MCDM Models</a:t>
          </a:r>
        </a:p>
      </dsp:txBody>
      <dsp:txXfrm>
        <a:off x="2132313" y="960033"/>
        <a:ext cx="1118047" cy="1118047"/>
      </dsp:txXfrm>
    </dsp:sp>
    <dsp:sp modelId="{EA2CCEE9-F2B2-4900-9BA5-D3E856D88793}">
      <dsp:nvSpPr>
        <dsp:cNvPr id="0" name=""/>
        <dsp:cNvSpPr/>
      </dsp:nvSpPr>
      <dsp:spPr>
        <a:xfrm>
          <a:off x="3658945" y="366460"/>
          <a:ext cx="1581157" cy="1581157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ABC Analysis</a:t>
          </a:r>
        </a:p>
      </dsp:txBody>
      <dsp:txXfrm>
        <a:off x="3890500" y="598015"/>
        <a:ext cx="1118047" cy="1118047"/>
      </dsp:txXfrm>
    </dsp:sp>
    <dsp:sp modelId="{33578104-BB05-4A62-B5BA-0C710F25510E}">
      <dsp:nvSpPr>
        <dsp:cNvPr id="0" name=""/>
        <dsp:cNvSpPr/>
      </dsp:nvSpPr>
      <dsp:spPr>
        <a:xfrm>
          <a:off x="1191282" y="1146"/>
          <a:ext cx="4919156" cy="393532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E1361-08DC-4EFE-A4D8-482260544B8B}">
      <dsp:nvSpPr>
        <dsp:cNvPr id="0" name=""/>
        <dsp:cNvSpPr/>
      </dsp:nvSpPr>
      <dsp:spPr>
        <a:xfrm>
          <a:off x="1079" y="0"/>
          <a:ext cx="1679078" cy="3468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rgbClr val="002060"/>
              </a:solidFill>
              <a:latin typeface="Bahnschrift SemiBold" panose="020B0502040204020203" pitchFamily="34" charset="0"/>
            </a:rPr>
            <a:t>'</a:t>
          </a:r>
          <a:r>
            <a:rPr lang="en-US" sz="1600" b="1" i="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</a:t>
          </a:r>
          <a:r>
            <a:rPr lang="en-US" sz="1600" b="0" i="0" kern="1200" dirty="0">
              <a:solidFill>
                <a:srgbClr val="002060"/>
              </a:solidFill>
              <a:latin typeface="Bahnschrift SemiBold" panose="020B0502040204020203" pitchFamily="34" charset="0"/>
            </a:rPr>
            <a:t>' items – 20% of the items accounts for 70% of the ACV of items</a:t>
          </a:r>
          <a:endParaRPr lang="en-US" sz="16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1079" y="1387260"/>
        <a:ext cx="1679078" cy="1387260"/>
      </dsp:txXfrm>
    </dsp:sp>
    <dsp:sp modelId="{5C7398BD-7F43-4FA8-8860-97D2C5534412}">
      <dsp:nvSpPr>
        <dsp:cNvPr id="0" name=""/>
        <dsp:cNvSpPr/>
      </dsp:nvSpPr>
      <dsp:spPr>
        <a:xfrm>
          <a:off x="263171" y="208089"/>
          <a:ext cx="1154894" cy="11548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21D47F-468E-4343-8E45-F7FB27FC7673}">
      <dsp:nvSpPr>
        <dsp:cNvPr id="0" name=""/>
        <dsp:cNvSpPr/>
      </dsp:nvSpPr>
      <dsp:spPr>
        <a:xfrm>
          <a:off x="1734610" y="0"/>
          <a:ext cx="1679078" cy="3468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rgbClr val="002060"/>
              </a:solidFill>
              <a:latin typeface="Bahnschrift SemiBold" panose="020B0502040204020203" pitchFamily="34" charset="0"/>
            </a:rPr>
            <a:t>'B' items – 30% of the items accounts for 25% of the ACV of items</a:t>
          </a:r>
          <a:endParaRPr lang="en-US" sz="16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1734610" y="1387260"/>
        <a:ext cx="1679078" cy="1387260"/>
      </dsp:txXfrm>
    </dsp:sp>
    <dsp:sp modelId="{F3C25570-8467-40FE-91B1-FFE89112582B}">
      <dsp:nvSpPr>
        <dsp:cNvPr id="0" name=""/>
        <dsp:cNvSpPr/>
      </dsp:nvSpPr>
      <dsp:spPr>
        <a:xfrm>
          <a:off x="1992622" y="208089"/>
          <a:ext cx="1154894" cy="115489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0E9379-4777-4ED5-8362-700DAE97C380}">
      <dsp:nvSpPr>
        <dsp:cNvPr id="0" name=""/>
        <dsp:cNvSpPr/>
      </dsp:nvSpPr>
      <dsp:spPr>
        <a:xfrm>
          <a:off x="3459981" y="0"/>
          <a:ext cx="1679078" cy="3468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rgbClr val="002060"/>
              </a:solidFill>
              <a:latin typeface="Bahnschrift SemiBold" panose="020B0502040204020203" pitchFamily="34" charset="0"/>
            </a:rPr>
            <a:t>'C' items – 50% of the items accounts for 5% of the ACV of items</a:t>
          </a:r>
          <a:endParaRPr lang="en-US" sz="1600" kern="1200" dirty="0">
            <a:solidFill>
              <a:srgbClr val="002060"/>
            </a:solidFill>
            <a:latin typeface="Bahnschrift SemiBold" panose="020B0502040204020203" pitchFamily="34" charset="0"/>
          </a:endParaRPr>
        </a:p>
      </dsp:txBody>
      <dsp:txXfrm>
        <a:off x="3459981" y="1387260"/>
        <a:ext cx="1679078" cy="1387260"/>
      </dsp:txXfrm>
    </dsp:sp>
    <dsp:sp modelId="{4E776E80-C924-48E8-887D-01E9BE7DD52D}">
      <dsp:nvSpPr>
        <dsp:cNvPr id="0" name=""/>
        <dsp:cNvSpPr/>
      </dsp:nvSpPr>
      <dsp:spPr>
        <a:xfrm>
          <a:off x="3722073" y="208089"/>
          <a:ext cx="1154894" cy="11548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A3B7F6-88BF-42AC-B972-78A355FCEA46}">
      <dsp:nvSpPr>
        <dsp:cNvPr id="0" name=""/>
        <dsp:cNvSpPr/>
      </dsp:nvSpPr>
      <dsp:spPr>
        <a:xfrm>
          <a:off x="411211" y="2947928"/>
          <a:ext cx="4728927" cy="520222"/>
        </a:xfrm>
        <a:prstGeom prst="leftRightArrow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5CF14-B81B-4539-A28B-50DA5A847547}">
      <dsp:nvSpPr>
        <dsp:cNvPr id="0" name=""/>
        <dsp:cNvSpPr/>
      </dsp:nvSpPr>
      <dsp:spPr>
        <a:xfrm rot="10800000">
          <a:off x="1581773" y="918419"/>
          <a:ext cx="4703991" cy="1631311"/>
        </a:xfrm>
        <a:prstGeom prst="homePlate">
          <a:avLst/>
        </a:prstGeom>
        <a:solidFill>
          <a:schemeClr val="accent4">
            <a:lumMod val="40000"/>
            <a:lumOff val="60000"/>
            <a:alpha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4963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Conventional ABC Analysis only accounts for Annual Consumption Value(ACV) of each item. But there are other major criteria which may effect the inventory classification.</a:t>
          </a:r>
        </a:p>
      </dsp:txBody>
      <dsp:txXfrm rot="10800000">
        <a:off x="1989601" y="918419"/>
        <a:ext cx="4296163" cy="1631311"/>
      </dsp:txXfrm>
    </dsp:sp>
    <dsp:sp modelId="{8F1AF437-990E-420A-B784-EC9BC7CAE348}">
      <dsp:nvSpPr>
        <dsp:cNvPr id="0" name=""/>
        <dsp:cNvSpPr/>
      </dsp:nvSpPr>
      <dsp:spPr>
        <a:xfrm>
          <a:off x="1367506" y="921405"/>
          <a:ext cx="1587732" cy="16290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D6632-4970-450A-84D4-C99B711D8E60}">
      <dsp:nvSpPr>
        <dsp:cNvPr id="0" name=""/>
        <dsp:cNvSpPr/>
      </dsp:nvSpPr>
      <dsp:spPr>
        <a:xfrm>
          <a:off x="0" y="0"/>
          <a:ext cx="10972800" cy="1498323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Multiple-Criteria Decision-Making (MCDM) </a:t>
          </a:r>
          <a:endParaRPr lang="en-US" sz="2000" kern="1200" dirty="0"/>
        </a:p>
      </dsp:txBody>
      <dsp:txXfrm>
        <a:off x="0" y="0"/>
        <a:ext cx="10972800" cy="449496"/>
      </dsp:txXfrm>
    </dsp:sp>
    <dsp:sp modelId="{7BD8DFCC-E780-4E9D-8FA3-F93D4A449FB8}">
      <dsp:nvSpPr>
        <dsp:cNvPr id="0" name=""/>
        <dsp:cNvSpPr/>
      </dsp:nvSpPr>
      <dsp:spPr>
        <a:xfrm>
          <a:off x="1097279" y="435287"/>
          <a:ext cx="8778240" cy="7462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This method explicitly evaluates multiple conflicting criteria in decision making.</a:t>
          </a:r>
          <a:endParaRPr lang="en-US" sz="2100" kern="1200" dirty="0"/>
        </a:p>
      </dsp:txBody>
      <dsp:txXfrm>
        <a:off x="1119135" y="457143"/>
        <a:ext cx="8734528" cy="7024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0DE68-0906-40D3-A05E-7F8077DC0B29}">
      <dsp:nvSpPr>
        <dsp:cNvPr id="0" name=""/>
        <dsp:cNvSpPr/>
      </dsp:nvSpPr>
      <dsp:spPr>
        <a:xfrm>
          <a:off x="582" y="1606767"/>
          <a:ext cx="1891597" cy="1560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Raw Data Set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Conflicting Criteria</a:t>
          </a:r>
        </a:p>
      </dsp:txBody>
      <dsp:txXfrm>
        <a:off x="36486" y="1642671"/>
        <a:ext cx="1819789" cy="1154041"/>
      </dsp:txXfrm>
    </dsp:sp>
    <dsp:sp modelId="{7CB007BD-971E-4DCD-87CA-6E1308BC52E8}">
      <dsp:nvSpPr>
        <dsp:cNvPr id="0" name=""/>
        <dsp:cNvSpPr/>
      </dsp:nvSpPr>
      <dsp:spPr>
        <a:xfrm>
          <a:off x="1048834" y="1627296"/>
          <a:ext cx="2637903" cy="2637903"/>
        </a:xfrm>
        <a:prstGeom prst="leftCircularArrow">
          <a:avLst>
            <a:gd name="adj1" fmla="val 2848"/>
            <a:gd name="adj2" fmla="val 347934"/>
            <a:gd name="adj3" fmla="val 2300222"/>
            <a:gd name="adj4" fmla="val 9201266"/>
            <a:gd name="adj5" fmla="val 3322"/>
          </a:avLst>
        </a:prstGeom>
        <a:solidFill>
          <a:schemeClr val="bg1">
            <a:lumMod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413F3-F1EE-4E9C-B400-CBA65FBAD859}">
      <dsp:nvSpPr>
        <dsp:cNvPr id="0" name=""/>
        <dsp:cNvSpPr/>
      </dsp:nvSpPr>
      <dsp:spPr>
        <a:xfrm>
          <a:off x="420937" y="2832617"/>
          <a:ext cx="1681420" cy="66864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Multiple-Criteria</a:t>
          </a:r>
        </a:p>
      </dsp:txBody>
      <dsp:txXfrm>
        <a:off x="440521" y="2852201"/>
        <a:ext cx="1642252" cy="629477"/>
      </dsp:txXfrm>
    </dsp:sp>
    <dsp:sp modelId="{ABAD7EF5-686C-4EBA-9BF8-BE0AC261A6FE}">
      <dsp:nvSpPr>
        <dsp:cNvPr id="0" name=""/>
        <dsp:cNvSpPr/>
      </dsp:nvSpPr>
      <dsp:spPr>
        <a:xfrm>
          <a:off x="2460074" y="1361008"/>
          <a:ext cx="2721744" cy="22629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7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Utilizing different MCDM methods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Weighted Scores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Considering Beneficial and Non-beneficial Attributes</a:t>
          </a:r>
        </a:p>
      </dsp:txBody>
      <dsp:txXfrm>
        <a:off x="2512150" y="1897993"/>
        <a:ext cx="2617592" cy="1673844"/>
      </dsp:txXfrm>
    </dsp:sp>
    <dsp:sp modelId="{18B8ECA0-6BAD-4A92-80B6-D0318114BA60}">
      <dsp:nvSpPr>
        <dsp:cNvPr id="0" name=""/>
        <dsp:cNvSpPr/>
      </dsp:nvSpPr>
      <dsp:spPr>
        <a:xfrm>
          <a:off x="3871599" y="477526"/>
          <a:ext cx="2979021" cy="2979021"/>
        </a:xfrm>
        <a:prstGeom prst="circularArrow">
          <a:avLst>
            <a:gd name="adj1" fmla="val 2522"/>
            <a:gd name="adj2" fmla="val 305761"/>
            <a:gd name="adj3" fmla="val 19516573"/>
            <a:gd name="adj4" fmla="val 12573355"/>
            <a:gd name="adj5" fmla="val 2942"/>
          </a:avLst>
        </a:prstGeom>
        <a:solidFill>
          <a:schemeClr val="bg1">
            <a:lumMod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4A0DA-331D-4BA9-9329-AEA404C99DDC}">
      <dsp:nvSpPr>
        <dsp:cNvPr id="0" name=""/>
        <dsp:cNvSpPr/>
      </dsp:nvSpPr>
      <dsp:spPr>
        <a:xfrm>
          <a:off x="3295503" y="1272444"/>
          <a:ext cx="1681420" cy="66864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One New Criterion</a:t>
          </a:r>
        </a:p>
      </dsp:txBody>
      <dsp:txXfrm>
        <a:off x="3315087" y="1292028"/>
        <a:ext cx="1642252" cy="629477"/>
      </dsp:txXfrm>
    </dsp:sp>
    <dsp:sp modelId="{1F70A30F-BB19-47D0-A399-9E0C62C8AA13}">
      <dsp:nvSpPr>
        <dsp:cNvPr id="0" name=""/>
        <dsp:cNvSpPr/>
      </dsp:nvSpPr>
      <dsp:spPr>
        <a:xfrm>
          <a:off x="5539535" y="1393349"/>
          <a:ext cx="2490534" cy="19900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6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Considering  the newly generated  criterion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Ascending order or Descending order </a:t>
          </a:r>
        </a:p>
      </dsp:txBody>
      <dsp:txXfrm>
        <a:off x="5585332" y="1439146"/>
        <a:ext cx="2398940" cy="1472038"/>
      </dsp:txXfrm>
    </dsp:sp>
    <dsp:sp modelId="{6E390A52-99A6-4520-9568-A2F6B91B5D08}">
      <dsp:nvSpPr>
        <dsp:cNvPr id="0" name=""/>
        <dsp:cNvSpPr/>
      </dsp:nvSpPr>
      <dsp:spPr>
        <a:xfrm>
          <a:off x="6872925" y="1676611"/>
          <a:ext cx="2517494" cy="2517494"/>
        </a:xfrm>
        <a:prstGeom prst="leftCircularArrow">
          <a:avLst>
            <a:gd name="adj1" fmla="val 2984"/>
            <a:gd name="adj2" fmla="val 365742"/>
            <a:gd name="adj3" fmla="val 2187970"/>
            <a:gd name="adj4" fmla="val 9071207"/>
            <a:gd name="adj5" fmla="val 3481"/>
          </a:avLst>
        </a:prstGeom>
        <a:solidFill>
          <a:schemeClr val="bg1">
            <a:lumMod val="5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B732C-E765-43AC-B920-7494D6B727CF}">
      <dsp:nvSpPr>
        <dsp:cNvPr id="0" name=""/>
        <dsp:cNvSpPr/>
      </dsp:nvSpPr>
      <dsp:spPr>
        <a:xfrm>
          <a:off x="6259359" y="2834152"/>
          <a:ext cx="1681420" cy="66864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Reordering the Data Set</a:t>
          </a:r>
        </a:p>
      </dsp:txBody>
      <dsp:txXfrm>
        <a:off x="6278943" y="2853736"/>
        <a:ext cx="1642252" cy="629477"/>
      </dsp:txXfrm>
    </dsp:sp>
    <dsp:sp modelId="{18635BD1-1AD9-4CE3-A9BC-CCD54F7C2DEC}">
      <dsp:nvSpPr>
        <dsp:cNvPr id="0" name=""/>
        <dsp:cNvSpPr/>
      </dsp:nvSpPr>
      <dsp:spPr>
        <a:xfrm>
          <a:off x="8388369" y="1310750"/>
          <a:ext cx="2337901" cy="2201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Following Pareto Principle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Done for different MCDM methods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A8332A"/>
              </a:solidFill>
              <a:latin typeface="Bahnschrift SemiBold" panose="020B0502040204020203" pitchFamily="34" charset="0"/>
            </a:rPr>
            <a:t>For existing Inventory-items</a:t>
          </a:r>
          <a:r>
            <a:rPr lang="en-US" sz="18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.</a:t>
          </a:r>
        </a:p>
      </dsp:txBody>
      <dsp:txXfrm>
        <a:off x="8439038" y="1833225"/>
        <a:ext cx="2236563" cy="1628617"/>
      </dsp:txXfrm>
    </dsp:sp>
    <dsp:sp modelId="{43CB3EF1-2605-490B-ADE1-1F8DE43F5117}">
      <dsp:nvSpPr>
        <dsp:cNvPr id="0" name=""/>
        <dsp:cNvSpPr/>
      </dsp:nvSpPr>
      <dsp:spPr>
        <a:xfrm>
          <a:off x="9031293" y="1234527"/>
          <a:ext cx="1681420" cy="58279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2060"/>
              </a:solidFill>
              <a:latin typeface="Bahnschrift SemiBold" panose="020B0502040204020203" pitchFamily="34" charset="0"/>
            </a:rPr>
            <a:t>ABC Analysis</a:t>
          </a:r>
        </a:p>
      </dsp:txBody>
      <dsp:txXfrm>
        <a:off x="9048362" y="1251596"/>
        <a:ext cx="1647282" cy="548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93F19-95D9-46D6-BF9C-43ED4710A90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747D4-98C6-4572-A1FD-AFF912B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1E34-F5E0-4FBD-AFD8-253580C91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4DE2F-5502-4551-A430-E18D31A55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C7E28-B2DC-450C-8405-AF2E348B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BB3B-9192-4541-8EC8-BFB22111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3189-666F-48CD-9287-670B1574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06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2C89-A4B5-4931-899E-202F3432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87B46-54D3-47DE-9924-1B12C41E5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9A98-326B-4953-B38B-98B08FCC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388F-33E6-443C-AF0A-95441432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4BDD-7961-4018-9DD9-E96B34A3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5FD3A-880B-4203-A9E0-71E7BAF29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DE525-FF19-432D-BAC0-B213D30E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CA66-39D9-4349-8CA2-2709278D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0800-A9E2-44F4-8982-47D850DF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A72A-5C81-40E7-BBC7-54BD0AAB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10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0B23-FA2D-4E17-8930-3453CE8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D790-3B04-4C1B-AC5C-44970CE7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A331-8C87-4026-82C5-6073E5B6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4DFC9-1F9B-4AB6-BA1C-F2055F65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866E-EB99-45D3-BCC3-244537AE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9C52-560A-406F-B0D2-90B620F2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C6130-A369-4344-84F0-5877F0CE0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59E9-EE43-43EB-A1AB-35A4309D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4AF6-1E79-47D9-A195-AD86CF38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47A46-D489-4DB8-A028-7FA0DCAC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0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013A-5EE3-413D-8EB5-852CEFD9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A0B3-67A2-4F17-83A9-C610B94E8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85E07-829C-44B0-B80D-97AAA82A3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E4306-BFA3-4B0C-86CC-2D3324F0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9BFFE-AF57-4FB3-B438-D3F0A70B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9661-1B92-4D3C-87A1-B70C0759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C227-53D6-4798-B4AC-280D8B6F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6AEA2-9DC1-40E4-BAA4-F6132C290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E7CA9-8457-4DB1-AE85-1F3DC5245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D3AB2-FBB0-486F-9C11-A336A7103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3F221-5CAF-4246-A540-C2DE33788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70E85-60E2-4752-8211-255F1DFD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0ABDC-E248-4557-98B7-0915BC7A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3B9AA-0EF8-4E60-BD64-DF6F2A5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1D46-AE2A-4743-AA39-7756A563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0488-4435-4A91-9796-3566AACB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6D9D0-FCDE-4FB5-AF0C-746DD907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198D4-7736-4DA0-9574-073DD77E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12A18-6B89-4CCD-9155-99BFD4BB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84998-AF3F-4DE1-A5A6-8313BA58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21373-6651-491A-B4FD-014D891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4ED5-04F5-417F-B832-06D1D6E7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85C0-84ED-4213-9B82-149D1D6B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9E8A-D792-48D8-976D-2BE7A5BD2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F43F3-329A-4B45-B14E-3F24D63D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DCA36-3F1B-454C-BA2F-3BF2941A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18E4F-7FB4-4AFB-91D9-31FCE5C4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C98-65DF-4437-AA64-CAF4E808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8057B-07B5-420D-992F-2351EBCF9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27290-E11E-4E13-A804-3802CB239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AA81D-9206-46DD-BDAC-72CED1E6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57C6-A01A-4CC5-A080-4A6A91A0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EF674-BDA0-4E88-A748-C3841A37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>
                <a:lumMod val="8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8E6C8-F0F0-4492-9941-C6EB7728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AB91-AA5F-4CCE-BE4B-C1E5DCEB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1CDB-79FA-4B00-BFF4-D6FC1B9D6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3DE37-15C3-4C1D-9C32-16F0388C838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0812-C89A-4A62-AD4D-971B5E441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866C-C1BB-4ED8-B8FF-899E377AC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C9B6-2E23-402B-ACA9-2A3BB9FC7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microsoft.com/office/2007/relationships/hdphoto" Target="../media/hdphoto1.wdp"/><Relationship Id="rId7" Type="http://schemas.openxmlformats.org/officeDocument/2006/relationships/diagramColors" Target="../diagrams/colors1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Relationship Id="rId9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F6B0D5-F7E6-4EBF-A1F3-A93ECA8C32CA}"/>
              </a:ext>
            </a:extLst>
          </p:cNvPr>
          <p:cNvSpPr/>
          <p:nvPr/>
        </p:nvSpPr>
        <p:spPr>
          <a:xfrm>
            <a:off x="674252" y="125040"/>
            <a:ext cx="10843495" cy="6363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Hybrid Methodology for Inventory Classification with the Application of Machine Learning Algorithms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98A67-1CF0-4D08-BCC4-8A421CDA104C}"/>
              </a:ext>
            </a:extLst>
          </p:cNvPr>
          <p:cNvSpPr txBox="1"/>
          <p:nvPr/>
        </p:nvSpPr>
        <p:spPr>
          <a:xfrm>
            <a:off x="1391315" y="701963"/>
            <a:ext cx="9064247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hesis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ubmitted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artial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ulfillment of the requirements for the degree Of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BACHELOR OF SCIENCE IN INDUSTRIAL &amp; PRODUCTION ENGINEERING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CBF2D3-6D57-4476-891A-D97FAB03B48C}"/>
              </a:ext>
            </a:extLst>
          </p:cNvPr>
          <p:cNvSpPr/>
          <p:nvPr/>
        </p:nvSpPr>
        <p:spPr>
          <a:xfrm>
            <a:off x="674252" y="1558635"/>
            <a:ext cx="2627745" cy="8262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Anik Roy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201736002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15B61C-071C-47B4-8849-814B0B315096}"/>
              </a:ext>
            </a:extLst>
          </p:cNvPr>
          <p:cNvSpPr/>
          <p:nvPr/>
        </p:nvSpPr>
        <p:spPr>
          <a:xfrm>
            <a:off x="4782127" y="1589423"/>
            <a:ext cx="2627745" cy="8262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Ashiqur Rahman Khan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201736004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78795F-5823-4BE3-8A7B-6048311403E2}"/>
              </a:ext>
            </a:extLst>
          </p:cNvPr>
          <p:cNvSpPr/>
          <p:nvPr/>
        </p:nvSpPr>
        <p:spPr>
          <a:xfrm>
            <a:off x="8890002" y="1558636"/>
            <a:ext cx="2627745" cy="8262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MD. Fahim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Montasir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201736022</a:t>
            </a:r>
            <a:endParaRPr lang="en-US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F1F30-CEE3-4B33-9CEF-6FA7312F850A}"/>
              </a:ext>
            </a:extLst>
          </p:cNvPr>
          <p:cNvSpPr txBox="1"/>
          <p:nvPr/>
        </p:nvSpPr>
        <p:spPr>
          <a:xfrm>
            <a:off x="3045690" y="2459765"/>
            <a:ext cx="6100618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Under the guidance of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r. Kais Bin Zaman 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Professor, Department of IPE, BUET 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DD57F6-EC58-44DC-8DD5-8F2D2CB9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14" y="4012406"/>
            <a:ext cx="1554170" cy="1448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3F017D-D8F0-4A1C-880A-A0FD017D32D8}"/>
              </a:ext>
            </a:extLst>
          </p:cNvPr>
          <p:cNvSpPr txBox="1"/>
          <p:nvPr/>
        </p:nvSpPr>
        <p:spPr>
          <a:xfrm>
            <a:off x="3045690" y="5585682"/>
            <a:ext cx="6100618" cy="9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Department of Industrial and Production Engineering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Military Institute of Science and Technology (MIST)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Mirpur Cantonment, Mirpur, Dhaka-1216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3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F5247-41E6-4380-B312-047E83375465}"/>
              </a:ext>
            </a:extLst>
          </p:cNvPr>
          <p:cNvSpPr txBox="1"/>
          <p:nvPr/>
        </p:nvSpPr>
        <p:spPr>
          <a:xfrm>
            <a:off x="3906716" y="99603"/>
            <a:ext cx="4378569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ABC Analysis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C573E-18B4-4FBD-A7C0-39B145516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00" y="822779"/>
            <a:ext cx="3757364" cy="3635972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28265-6C52-411B-B6D0-0E8BA98923D0}"/>
              </a:ext>
            </a:extLst>
          </p:cNvPr>
          <p:cNvSpPr txBox="1"/>
          <p:nvPr/>
        </p:nvSpPr>
        <p:spPr>
          <a:xfrm>
            <a:off x="1012236" y="928106"/>
            <a:ext cx="5140139" cy="230832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ABC Analysis </a:t>
            </a: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basically classifies inventory items based on the annual consumption value (ACV) of the items. This analysis is done by 80/20 distribution or Pareto Principle.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F0DDFC-E22D-45BB-A9DB-FA24A3A2E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672653"/>
              </p:ext>
            </p:extLst>
          </p:nvPr>
        </p:nvGraphicFramePr>
        <p:xfrm>
          <a:off x="1012236" y="3326288"/>
          <a:ext cx="5140139" cy="346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207C3AD-FEA1-46C4-9DE7-103F7BBBD2E8}"/>
              </a:ext>
            </a:extLst>
          </p:cNvPr>
          <p:cNvGraphicFramePr/>
          <p:nvPr/>
        </p:nvGraphicFramePr>
        <p:xfrm>
          <a:off x="4891971" y="3569763"/>
          <a:ext cx="7073671" cy="3468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001A54-92FC-4919-BF2F-621B31662D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5" grpId="0">
        <p:bldAsOne/>
      </p:bldGraphic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39B0C-8B0F-4085-B561-A14544C3B54C}"/>
              </a:ext>
            </a:extLst>
          </p:cNvPr>
          <p:cNvSpPr txBox="1"/>
          <p:nvPr/>
        </p:nvSpPr>
        <p:spPr>
          <a:xfrm>
            <a:off x="3612173" y="91070"/>
            <a:ext cx="4967654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Statistical Model Process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FD1DA2-2560-476D-95CD-6F87D0984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70571"/>
              </p:ext>
            </p:extLst>
          </p:nvPr>
        </p:nvGraphicFramePr>
        <p:xfrm>
          <a:off x="609600" y="739248"/>
          <a:ext cx="10972800" cy="1498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ECF1C6F3-CA42-45F8-81B5-AA290AF1DD74}"/>
              </a:ext>
            </a:extLst>
          </p:cNvPr>
          <p:cNvGrpSpPr/>
          <p:nvPr/>
        </p:nvGrpSpPr>
        <p:grpSpPr>
          <a:xfrm>
            <a:off x="2204381" y="6020720"/>
            <a:ext cx="7783238" cy="746210"/>
            <a:chOff x="1463039" y="580383"/>
            <a:chExt cx="11704320" cy="99494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D2D8E2-A705-441D-9F99-588526E2C2EC}"/>
                </a:ext>
              </a:extLst>
            </p:cNvPr>
            <p:cNvSpPr/>
            <p:nvPr/>
          </p:nvSpPr>
          <p:spPr>
            <a:xfrm>
              <a:off x="1463039" y="580383"/>
              <a:ext cx="11704320" cy="994946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B2812938-8368-438A-9B12-B2AE79AA5D7C}"/>
                </a:ext>
              </a:extLst>
            </p:cNvPr>
            <p:cNvSpPr txBox="1"/>
            <p:nvPr/>
          </p:nvSpPr>
          <p:spPr>
            <a:xfrm>
              <a:off x="1492180" y="609524"/>
              <a:ext cx="11646038" cy="936664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5245" tIns="41434" rIns="55245" bIns="41434" numCol="1" spcCol="1270" anchor="ctr" anchorCtr="0">
              <a:noAutofit/>
            </a:bodyPr>
            <a:lstStyle/>
            <a:p>
              <a:pPr algn="ctr" defTabSz="9667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Here, MCDM method is used for Classification purpose.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ABFC143-7C51-4D40-A8F8-48EB10A5A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61B815E-B7EA-4BB0-98ED-C10517371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917827"/>
              </p:ext>
            </p:extLst>
          </p:nvPr>
        </p:nvGraphicFramePr>
        <p:xfrm>
          <a:off x="732863" y="1742292"/>
          <a:ext cx="10726271" cy="4773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3619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graphicEl>
                                              <a:dgm id="{6DFD6632-4970-450A-84D4-C99B711D8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6DFD6632-4970-450A-84D4-C99B711D8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6DFD6632-4970-450A-84D4-C99B711D8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graphicEl>
                                              <a:dgm id="{6DFD6632-4970-450A-84D4-C99B711D8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7BD8DFCC-E780-4E9D-8FA3-F93D4A449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7BD8DFCC-E780-4E9D-8FA3-F93D4A449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7BD8DFCC-E780-4E9D-8FA3-F93D4A449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7BD8DFCC-E780-4E9D-8FA3-F93D4A449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12">
                                            <p:graphicEl>
                                              <a:dgm id="{EFB413F3-F1EE-4E9C-B400-CBA65FBAD8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graphicEl>
                                              <a:dgm id="{EFB413F3-F1EE-4E9C-B400-CBA65FBAD8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graphicEl>
                                              <a:dgm id="{EFB413F3-F1EE-4E9C-B400-CBA65FBAD8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graphicEl>
                                              <a:dgm id="{EFB413F3-F1EE-4E9C-B400-CBA65FBAD8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2">
                                            <p:graphicEl>
                                              <a:dgm id="{FE70DE68-0906-40D3-A05E-7F8077DC0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graphicEl>
                                              <a:dgm id="{FE70DE68-0906-40D3-A05E-7F8077DC0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graphicEl>
                                              <a:dgm id="{FE70DE68-0906-40D3-A05E-7F8077DC0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graphicEl>
                                              <a:dgm id="{FE70DE68-0906-40D3-A05E-7F8077DC0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2">
                                            <p:graphicEl>
                                              <a:dgm id="{7CB007BD-971E-4DCD-87CA-6E1308BC5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graphicEl>
                                              <a:dgm id="{7CB007BD-971E-4DCD-87CA-6E1308BC5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dgm id="{7CB007BD-971E-4DCD-87CA-6E1308BC5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dgm id="{7CB007BD-971E-4DCD-87CA-6E1308BC5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2">
                                            <p:graphicEl>
                                              <a:dgm id="{E9D4A0DA-331D-4BA9-9329-AEA404C99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graphicEl>
                                              <a:dgm id="{E9D4A0DA-331D-4BA9-9329-AEA404C99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graphicEl>
                                              <a:dgm id="{E9D4A0DA-331D-4BA9-9329-AEA404C99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graphicEl>
                                              <a:dgm id="{E9D4A0DA-331D-4BA9-9329-AEA404C99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12">
                                            <p:graphicEl>
                                              <a:dgm id="{ABAD7EF5-686C-4EBA-9BF8-BE0AC261A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graphicEl>
                                              <a:dgm id="{ABAD7EF5-686C-4EBA-9BF8-BE0AC261A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2">
                                            <p:graphicEl>
                                              <a:dgm id="{ABAD7EF5-686C-4EBA-9BF8-BE0AC261A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2">
                                            <p:graphicEl>
                                              <a:dgm id="{ABAD7EF5-686C-4EBA-9BF8-BE0AC261A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2">
                                            <p:graphicEl>
                                              <a:dgm id="{18B8ECA0-6BAD-4A92-80B6-D0318114B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2">
                                            <p:graphicEl>
                                              <a:dgm id="{18B8ECA0-6BAD-4A92-80B6-D0318114B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2">
                                            <p:graphicEl>
                                              <a:dgm id="{18B8ECA0-6BAD-4A92-80B6-D0318114B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>
                                            <p:graphicEl>
                                              <a:dgm id="{18B8ECA0-6BAD-4A92-80B6-D0318114B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2">
                                            <p:graphicEl>
                                              <a:dgm id="{27BB732C-E765-43AC-B920-7494D6B72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graphicEl>
                                              <a:dgm id="{27BB732C-E765-43AC-B920-7494D6B72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graphicEl>
                                              <a:dgm id="{27BB732C-E765-43AC-B920-7494D6B72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graphicEl>
                                              <a:dgm id="{27BB732C-E765-43AC-B920-7494D6B72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2">
                                            <p:graphicEl>
                                              <a:dgm id="{1F70A30F-BB19-47D0-A399-9E0C62C8A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2">
                                            <p:graphicEl>
                                              <a:dgm id="{1F70A30F-BB19-47D0-A399-9E0C62C8A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2">
                                            <p:graphicEl>
                                              <a:dgm id="{1F70A30F-BB19-47D0-A399-9E0C62C8A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2">
                                            <p:graphicEl>
                                              <a:dgm id="{1F70A30F-BB19-47D0-A399-9E0C62C8A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12">
                                            <p:graphicEl>
                                              <a:dgm id="{6E390A52-99A6-4520-9568-A2F6B91B5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2">
                                            <p:graphicEl>
                                              <a:dgm id="{6E390A52-99A6-4520-9568-A2F6B91B5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2">
                                            <p:graphicEl>
                                              <a:dgm id="{6E390A52-99A6-4520-9568-A2F6B91B5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">
                                            <p:graphicEl>
                                              <a:dgm id="{6E390A52-99A6-4520-9568-A2F6B91B5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12">
                                            <p:graphicEl>
                                              <a:dgm id="{43CB3EF1-2605-490B-ADE1-1F8DE43F5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2">
                                            <p:graphicEl>
                                              <a:dgm id="{43CB3EF1-2605-490B-ADE1-1F8DE43F5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2">
                                            <p:graphicEl>
                                              <a:dgm id="{43CB3EF1-2605-490B-ADE1-1F8DE43F5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">
                                            <p:graphicEl>
                                              <a:dgm id="{43CB3EF1-2605-490B-ADE1-1F8DE43F5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2">
                                            <p:graphicEl>
                                              <a:dgm id="{18635BD1-1AD9-4CE3-A9BC-CCD54F7C2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2">
                                            <p:graphicEl>
                                              <a:dgm id="{18635BD1-1AD9-4CE3-A9BC-CCD54F7C2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2">
                                            <p:graphicEl>
                                              <a:dgm id="{18635BD1-1AD9-4CE3-A9BC-CCD54F7C2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2">
                                            <p:graphicEl>
                                              <a:dgm id="{18635BD1-1AD9-4CE3-A9BC-CCD54F7C2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  <p:bldGraphic spid="12" grpId="0">
        <p:bldSub>
          <a:bldDgm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001A8-0B9A-4231-9F59-622EF5F27396}"/>
              </a:ext>
            </a:extLst>
          </p:cNvPr>
          <p:cNvSpPr txBox="1"/>
          <p:nvPr/>
        </p:nvSpPr>
        <p:spPr>
          <a:xfrm>
            <a:off x="2022443" y="171493"/>
            <a:ext cx="8147113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33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Multiple-Criteria Decision-Making (MCDM) </a:t>
            </a:r>
            <a:endParaRPr lang="en-US" sz="3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C9D68-F7E1-4752-BB51-53B04C98FE55}"/>
              </a:ext>
            </a:extLst>
          </p:cNvPr>
          <p:cNvSpPr txBox="1">
            <a:spLocks/>
          </p:cNvSpPr>
          <p:nvPr/>
        </p:nvSpPr>
        <p:spPr>
          <a:xfrm>
            <a:off x="1874942" y="1133040"/>
            <a:ext cx="8442113" cy="8498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There are several MCDM methods available. Such as-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61426-737B-4D17-B0BF-CA5F99BA9065}"/>
              </a:ext>
            </a:extLst>
          </p:cNvPr>
          <p:cNvSpPr txBox="1"/>
          <p:nvPr/>
        </p:nvSpPr>
        <p:spPr>
          <a:xfrm>
            <a:off x="998219" y="2149773"/>
            <a:ext cx="10195560" cy="20313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numCol="2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Analytical Hierarchy Process(AHP)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Analytic Network Process (ANP)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Best Worst Method (BWM)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2060"/>
                </a:solidFill>
                <a:latin typeface="Bahnschrift SemiBold" panose="020B0502040204020203" pitchFamily="34" charset="0"/>
              </a:rPr>
              <a:t>Simple Multi-Attribute Rating Technique (SMART)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Stratified Multi Criteria Decision Making (SMCDM)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Simple Additive Weight (SAW)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Weighted product model (WPM)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Weighted sum model (WSM)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VIKOR method</a:t>
            </a:r>
          </a:p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Technique for the Order of Prioritization by Similarity to Ideal Solution (TOPSIS)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C3E1CDA-4603-4D6A-8A85-AA2122536589}"/>
              </a:ext>
            </a:extLst>
          </p:cNvPr>
          <p:cNvSpPr/>
          <p:nvPr/>
        </p:nvSpPr>
        <p:spPr>
          <a:xfrm>
            <a:off x="5939459" y="4347988"/>
            <a:ext cx="313082" cy="53671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4EA50-C356-482F-9959-47FA0FBFEF25}"/>
              </a:ext>
            </a:extLst>
          </p:cNvPr>
          <p:cNvSpPr txBox="1"/>
          <p:nvPr/>
        </p:nvSpPr>
        <p:spPr>
          <a:xfrm>
            <a:off x="998220" y="4978347"/>
            <a:ext cx="10195560" cy="170816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just"/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After analyzing various research paper and implementation processes, following three MCDM method were selected for ABC Classification purpose-</a:t>
            </a:r>
          </a:p>
          <a:p>
            <a:pPr marL="214313" indent="-214313" algn="ctr"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Analytical Hierarchy Process(AHP)</a:t>
            </a:r>
          </a:p>
          <a:p>
            <a:pPr marL="214313" indent="-214313" algn="ctr"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Simple Additive Weight (SAW)</a:t>
            </a:r>
          </a:p>
          <a:p>
            <a:pPr marL="214313" indent="-214313" algn="ctr"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VIKOR method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80F7E-430F-44D1-BD6D-0820F3DF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3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7B580-BCA8-4583-BA50-E6AA3843C447}"/>
              </a:ext>
            </a:extLst>
          </p:cNvPr>
          <p:cNvSpPr txBox="1"/>
          <p:nvPr/>
        </p:nvSpPr>
        <p:spPr>
          <a:xfrm>
            <a:off x="1588018" y="339508"/>
            <a:ext cx="9015962" cy="55399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What about the Newly added items to the inventory?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9EDF8-482D-4FF5-8106-2BD17E93AB5C}"/>
              </a:ext>
            </a:extLst>
          </p:cNvPr>
          <p:cNvSpPr txBox="1"/>
          <p:nvPr/>
        </p:nvSpPr>
        <p:spPr>
          <a:xfrm>
            <a:off x="2818940" y="1334488"/>
            <a:ext cx="6554117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Should the whole previous activities be repeated for classifying the newly added item?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CB88CB-8149-4DCB-8DA8-5A635C5A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20" y="2209700"/>
            <a:ext cx="3502958" cy="3131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0DA2F2-853A-4BC0-A659-6860D8645C24}"/>
              </a:ext>
            </a:extLst>
          </p:cNvPr>
          <p:cNvSpPr txBox="1"/>
          <p:nvPr/>
        </p:nvSpPr>
        <p:spPr>
          <a:xfrm>
            <a:off x="6430108" y="4715600"/>
            <a:ext cx="4619808" cy="20313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just"/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Reasons Behind this-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Time Consuming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Less Efficient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Malfunctioning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Re-classification of existing items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Confused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6AB1D-EC89-40E6-ACE4-346FEFAB2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14B47-A09B-464D-B03A-CE63A7C3E89F}"/>
              </a:ext>
            </a:extLst>
          </p:cNvPr>
          <p:cNvSpPr txBox="1"/>
          <p:nvPr/>
        </p:nvSpPr>
        <p:spPr>
          <a:xfrm>
            <a:off x="2262570" y="335789"/>
            <a:ext cx="7666861" cy="6001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What would be done to solve this issue?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C198B-F2AE-4DB6-AAFD-433D66F5FDA1}"/>
              </a:ext>
            </a:extLst>
          </p:cNvPr>
          <p:cNvSpPr txBox="1"/>
          <p:nvPr/>
        </p:nvSpPr>
        <p:spPr>
          <a:xfrm>
            <a:off x="3479196" y="1152953"/>
            <a:ext cx="5233607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Machine Learning Algorithms can be implemented to solve this issue.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795C5E-802C-4640-A530-EDF90F31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67" y="2674321"/>
            <a:ext cx="1828800" cy="1828800"/>
          </a:xfrm>
          <a:prstGeom prst="rect">
            <a:avLst/>
          </a:prstGeom>
        </p:spPr>
      </p:pic>
      <p:sp>
        <p:nvSpPr>
          <p:cNvPr id="15" name="Cube 14">
            <a:extLst>
              <a:ext uri="{FF2B5EF4-FFF2-40B4-BE49-F238E27FC236}">
                <a16:creationId xmlns:a16="http://schemas.microsoft.com/office/drawing/2014/main" id="{48C6F57C-D259-48C1-A374-C624EE822813}"/>
              </a:ext>
            </a:extLst>
          </p:cNvPr>
          <p:cNvSpPr/>
          <p:nvPr/>
        </p:nvSpPr>
        <p:spPr>
          <a:xfrm>
            <a:off x="3195061" y="2997742"/>
            <a:ext cx="413497" cy="4114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05C63F29-5218-41CE-BCC7-69AA925F325A}"/>
              </a:ext>
            </a:extLst>
          </p:cNvPr>
          <p:cNvSpPr/>
          <p:nvPr/>
        </p:nvSpPr>
        <p:spPr>
          <a:xfrm>
            <a:off x="3626208" y="3793189"/>
            <a:ext cx="413497" cy="411419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C2C8211-C710-4C5E-9B75-35FD4C1DECA2}"/>
              </a:ext>
            </a:extLst>
          </p:cNvPr>
          <p:cNvSpPr/>
          <p:nvPr/>
        </p:nvSpPr>
        <p:spPr>
          <a:xfrm>
            <a:off x="3540693" y="3194115"/>
            <a:ext cx="413497" cy="4114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EB628E6E-1AF4-408F-8186-07ABAF4F40FC}"/>
              </a:ext>
            </a:extLst>
          </p:cNvPr>
          <p:cNvSpPr/>
          <p:nvPr/>
        </p:nvSpPr>
        <p:spPr>
          <a:xfrm>
            <a:off x="3202625" y="3383012"/>
            <a:ext cx="413497" cy="41141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4879BC0-7D6B-47C2-ABB9-E0D409C09AAB}"/>
              </a:ext>
            </a:extLst>
          </p:cNvPr>
          <p:cNvSpPr/>
          <p:nvPr/>
        </p:nvSpPr>
        <p:spPr>
          <a:xfrm>
            <a:off x="3314824" y="3518707"/>
            <a:ext cx="413497" cy="411419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D88173E6-3B6A-42D6-BE13-CA29F406C94E}"/>
              </a:ext>
            </a:extLst>
          </p:cNvPr>
          <p:cNvSpPr/>
          <p:nvPr/>
        </p:nvSpPr>
        <p:spPr>
          <a:xfrm>
            <a:off x="2809719" y="3866640"/>
            <a:ext cx="413497" cy="41141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BBDBAF5D-AF0A-42AB-9E21-B75ED56FFD51}"/>
              </a:ext>
            </a:extLst>
          </p:cNvPr>
          <p:cNvSpPr/>
          <p:nvPr/>
        </p:nvSpPr>
        <p:spPr>
          <a:xfrm>
            <a:off x="2796692" y="3344262"/>
            <a:ext cx="413497" cy="411419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04ECFF30-BBD1-4419-AE54-5ED9B3ABB2CF}"/>
              </a:ext>
            </a:extLst>
          </p:cNvPr>
          <p:cNvSpPr/>
          <p:nvPr/>
        </p:nvSpPr>
        <p:spPr>
          <a:xfrm>
            <a:off x="2924019" y="3775757"/>
            <a:ext cx="413497" cy="4114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E2D1B12-862D-4FEB-B877-5E4776B1707E}"/>
              </a:ext>
            </a:extLst>
          </p:cNvPr>
          <p:cNvSpPr/>
          <p:nvPr/>
        </p:nvSpPr>
        <p:spPr>
          <a:xfrm>
            <a:off x="3294233" y="3766162"/>
            <a:ext cx="413497" cy="4114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33EE2CE9-922B-4B2A-8B56-11CDEF3B23F6}"/>
              </a:ext>
            </a:extLst>
          </p:cNvPr>
          <p:cNvSpPr/>
          <p:nvPr/>
        </p:nvSpPr>
        <p:spPr>
          <a:xfrm>
            <a:off x="3627678" y="3354743"/>
            <a:ext cx="413497" cy="4114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B09ADD4F-1B79-4CC9-BB5C-9B9FCF30F0CE}"/>
              </a:ext>
            </a:extLst>
          </p:cNvPr>
          <p:cNvSpPr/>
          <p:nvPr/>
        </p:nvSpPr>
        <p:spPr>
          <a:xfrm>
            <a:off x="8687554" y="4265149"/>
            <a:ext cx="413497" cy="4114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914BE37-C3B5-435C-83E4-AEB27A4B2235}"/>
              </a:ext>
            </a:extLst>
          </p:cNvPr>
          <p:cNvSpPr/>
          <p:nvPr/>
        </p:nvSpPr>
        <p:spPr>
          <a:xfrm>
            <a:off x="9113488" y="2726515"/>
            <a:ext cx="413497" cy="411419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2C5BF8AA-257C-4036-B7AD-70DE22A0A904}"/>
              </a:ext>
            </a:extLst>
          </p:cNvPr>
          <p:cNvSpPr/>
          <p:nvPr/>
        </p:nvSpPr>
        <p:spPr>
          <a:xfrm>
            <a:off x="8856523" y="3814031"/>
            <a:ext cx="413497" cy="4114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17E1FD34-3C70-4650-AB90-8F4D617AD5DF}"/>
              </a:ext>
            </a:extLst>
          </p:cNvPr>
          <p:cNvSpPr/>
          <p:nvPr/>
        </p:nvSpPr>
        <p:spPr>
          <a:xfrm>
            <a:off x="8133565" y="3338478"/>
            <a:ext cx="413497" cy="41141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176FB0B0-7CEA-4F87-AB93-8DAFB590EFAD}"/>
              </a:ext>
            </a:extLst>
          </p:cNvPr>
          <p:cNvSpPr/>
          <p:nvPr/>
        </p:nvSpPr>
        <p:spPr>
          <a:xfrm>
            <a:off x="9515934" y="2711728"/>
            <a:ext cx="413497" cy="411419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40EE294D-4268-4FB0-B8E8-F92FEF35511A}"/>
              </a:ext>
            </a:extLst>
          </p:cNvPr>
          <p:cNvSpPr/>
          <p:nvPr/>
        </p:nvSpPr>
        <p:spPr>
          <a:xfrm>
            <a:off x="7720068" y="3361959"/>
            <a:ext cx="413497" cy="41141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770BF4B7-83F5-4090-8E91-7E2110533D0B}"/>
              </a:ext>
            </a:extLst>
          </p:cNvPr>
          <p:cNvSpPr/>
          <p:nvPr/>
        </p:nvSpPr>
        <p:spPr>
          <a:xfrm>
            <a:off x="9340827" y="2378927"/>
            <a:ext cx="413497" cy="411419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D8C769A8-E1D1-41DD-938A-F6550A9188F7}"/>
              </a:ext>
            </a:extLst>
          </p:cNvPr>
          <p:cNvSpPr/>
          <p:nvPr/>
        </p:nvSpPr>
        <p:spPr>
          <a:xfrm>
            <a:off x="9515934" y="4180396"/>
            <a:ext cx="413497" cy="4114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ED74F0BD-8D27-4B9A-A217-75634A790E1D}"/>
              </a:ext>
            </a:extLst>
          </p:cNvPr>
          <p:cNvSpPr/>
          <p:nvPr/>
        </p:nvSpPr>
        <p:spPr>
          <a:xfrm>
            <a:off x="9246636" y="3853729"/>
            <a:ext cx="413497" cy="4114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7B065623-E3B1-4CB9-B756-7DFFC3FB518E}"/>
              </a:ext>
            </a:extLst>
          </p:cNvPr>
          <p:cNvSpPr/>
          <p:nvPr/>
        </p:nvSpPr>
        <p:spPr>
          <a:xfrm>
            <a:off x="9102437" y="4223210"/>
            <a:ext cx="413497" cy="4114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B2DD61-7FD1-46AD-AFBB-AD3AC0928610}"/>
              </a:ext>
            </a:extLst>
          </p:cNvPr>
          <p:cNvSpPr/>
          <p:nvPr/>
        </p:nvSpPr>
        <p:spPr>
          <a:xfrm>
            <a:off x="5157284" y="5116613"/>
            <a:ext cx="2389956" cy="111881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Trained with existing item- classification Machine Learning Model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29CBFA-F308-405E-9D6B-E3812F0C55C7}"/>
              </a:ext>
            </a:extLst>
          </p:cNvPr>
          <p:cNvSpPr/>
          <p:nvPr/>
        </p:nvSpPr>
        <p:spPr>
          <a:xfrm>
            <a:off x="2775096" y="5136132"/>
            <a:ext cx="1979560" cy="100596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Data about the newly added item to the inventory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C253E9-9367-4A2C-8F00-410DF95F1332}"/>
              </a:ext>
            </a:extLst>
          </p:cNvPr>
          <p:cNvSpPr/>
          <p:nvPr/>
        </p:nvSpPr>
        <p:spPr>
          <a:xfrm>
            <a:off x="7949869" y="5125883"/>
            <a:ext cx="1979561" cy="100596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</a:rPr>
              <a:t>Predicted Class for New Inventory Items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2DCBD0F-3C32-42E1-BF53-F415895B059E}"/>
              </a:ext>
            </a:extLst>
          </p:cNvPr>
          <p:cNvSpPr/>
          <p:nvPr/>
        </p:nvSpPr>
        <p:spPr>
          <a:xfrm>
            <a:off x="4170813" y="3111632"/>
            <a:ext cx="983443" cy="20571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05658F9-CCDE-410C-BEDB-5F5BE9325F43}"/>
              </a:ext>
            </a:extLst>
          </p:cNvPr>
          <p:cNvSpPr/>
          <p:nvPr/>
        </p:nvSpPr>
        <p:spPr>
          <a:xfrm>
            <a:off x="4168316" y="3560935"/>
            <a:ext cx="983443" cy="20571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4AE8DE7-415B-4EB5-9F9E-BCC1B7AB052D}"/>
              </a:ext>
            </a:extLst>
          </p:cNvPr>
          <p:cNvSpPr/>
          <p:nvPr/>
        </p:nvSpPr>
        <p:spPr>
          <a:xfrm>
            <a:off x="4168316" y="4103363"/>
            <a:ext cx="983443" cy="20571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2446333-5236-45C2-9115-3F98D68BBE4D}"/>
              </a:ext>
            </a:extLst>
          </p:cNvPr>
          <p:cNvSpPr/>
          <p:nvPr/>
        </p:nvSpPr>
        <p:spPr>
          <a:xfrm>
            <a:off x="7118039" y="2884698"/>
            <a:ext cx="1878900" cy="2387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DFA12E9-7484-486D-AC34-627ADF510ABE}"/>
              </a:ext>
            </a:extLst>
          </p:cNvPr>
          <p:cNvSpPr/>
          <p:nvPr/>
        </p:nvSpPr>
        <p:spPr>
          <a:xfrm>
            <a:off x="7118040" y="4158696"/>
            <a:ext cx="1492570" cy="23872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30E52A27-DA34-4C99-B4D5-B731E797B15D}"/>
              </a:ext>
            </a:extLst>
          </p:cNvPr>
          <p:cNvSpPr/>
          <p:nvPr/>
        </p:nvSpPr>
        <p:spPr>
          <a:xfrm>
            <a:off x="7118040" y="3494001"/>
            <a:ext cx="566752" cy="2387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9FDE905-5467-46CB-9BA3-7609CE065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1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8FBD0-5C21-4651-AD3B-503C2D868C38}"/>
              </a:ext>
            </a:extLst>
          </p:cNvPr>
          <p:cNvSpPr txBox="1"/>
          <p:nvPr/>
        </p:nvSpPr>
        <p:spPr>
          <a:xfrm>
            <a:off x="3612172" y="339508"/>
            <a:ext cx="4967654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Machine Learning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6536A4-F5F1-43C8-AB74-ED06DEA1503C}"/>
              </a:ext>
            </a:extLst>
          </p:cNvPr>
          <p:cNvGraphicFramePr/>
          <p:nvPr/>
        </p:nvGraphicFramePr>
        <p:xfrm>
          <a:off x="2901809" y="1412851"/>
          <a:ext cx="6388376" cy="357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79EFEE-E013-4260-9C6E-EB71F56F650D}"/>
              </a:ext>
            </a:extLst>
          </p:cNvPr>
          <p:cNvSpPr txBox="1"/>
          <p:nvPr/>
        </p:nvSpPr>
        <p:spPr>
          <a:xfrm>
            <a:off x="2294280" y="5183402"/>
            <a:ext cx="7603435" cy="138499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Here, Supervised Machine Learning Algorithms are used that the class can be predicted precisely for newly added inventory item with the help of previously predicted data classes.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94059-70DF-45CA-9254-1D25D3B56A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5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DD8E1D-1043-44B6-A42B-E5EE67FB5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DE1F43-EFF1-4E92-9E69-9B0E39C09AA5}"/>
              </a:ext>
            </a:extLst>
          </p:cNvPr>
          <p:cNvSpPr txBox="1"/>
          <p:nvPr/>
        </p:nvSpPr>
        <p:spPr>
          <a:xfrm>
            <a:off x="1898431" y="339508"/>
            <a:ext cx="8395138" cy="41549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History on Hybrid Methodology for Multi-Attribute Inventory Analysis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7EFBEE7-B70A-4C97-8339-E9A3B86F7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196648"/>
              </p:ext>
            </p:extLst>
          </p:nvPr>
        </p:nvGraphicFramePr>
        <p:xfrm>
          <a:off x="2168414" y="959069"/>
          <a:ext cx="7855169" cy="1665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4369E5-456F-4822-899B-95DBF5D03682}"/>
              </a:ext>
            </a:extLst>
          </p:cNvPr>
          <p:cNvSpPr txBox="1">
            <a:spLocks/>
          </p:cNvSpPr>
          <p:nvPr/>
        </p:nvSpPr>
        <p:spPr>
          <a:xfrm>
            <a:off x="1898431" y="2932387"/>
            <a:ext cx="8395138" cy="12060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10 June 2016, Hasan </a:t>
            </a:r>
            <a:r>
              <a:rPr lang="en-US" sz="2100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Kartal</a:t>
            </a:r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et al published “An integrated decision analytic framework of machine learning with multi-criteria decision making for multi-attribute inventory classification”</a:t>
            </a:r>
            <a:endParaRPr lang="en-US" sz="30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678597C-4DD3-4C91-9F65-9E467E9DFEA0}"/>
              </a:ext>
            </a:extLst>
          </p:cNvPr>
          <p:cNvGraphicFramePr/>
          <p:nvPr/>
        </p:nvGraphicFramePr>
        <p:xfrm>
          <a:off x="2438399" y="4445877"/>
          <a:ext cx="7315200" cy="2130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1847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F1E66A-DA3D-4227-83CC-221B3AFBF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AF1E66A-DA3D-4227-83CC-221B3AFBF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110B892-BAC4-4421-87B1-62A5703BF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7110B892-BAC4-4421-87B1-62A5703BF0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9B7456-3F13-479C-8F61-3011EFDDF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A59B7456-3F13-479C-8F61-3011EFDDF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C9D6F1-95EB-498E-B4B8-116B5ABB88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4AC9D6F1-95EB-498E-B4B8-116B5ABB88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FC08E93-1511-42A3-9818-D9D6EA34F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2FC08E93-1511-42A3-9818-D9D6EA34F7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2B62DB0-543E-4D2C-A485-3C41E6ED9D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graphicEl>
                                              <a:dgm id="{72B62DB0-543E-4D2C-A485-3C41E6ED9D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6EF0C01-A6BA-4DB5-9826-F03D7FA41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graphicEl>
                                              <a:dgm id="{A6EF0C01-A6BA-4DB5-9826-F03D7FA41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A65F63A-51DC-4B65-B759-C8D7CFFF0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>
                                            <p:graphicEl>
                                              <a:dgm id="{9A65F63A-51DC-4B65-B759-C8D7CFFF0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026E5A7-7DB7-4F7E-8657-F0F1BDB1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>
                                            <p:graphicEl>
                                              <a:dgm id="{4026E5A7-7DB7-4F7E-8657-F0F1BDB19E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18C66B0-54A9-40A4-A948-73B300D55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>
                                            <p:graphicEl>
                                              <a:dgm id="{718C66B0-54A9-40A4-A948-73B300D551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2F178B1-4457-40AD-81B0-3751205AF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graphicEl>
                                              <a:dgm id="{B2F178B1-4457-40AD-81B0-3751205AF3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9" grpId="0" animBg="1"/>
      <p:bldGraphic spid="10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5C307E-793A-4A40-A269-6AD7CDE0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7621"/>
            <a:ext cx="728700" cy="679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0A75A1-AC8A-48C5-AD4B-950E9F0FA3C6}"/>
              </a:ext>
            </a:extLst>
          </p:cNvPr>
          <p:cNvSpPr txBox="1"/>
          <p:nvPr/>
        </p:nvSpPr>
        <p:spPr>
          <a:xfrm>
            <a:off x="1898431" y="339508"/>
            <a:ext cx="8395138" cy="41549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History on Hybrid Methodology for Multi-Attribute Inventory Analysis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F82712E-ADA1-449E-9EA2-493BB950C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985550"/>
              </p:ext>
            </p:extLst>
          </p:nvPr>
        </p:nvGraphicFramePr>
        <p:xfrm>
          <a:off x="672411" y="1222611"/>
          <a:ext cx="6591030" cy="522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50A00BA-892E-4CC6-ADFE-A411AA7A1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032589"/>
              </p:ext>
            </p:extLst>
          </p:nvPr>
        </p:nvGraphicFramePr>
        <p:xfrm>
          <a:off x="7391221" y="1288545"/>
          <a:ext cx="4191179" cy="5164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343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FD16F48-04F9-435A-92A6-F599D50ED2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FD16F48-04F9-435A-92A6-F599D50ED2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991FE8-C300-4830-B385-003173096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4C991FE8-C300-4830-B385-0031730966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DF7569-95DA-4F96-98B2-CEAD425B8A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52DF7569-95DA-4F96-98B2-CEAD425B8A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C71BB5-50C5-4714-82DC-6C8CBAD37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25C71BB5-50C5-4714-82DC-6C8CBAD37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A353FF-2EE5-4D29-A802-201A09062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8A353FF-2EE5-4D29-A802-201A090625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52B1AFA-C49D-4E22-85C9-8626ADD631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352B1AFA-C49D-4E22-85C9-8626ADD631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7CC67B4-7B85-4D5A-9B66-FBF0BCC1F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B7CC67B4-7B85-4D5A-9B66-FBF0BCC1FE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A89B78-4943-41DD-AFE6-E53D14835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67A89B78-4943-41DD-AFE6-E53D14835A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AA3786-625C-4519-BBCF-470D207E7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9AAA3786-625C-4519-BBCF-470D207E7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4ADC503-825D-4A91-9380-0D5E740F5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F4ADC503-825D-4A91-9380-0D5E740F5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8807A39-E713-4088-B851-52B75E3ED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graphicEl>
                                              <a:dgm id="{18807A39-E713-4088-B851-52B75E3ED1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FFD3A6-FB82-41D6-8FF9-AACA02FB9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dgm id="{21FFD3A6-FB82-41D6-8FF9-AACA02FB99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4C93901-FFE8-4BA2-995F-8E8AE24BF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graphicEl>
                                              <a:dgm id="{E4C93901-FFE8-4BA2-995F-8E8AE24BF3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88F6BF8-B58F-4C0A-AA52-3A1FB20B7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graphicEl>
                                              <a:dgm id="{488F6BF8-B58F-4C0A-AA52-3A1FB20B7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706AA0D-5D86-4D58-B827-2A57D6E55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graphicEl>
                                              <a:dgm id="{4706AA0D-5D86-4D58-B827-2A57D6E556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8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D15131-A77B-4547-BD13-DB497B0CFC84}"/>
              </a:ext>
            </a:extLst>
          </p:cNvPr>
          <p:cNvSpPr txBox="1"/>
          <p:nvPr/>
        </p:nvSpPr>
        <p:spPr>
          <a:xfrm>
            <a:off x="4427659" y="1189304"/>
            <a:ext cx="3336680" cy="50783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Our Proposed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A2F40-B39F-4827-A906-EF963ECF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9" y="1254496"/>
            <a:ext cx="6172200" cy="60321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FEAB83-5C6C-45B4-8C13-DCF8DC5F3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19236E-D720-4FA7-9002-F2A3EBEBD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5339CB-7A87-468F-A148-D829B29DF8E3}"/>
              </a:ext>
            </a:extLst>
          </p:cNvPr>
          <p:cNvGraphicFramePr/>
          <p:nvPr/>
        </p:nvGraphicFramePr>
        <p:xfrm>
          <a:off x="2765149" y="1647411"/>
          <a:ext cx="6661703" cy="423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E37F6E-059A-4A04-B17B-7A62D7120AFB}"/>
              </a:ext>
            </a:extLst>
          </p:cNvPr>
          <p:cNvSpPr txBox="1"/>
          <p:nvPr/>
        </p:nvSpPr>
        <p:spPr>
          <a:xfrm>
            <a:off x="4427660" y="340736"/>
            <a:ext cx="4314949" cy="50783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Selection of MCDM Models</a:t>
            </a:r>
          </a:p>
        </p:txBody>
      </p:sp>
    </p:spTree>
    <p:extLst>
      <p:ext uri="{BB962C8B-B14F-4D97-AF65-F5344CB8AC3E}">
        <p14:creationId xmlns:p14="http://schemas.microsoft.com/office/powerpoint/2010/main" val="2871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503BBB-716A-4EDD-9FA7-5F7ACD1901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9503BBB-716A-4EDD-9FA7-5F7ACD1901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F1A55B-6E9A-426D-8B3C-9316F9EE2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BF1A55B-6E9A-426D-8B3C-9316F9EE2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2315EB-440F-41CE-9A37-EF41DD540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82315EB-440F-41CE-9A37-EF41DD5403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0FCAE8-CA9A-43C1-A744-ABCC3BA37D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E0FCAE8-CA9A-43C1-A744-ABCC3BA37D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A22A6B-6E9C-4954-B32B-1DD86C876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3A22A6B-6E9C-4954-B32B-1DD86C876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418F30-F0D9-4CB5-9538-C880168847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4A418F30-F0D9-4CB5-9538-C880168847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DCBE1-1154-436C-8A52-B573266CF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82" y="1626823"/>
            <a:ext cx="2867140" cy="316735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94D2B1-CD96-44D7-B766-D9BF04251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004611"/>
              </p:ext>
            </p:extLst>
          </p:nvPr>
        </p:nvGraphicFramePr>
        <p:xfrm>
          <a:off x="967648" y="553598"/>
          <a:ext cx="7565834" cy="5313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E68A0C1-BF50-4B9F-880B-C3ED83DAB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AD573F-F39A-43B9-9C97-3DE67BAE81BE}"/>
              </a:ext>
            </a:extLst>
          </p:cNvPr>
          <p:cNvGrpSpPr/>
          <p:nvPr/>
        </p:nvGrpSpPr>
        <p:grpSpPr>
          <a:xfrm>
            <a:off x="2656608" y="105020"/>
            <a:ext cx="6878783" cy="679016"/>
            <a:chOff x="0" y="2067"/>
            <a:chExt cx="2398213" cy="136476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40D45AB-D408-467C-A897-E07961E8325A}"/>
                </a:ext>
              </a:extLst>
            </p:cNvPr>
            <p:cNvSpPr/>
            <p:nvPr/>
          </p:nvSpPr>
          <p:spPr>
            <a:xfrm>
              <a:off x="0" y="2067"/>
              <a:ext cx="2398213" cy="1364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48582075-EB2F-44DE-987E-AC520DFF6023}"/>
                </a:ext>
              </a:extLst>
            </p:cNvPr>
            <p:cNvSpPr txBox="1"/>
            <p:nvPr/>
          </p:nvSpPr>
          <p:spPr>
            <a:xfrm>
              <a:off x="66622" y="68689"/>
              <a:ext cx="2264969" cy="1231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95250" rIns="190500" bIns="95250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0" i="0" u="none" kern="1200" dirty="0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Simple Additive Weight (SAW)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1ABD4CD-3FB8-4930-9EDB-EB120C207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7621"/>
            <a:ext cx="728700" cy="679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C26639-9208-4661-8C24-B2F53CC1A3F3}"/>
                  </a:ext>
                </a:extLst>
              </p:cNvPr>
              <p:cNvSpPr txBox="1"/>
              <p:nvPr/>
            </p:nvSpPr>
            <p:spPr>
              <a:xfrm>
                <a:off x="852178" y="1731820"/>
                <a:ext cx="10487641" cy="26762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Bahnschrift SemiBold" panose="020B0502040204020203" pitchFamily="34" charset="0"/>
                  </a:rPr>
                  <a:t>Linear Normalization,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𝑏𝑒𝑛𝑒𝑓𝑖𝑐𝑖𝑎𝑙</m:t>
                            </m:r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𝑎𝑡𝑡𝑟𝑖𝑏𝑢𝑡𝑒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𝑛𝑜𝑛</m:t>
                            </m:r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𝑏𝑒𝑛𝑒𝑓𝑖𝑐𝑖𝑎𝑙</m:t>
                            </m:r>
                            <m:r>
                              <a:rPr lang="en-US" sz="2400" b="0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>
                                <a:effectLst/>
                                <a:latin typeface="Cambria Math" panose="02040503050406030204" pitchFamily="18" charset="0"/>
                              </a:rPr>
                              <m:t>𝑎𝑡𝑡𝑟𝑖𝑏𝑢𝑡𝑒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effectLst/>
                  <a:latin typeface="Bahnschrift SemiBold" panose="020B0502040204020203" pitchFamily="34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Bahnschrift SemiBold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400" dirty="0">
                    <a:effectLst/>
                    <a:latin typeface="Bahnschrift SemiBold" panose="020B0502040204020203" pitchFamily="34" charset="0"/>
                  </a:rPr>
                  <a:t> =1, 2……., m;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2400" dirty="0">
                    <a:effectLst/>
                    <a:latin typeface="Bahnschrift SemiBold" panose="020B0502040204020203" pitchFamily="34" charset="0"/>
                  </a:rPr>
                  <a:t> =1, 2…. n.</a:t>
                </a:r>
                <a:endParaRPr lang="en-US" sz="2400" dirty="0">
                  <a:effectLst/>
                  <a:latin typeface="Bahnschrift SemiBold" panose="020B0502040204020203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C26639-9208-4661-8C24-B2F53CC1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78" y="1731820"/>
                <a:ext cx="10487641" cy="2676245"/>
              </a:xfrm>
              <a:prstGeom prst="rect">
                <a:avLst/>
              </a:prstGeom>
              <a:blipFill>
                <a:blip r:embed="rId3"/>
                <a:stretch>
                  <a:fillRect b="-38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D3FB37-FE41-4982-B9CD-DBCEFF87EC91}"/>
                  </a:ext>
                </a:extLst>
              </p:cNvPr>
              <p:cNvSpPr txBox="1"/>
              <p:nvPr/>
            </p:nvSpPr>
            <p:spPr>
              <a:xfrm>
                <a:off x="3248300" y="5375483"/>
                <a:ext cx="6096000" cy="5082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ffectLst/>
                    <a:latin typeface="Bahnschrift SemiBold" panose="020B0502040204020203" pitchFamily="34" charset="0"/>
                  </a:rPr>
                  <a:t>Performance,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ij</m:t>
                            </m:r>
                            <m:r>
                              <a:rPr lang="en-US" sz="24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effectLst/>
                    <a:latin typeface="Bahnschrift SemiBold" panose="020B0502040204020203" pitchFamily="34" charset="0"/>
                    <a:ea typeface="等线" panose="02010600030101010101" pitchFamily="2" charset="-122"/>
                  </a:rPr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j</m:t>
                    </m:r>
                  </m:oMath>
                </a14:m>
                <a:r>
                  <a:rPr lang="en-US" sz="2400" dirty="0">
                    <a:effectLst/>
                    <a:latin typeface="Bahnschrift SemiBold" panose="020B0502040204020203" pitchFamily="34" charset="0"/>
                    <a:ea typeface="等线" panose="02010600030101010101" pitchFamily="2" charset="-122"/>
                  </a:rPr>
                  <a:t> =1, 2,…m.</a:t>
                </a:r>
                <a:endParaRPr lang="en-US" dirty="0">
                  <a:latin typeface="Bahnschrift SemiBold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D3FB37-FE41-4982-B9CD-DBCEFF87E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00" y="5375483"/>
                <a:ext cx="6096000" cy="508216"/>
              </a:xfrm>
              <a:prstGeom prst="rect">
                <a:avLst/>
              </a:prstGeom>
              <a:blipFill>
                <a:blip r:embed="rId4"/>
                <a:stretch>
                  <a:fillRect l="-1497" t="-114118" b="-16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5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28F4ED-A274-4B9E-9BD6-D68B6B697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7621"/>
            <a:ext cx="728700" cy="67901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EA048EA-8E49-4FD0-9C4B-CC7F78B71E4C}"/>
              </a:ext>
            </a:extLst>
          </p:cNvPr>
          <p:cNvGrpSpPr/>
          <p:nvPr/>
        </p:nvGrpSpPr>
        <p:grpSpPr>
          <a:xfrm>
            <a:off x="2069137" y="105020"/>
            <a:ext cx="8053725" cy="679016"/>
            <a:chOff x="0" y="2067"/>
            <a:chExt cx="2398213" cy="13647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1A2132E-0197-49C0-89E1-152C3232F315}"/>
                </a:ext>
              </a:extLst>
            </p:cNvPr>
            <p:cNvSpPr/>
            <p:nvPr/>
          </p:nvSpPr>
          <p:spPr>
            <a:xfrm>
              <a:off x="0" y="2067"/>
              <a:ext cx="2398213" cy="1364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765A6F0-134E-497F-BE18-1A77725E5E79}"/>
                </a:ext>
              </a:extLst>
            </p:cNvPr>
            <p:cNvSpPr txBox="1"/>
            <p:nvPr/>
          </p:nvSpPr>
          <p:spPr>
            <a:xfrm>
              <a:off x="66622" y="68689"/>
              <a:ext cx="2264969" cy="1231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95250" rIns="190500" bIns="95250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0" i="0" u="none" kern="1200" dirty="0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Analytical Hierarchy Process(AHP)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A90CEC1-295A-4C83-94EB-B62D443C8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51594"/>
              </p:ext>
            </p:extLst>
          </p:nvPr>
        </p:nvGraphicFramePr>
        <p:xfrm>
          <a:off x="3138486" y="1439741"/>
          <a:ext cx="5915026" cy="2150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7513">
                  <a:extLst>
                    <a:ext uri="{9D8B030D-6E8A-4147-A177-3AD203B41FA5}">
                      <a16:colId xmlns:a16="http://schemas.microsoft.com/office/drawing/2014/main" val="3242156074"/>
                    </a:ext>
                  </a:extLst>
                </a:gridCol>
                <a:gridCol w="2957513">
                  <a:extLst>
                    <a:ext uri="{9D8B030D-6E8A-4147-A177-3AD203B41FA5}">
                      <a16:colId xmlns:a16="http://schemas.microsoft.com/office/drawing/2014/main" val="49832799"/>
                    </a:ext>
                  </a:extLst>
                </a:gridCol>
              </a:tblGrid>
              <a:tr h="358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Rank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82473"/>
                  </a:ext>
                </a:extLst>
              </a:tr>
              <a:tr h="358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1.00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Equally Important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238995"/>
                  </a:ext>
                </a:extLst>
              </a:tr>
              <a:tr h="358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3.00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Moderately Important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551574"/>
                  </a:ext>
                </a:extLst>
              </a:tr>
              <a:tr h="358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5.00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Strongly Important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52673"/>
                  </a:ext>
                </a:extLst>
              </a:tr>
              <a:tr h="358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7.00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Significantly Important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72080"/>
                  </a:ext>
                </a:extLst>
              </a:tr>
              <a:tr h="358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9.00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Extremely Important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008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0320EB-EC76-4820-8274-F3B822AD3F5D}"/>
              </a:ext>
            </a:extLst>
          </p:cNvPr>
          <p:cNvSpPr txBox="1"/>
          <p:nvPr/>
        </p:nvSpPr>
        <p:spPr>
          <a:xfrm>
            <a:off x="4516765" y="881056"/>
            <a:ext cx="315846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Saaty's</a:t>
            </a: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Scale for AHP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91F200-9D4B-46FE-BED0-3B678E9F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557172"/>
              </p:ext>
            </p:extLst>
          </p:nvPr>
        </p:nvGraphicFramePr>
        <p:xfrm>
          <a:off x="1092200" y="4309532"/>
          <a:ext cx="10007600" cy="2505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5732">
                  <a:extLst>
                    <a:ext uri="{9D8B030D-6E8A-4147-A177-3AD203B41FA5}">
                      <a16:colId xmlns:a16="http://schemas.microsoft.com/office/drawing/2014/main" val="1296367783"/>
                    </a:ext>
                  </a:extLst>
                </a:gridCol>
                <a:gridCol w="1487926">
                  <a:extLst>
                    <a:ext uri="{9D8B030D-6E8A-4147-A177-3AD203B41FA5}">
                      <a16:colId xmlns:a16="http://schemas.microsoft.com/office/drawing/2014/main" val="1761317175"/>
                    </a:ext>
                  </a:extLst>
                </a:gridCol>
                <a:gridCol w="1591475">
                  <a:extLst>
                    <a:ext uri="{9D8B030D-6E8A-4147-A177-3AD203B41FA5}">
                      <a16:colId xmlns:a16="http://schemas.microsoft.com/office/drawing/2014/main" val="3938870115"/>
                    </a:ext>
                  </a:extLst>
                </a:gridCol>
                <a:gridCol w="1767758">
                  <a:extLst>
                    <a:ext uri="{9D8B030D-6E8A-4147-A177-3AD203B41FA5}">
                      <a16:colId xmlns:a16="http://schemas.microsoft.com/office/drawing/2014/main" val="1172334213"/>
                    </a:ext>
                  </a:extLst>
                </a:gridCol>
                <a:gridCol w="1619829">
                  <a:extLst>
                    <a:ext uri="{9D8B030D-6E8A-4147-A177-3AD203B41FA5}">
                      <a16:colId xmlns:a16="http://schemas.microsoft.com/office/drawing/2014/main" val="2170686768"/>
                    </a:ext>
                  </a:extLst>
                </a:gridCol>
                <a:gridCol w="1794880">
                  <a:extLst>
                    <a:ext uri="{9D8B030D-6E8A-4147-A177-3AD203B41FA5}">
                      <a16:colId xmlns:a16="http://schemas.microsoft.com/office/drawing/2014/main" val="1218569083"/>
                    </a:ext>
                  </a:extLst>
                </a:gridCol>
              </a:tblGrid>
              <a:tr h="417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 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mfg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sell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demand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fcost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rma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51900"/>
                  </a:ext>
                </a:extLst>
              </a:tr>
              <a:tr h="417621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mfg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1/7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1/5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1/3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73433"/>
                  </a:ext>
                </a:extLst>
              </a:tr>
              <a:tr h="417621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sell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9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3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48412"/>
                  </a:ext>
                </a:extLst>
              </a:tr>
              <a:tr h="417621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demand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1/2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3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71510"/>
                  </a:ext>
                </a:extLst>
              </a:tr>
              <a:tr h="417621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fcost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1/2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1/9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1/7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1/5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64763"/>
                  </a:ext>
                </a:extLst>
              </a:tr>
              <a:tr h="417621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rma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3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1/3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1/3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68797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3E90E2C-DC22-4DB7-94B1-C572DB15518D}"/>
              </a:ext>
            </a:extLst>
          </p:cNvPr>
          <p:cNvSpPr txBox="1"/>
          <p:nvPr/>
        </p:nvSpPr>
        <p:spPr>
          <a:xfrm>
            <a:off x="4286148" y="3719286"/>
            <a:ext cx="3619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Pair-Wise Matrix by AHP</a:t>
            </a:r>
          </a:p>
        </p:txBody>
      </p:sp>
    </p:spTree>
    <p:extLst>
      <p:ext uri="{BB962C8B-B14F-4D97-AF65-F5344CB8AC3E}">
        <p14:creationId xmlns:p14="http://schemas.microsoft.com/office/powerpoint/2010/main" val="3153280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EB222C-D10F-4D08-85A3-472E7CD22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7621"/>
            <a:ext cx="728700" cy="67901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D543D55-5082-400A-A900-7067A6677297}"/>
              </a:ext>
            </a:extLst>
          </p:cNvPr>
          <p:cNvGrpSpPr/>
          <p:nvPr/>
        </p:nvGrpSpPr>
        <p:grpSpPr>
          <a:xfrm>
            <a:off x="2069137" y="105020"/>
            <a:ext cx="8053725" cy="679016"/>
            <a:chOff x="0" y="2067"/>
            <a:chExt cx="2398213" cy="13647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ECA6F35-13B4-4611-A590-5837D86DDF16}"/>
                </a:ext>
              </a:extLst>
            </p:cNvPr>
            <p:cNvSpPr/>
            <p:nvPr/>
          </p:nvSpPr>
          <p:spPr>
            <a:xfrm>
              <a:off x="0" y="2067"/>
              <a:ext cx="2398213" cy="1364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37A961B-FF58-40FE-9FEB-53C1ECE9E4D8}"/>
                </a:ext>
              </a:extLst>
            </p:cNvPr>
            <p:cNvSpPr txBox="1"/>
            <p:nvPr/>
          </p:nvSpPr>
          <p:spPr>
            <a:xfrm>
              <a:off x="66622" y="68689"/>
              <a:ext cx="2264969" cy="1231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95250" rIns="190500" bIns="95250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0" i="0" u="none" kern="1200" dirty="0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Analytical Hierarchy Process(AHP)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F420F2-68DB-4BD3-B8BB-7A6CB9BA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93101"/>
              </p:ext>
            </p:extLst>
          </p:nvPr>
        </p:nvGraphicFramePr>
        <p:xfrm>
          <a:off x="169333" y="2212288"/>
          <a:ext cx="11853332" cy="3268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7687">
                  <a:extLst>
                    <a:ext uri="{9D8B030D-6E8A-4147-A177-3AD203B41FA5}">
                      <a16:colId xmlns:a16="http://schemas.microsoft.com/office/drawing/2014/main" val="124081334"/>
                    </a:ext>
                  </a:extLst>
                </a:gridCol>
                <a:gridCol w="1287952">
                  <a:extLst>
                    <a:ext uri="{9D8B030D-6E8A-4147-A177-3AD203B41FA5}">
                      <a16:colId xmlns:a16="http://schemas.microsoft.com/office/drawing/2014/main" val="1111777750"/>
                    </a:ext>
                  </a:extLst>
                </a:gridCol>
                <a:gridCol w="1957687">
                  <a:extLst>
                    <a:ext uri="{9D8B030D-6E8A-4147-A177-3AD203B41FA5}">
                      <a16:colId xmlns:a16="http://schemas.microsoft.com/office/drawing/2014/main" val="1131172529"/>
                    </a:ext>
                  </a:extLst>
                </a:gridCol>
                <a:gridCol w="1844903">
                  <a:extLst>
                    <a:ext uri="{9D8B030D-6E8A-4147-A177-3AD203B41FA5}">
                      <a16:colId xmlns:a16="http://schemas.microsoft.com/office/drawing/2014/main" val="3608945222"/>
                    </a:ext>
                  </a:extLst>
                </a:gridCol>
                <a:gridCol w="1374279">
                  <a:extLst>
                    <a:ext uri="{9D8B030D-6E8A-4147-A177-3AD203B41FA5}">
                      <a16:colId xmlns:a16="http://schemas.microsoft.com/office/drawing/2014/main" val="1183945610"/>
                    </a:ext>
                  </a:extLst>
                </a:gridCol>
                <a:gridCol w="1715412">
                  <a:extLst>
                    <a:ext uri="{9D8B030D-6E8A-4147-A177-3AD203B41FA5}">
                      <a16:colId xmlns:a16="http://schemas.microsoft.com/office/drawing/2014/main" val="3252455351"/>
                    </a:ext>
                  </a:extLst>
                </a:gridCol>
                <a:gridCol w="1715412">
                  <a:extLst>
                    <a:ext uri="{9D8B030D-6E8A-4147-A177-3AD203B41FA5}">
                      <a16:colId xmlns:a16="http://schemas.microsoft.com/office/drawing/2014/main" val="597666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Bahnschrift SemiBold" panose="020B0502040204020203" pitchFamily="34" charset="0"/>
                        </a:rPr>
                        <a:t> 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Bahnschrift SemiBold" panose="020B0502040204020203" pitchFamily="34" charset="0"/>
                        </a:rPr>
                        <a:t>mfg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Bahnschrift SemiBold" panose="020B0502040204020203" pitchFamily="34" charset="0"/>
                        </a:rPr>
                        <a:t>sell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Bahnschrift SemiBold" panose="020B0502040204020203" pitchFamily="34" charset="0"/>
                        </a:rPr>
                        <a:t>demand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Bahnschrift SemiBold" panose="020B0502040204020203" pitchFamily="34" charset="0"/>
                        </a:rPr>
                        <a:t>fcost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Bahnschrift SemiBold" panose="020B0502040204020203" pitchFamily="34" charset="0"/>
                        </a:rPr>
                        <a:t>rma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Bahnschrift SemiBold" panose="020B0502040204020203" pitchFamily="34" charset="0"/>
                        </a:rPr>
                        <a:t>criteria_weight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6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Bahnschrift SemiBold" panose="020B0502040204020203" pitchFamily="34" charset="0"/>
                        </a:rPr>
                        <a:t>mfg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0.060606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0.068519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0.054407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0.083333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0.044205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0.062214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79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Bahnschrift SemiBold" panose="020B0502040204020203" pitchFamily="34" charset="0"/>
                        </a:rPr>
                        <a:t>sell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0.424242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0.479157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0.544070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0.375000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0.398248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0.444143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45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Bahnschrift SemiBold" panose="020B0502040204020203" pitchFamily="34" charset="0"/>
                        </a:rPr>
                        <a:t>demand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0.303030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0.239578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0.272035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0.291667</a:t>
                      </a:r>
                      <a:endParaRPr lang="en-US" sz="3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0.398248</a:t>
                      </a:r>
                      <a:endParaRPr lang="en-US" sz="3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0.300912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Bahnschrift SemiBold" panose="020B0502040204020203" pitchFamily="34" charset="0"/>
                        </a:rPr>
                        <a:t>fcost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0.030303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0.053186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0.038901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0.041667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0.026550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0.038121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302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  <a:latin typeface="Bahnschrift SemiBold" panose="020B0502040204020203" pitchFamily="34" charset="0"/>
                        </a:rPr>
                        <a:t>rma</a:t>
                      </a:r>
                      <a:endParaRPr lang="en-US" sz="32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0.181818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0.159559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0.090588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0.208333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0.132749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0.154610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957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DA32D1-4488-40CE-AE90-676ADD2704AD}"/>
              </a:ext>
            </a:extLst>
          </p:cNvPr>
          <p:cNvSpPr txBox="1"/>
          <p:nvPr/>
        </p:nvSpPr>
        <p:spPr>
          <a:xfrm>
            <a:off x="3421539" y="1267329"/>
            <a:ext cx="534891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Criteria Weight Determination by AHP</a:t>
            </a:r>
          </a:p>
        </p:txBody>
      </p:sp>
    </p:spTree>
    <p:extLst>
      <p:ext uri="{BB962C8B-B14F-4D97-AF65-F5344CB8AC3E}">
        <p14:creationId xmlns:p14="http://schemas.microsoft.com/office/powerpoint/2010/main" val="48850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1BE2F7-E360-49FD-BC8F-BA6A46E77357}"/>
              </a:ext>
            </a:extLst>
          </p:cNvPr>
          <p:cNvGrpSpPr/>
          <p:nvPr/>
        </p:nvGrpSpPr>
        <p:grpSpPr>
          <a:xfrm>
            <a:off x="143934" y="79620"/>
            <a:ext cx="10549465" cy="679016"/>
            <a:chOff x="0" y="2067"/>
            <a:chExt cx="2398213" cy="136476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8AE84D2-40E0-4CC3-86A8-5B65935D4F0F}"/>
                </a:ext>
              </a:extLst>
            </p:cNvPr>
            <p:cNvSpPr/>
            <p:nvPr/>
          </p:nvSpPr>
          <p:spPr>
            <a:xfrm>
              <a:off x="0" y="2067"/>
              <a:ext cx="2398213" cy="13647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813FCC1A-1FDF-47D8-893A-7079B6D79AA9}"/>
                </a:ext>
              </a:extLst>
            </p:cNvPr>
            <p:cNvSpPr txBox="1"/>
            <p:nvPr/>
          </p:nvSpPr>
          <p:spPr>
            <a:xfrm>
              <a:off x="66622" y="68689"/>
              <a:ext cx="2264969" cy="12315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95250" rIns="190500" bIns="95250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0" i="0" u="none" kern="1200" dirty="0" err="1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VIšekriterijumsko</a:t>
              </a:r>
              <a:r>
                <a:rPr lang="en-US" sz="3200" b="0" i="0" u="none" kern="1200" dirty="0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3200" b="0" i="0" u="none" kern="1200" dirty="0" err="1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KOmpromisno</a:t>
              </a:r>
              <a:r>
                <a:rPr lang="en-US" sz="3200" b="0" i="0" u="none" kern="1200" dirty="0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3200" b="0" i="0" u="none" kern="1200" dirty="0" err="1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Rangiranje</a:t>
              </a:r>
              <a:r>
                <a:rPr lang="en-US" sz="3200" b="0" i="0" u="none" kern="1200" dirty="0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 (VIKOR)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ECD1B49-1B13-4C0D-891F-049D169A7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-26246"/>
            <a:ext cx="728700" cy="679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C23BD2-5A24-4114-BBDB-3F4D0D562709}"/>
                  </a:ext>
                </a:extLst>
              </p:cNvPr>
              <p:cNvSpPr txBox="1"/>
              <p:nvPr/>
            </p:nvSpPr>
            <p:spPr>
              <a:xfrm>
                <a:off x="3048000" y="1116528"/>
                <a:ext cx="6096000" cy="1098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C23BD2-5A24-4114-BBDB-3F4D0D56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116528"/>
                <a:ext cx="6096000" cy="1098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6E001A-F1CE-4CD4-878F-E3013ED3615A}"/>
              </a:ext>
            </a:extLst>
          </p:cNvPr>
          <p:cNvSpPr txBox="1"/>
          <p:nvPr/>
        </p:nvSpPr>
        <p:spPr>
          <a:xfrm>
            <a:off x="2759242" y="2232227"/>
            <a:ext cx="667351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Where,</a:t>
            </a:r>
          </a:p>
          <a:p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f_(</a:t>
            </a:r>
            <a:r>
              <a:rPr lang="en-US" sz="2400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ij</a:t>
            </a: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 ) = value of </a:t>
            </a:r>
            <a:r>
              <a:rPr lang="en-US" sz="2400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jth</a:t>
            </a: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alternative and </a:t>
            </a:r>
            <a:r>
              <a:rPr lang="en-US" sz="2400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ith</a:t>
            </a: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criterion 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w_i</a:t>
            </a: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= weight of </a:t>
            </a:r>
            <a:r>
              <a:rPr lang="en-US" sz="2400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ith</a:t>
            </a: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945EEF-AC48-47CB-A9E3-E70A01343E68}"/>
                  </a:ext>
                </a:extLst>
              </p:cNvPr>
              <p:cNvSpPr txBox="1"/>
              <p:nvPr/>
            </p:nvSpPr>
            <p:spPr>
              <a:xfrm>
                <a:off x="4212611" y="5510958"/>
                <a:ext cx="3766775" cy="7129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v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945EEF-AC48-47CB-A9E3-E70A0134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11" y="5510958"/>
                <a:ext cx="3766775" cy="712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53A20F-3393-4175-8E73-7A114E2F7773}"/>
                  </a:ext>
                </a:extLst>
              </p:cNvPr>
              <p:cNvSpPr txBox="1"/>
              <p:nvPr/>
            </p:nvSpPr>
            <p:spPr>
              <a:xfrm>
                <a:off x="4512733" y="3616044"/>
                <a:ext cx="3166533" cy="8470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)/(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53A20F-3393-4175-8E73-7A114E2F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733" y="3616044"/>
                <a:ext cx="3166533" cy="8470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363B28-E672-4420-AE2E-4732D9CEF957}"/>
                  </a:ext>
                </a:extLst>
              </p:cNvPr>
              <p:cNvSpPr txBox="1"/>
              <p:nvPr/>
            </p:nvSpPr>
            <p:spPr>
              <a:xfrm>
                <a:off x="4366571" y="4789492"/>
                <a:ext cx="3458856" cy="3950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)/(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1800">
                          <a:effectLst/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363B28-E672-4420-AE2E-4732D9CEF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71" y="4789492"/>
                <a:ext cx="3458856" cy="395045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66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6272B1-E691-43DB-BFC2-68E27A903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7DD0D4-9992-451D-8385-5377C3B7E233}"/>
              </a:ext>
            </a:extLst>
          </p:cNvPr>
          <p:cNvSpPr txBox="1"/>
          <p:nvPr/>
        </p:nvSpPr>
        <p:spPr>
          <a:xfrm>
            <a:off x="3618757" y="339509"/>
            <a:ext cx="4954485" cy="50783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Selection of ML Algorithms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ECD5158-1CDB-4306-B1CA-96FEDF80C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044340"/>
              </p:ext>
            </p:extLst>
          </p:nvPr>
        </p:nvGraphicFramePr>
        <p:xfrm>
          <a:off x="609601" y="3503543"/>
          <a:ext cx="9869366" cy="2448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22AACF6-4398-4A41-8EFC-D3ACB043CD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710291"/>
              </p:ext>
            </p:extLst>
          </p:nvPr>
        </p:nvGraphicFramePr>
        <p:xfrm>
          <a:off x="609601" y="951974"/>
          <a:ext cx="9869366" cy="2448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392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5960579-808B-43D9-AF2C-1DA7FD9C36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A5960579-808B-43D9-AF2C-1DA7FD9C36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1D6083B-3611-4C79-BDDA-E9378CF70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21D6083B-3611-4C79-BDDA-E9378CF701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AF2465E-193F-4C12-A7DA-392321AB9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5AF2465E-193F-4C12-A7DA-392321AB9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AD6676B-8D06-4CC1-B674-8BAFDBA89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5AD6676B-8D06-4CC1-B674-8BAFDBA89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6FECB9-B170-4536-9AF2-93E5FB5DF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176FECB9-B170-4536-9AF2-93E5FB5DFF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B518FBC-96FF-4CA1-91C6-A9C918B16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7B518FBC-96FF-4CA1-91C6-A9C918B16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5960579-808B-43D9-AF2C-1DA7FD9C36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graphicEl>
                                              <a:dgm id="{A5960579-808B-43D9-AF2C-1DA7FD9C36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1D6083B-3611-4C79-BDDA-E9378CF70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graphicEl>
                                              <a:dgm id="{21D6083B-3611-4C79-BDDA-E9378CF701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AF2465E-193F-4C12-A7DA-392321AB9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graphicEl>
                                              <a:dgm id="{5AF2465E-193F-4C12-A7DA-392321AB9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AD6676B-8D06-4CC1-B674-8BAFDBA89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graphicEl>
                                              <a:dgm id="{5AD6676B-8D06-4CC1-B674-8BAFDBA89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76FECB9-B170-4536-9AF2-93E5FB5DF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graphicEl>
                                              <a:dgm id="{176FECB9-B170-4536-9AF2-93E5FB5DFF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B518FBC-96FF-4CA1-91C6-A9C918B16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>
                                            <p:graphicEl>
                                              <a:dgm id="{7B518FBC-96FF-4CA1-91C6-A9C918B16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Graphic spid="10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D3476EC-5705-48C6-B844-B31687412586}"/>
              </a:ext>
            </a:extLst>
          </p:cNvPr>
          <p:cNvGrpSpPr/>
          <p:nvPr/>
        </p:nvGrpSpPr>
        <p:grpSpPr>
          <a:xfrm>
            <a:off x="3993304" y="112296"/>
            <a:ext cx="4205392" cy="2041811"/>
            <a:chOff x="10324730" y="-1487732"/>
            <a:chExt cx="1645733" cy="5002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54FE00-6E60-4743-ABFD-271D1E4A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2000" contrast="7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0024" y="-1487732"/>
              <a:ext cx="395144" cy="277007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E50115-675B-408D-81B5-F89FE52F5D6F}"/>
                </a:ext>
              </a:extLst>
            </p:cNvPr>
            <p:cNvSpPr/>
            <p:nvPr/>
          </p:nvSpPr>
          <p:spPr>
            <a:xfrm>
              <a:off x="10324730" y="1478859"/>
              <a:ext cx="1645733" cy="20360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defTabSz="1218987"/>
              <a:r>
                <a:rPr lang="en-US" sz="2400" dirty="0">
                  <a:solidFill>
                    <a:srgbClr val="002060"/>
                  </a:solidFill>
                  <a:latin typeface="Bahnschrift SemiBold" panose="020B0502040204020203" pitchFamily="34" charset="0"/>
                  <a:cs typeface="Arial" pitchFamily="34" charset="0"/>
                </a:rPr>
                <a:t>ARTIFICIAL NEURAL NETWORK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4E1391-F46D-4E07-BD3E-8E14F044EE86}"/>
              </a:ext>
            </a:extLst>
          </p:cNvPr>
          <p:cNvSpPr/>
          <p:nvPr/>
        </p:nvSpPr>
        <p:spPr>
          <a:xfrm>
            <a:off x="3411030" y="2234317"/>
            <a:ext cx="5369940" cy="5133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Supervised Machine Learning Method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0D6C0FF-10CF-40D2-A1B2-3D4AF2983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231048"/>
              </p:ext>
            </p:extLst>
          </p:nvPr>
        </p:nvGraphicFramePr>
        <p:xfrm>
          <a:off x="42188" y="2984945"/>
          <a:ext cx="5369940" cy="330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6473AA-291E-470B-A4FE-39A052FA2A0B}"/>
              </a:ext>
            </a:extLst>
          </p:cNvPr>
          <p:cNvSpPr/>
          <p:nvPr/>
        </p:nvSpPr>
        <p:spPr>
          <a:xfrm>
            <a:off x="4459705" y="3461084"/>
            <a:ext cx="5999748" cy="6269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Takes extraordinary values and weights</a:t>
            </a:r>
            <a:endParaRPr lang="en-US" sz="24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708E8-F680-4C5C-BBA0-FF51BCE51A70}"/>
              </a:ext>
            </a:extLst>
          </p:cNvPr>
          <p:cNvSpPr/>
          <p:nvPr/>
        </p:nvSpPr>
        <p:spPr>
          <a:xfrm>
            <a:off x="4459705" y="4313174"/>
            <a:ext cx="5999748" cy="6269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Calculated for the known 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C2DCBE-7659-40D6-817B-FB0FC58D56B6}"/>
              </a:ext>
            </a:extLst>
          </p:cNvPr>
          <p:cNvSpPr/>
          <p:nvPr/>
        </p:nvSpPr>
        <p:spPr>
          <a:xfrm>
            <a:off x="4459705" y="5165264"/>
            <a:ext cx="6416841" cy="6269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Translates the input signals to output signals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240C9A-786A-4D29-B152-D68BDAAE60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4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Box 95"/>
          <p:cNvSpPr txBox="1"/>
          <p:nvPr/>
        </p:nvSpPr>
        <p:spPr>
          <a:xfrm>
            <a:off x="10274935" y="1619613"/>
            <a:ext cx="65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4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97" name="Text Box 96"/>
          <p:cNvSpPr txBox="1"/>
          <p:nvPr/>
        </p:nvSpPr>
        <p:spPr>
          <a:xfrm>
            <a:off x="10302875" y="3128702"/>
            <a:ext cx="410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4000" b="1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B</a:t>
            </a:r>
          </a:p>
        </p:txBody>
      </p:sp>
      <p:sp>
        <p:nvSpPr>
          <p:cNvPr id="98" name="Text Box 97"/>
          <p:cNvSpPr txBox="1"/>
          <p:nvPr/>
        </p:nvSpPr>
        <p:spPr>
          <a:xfrm>
            <a:off x="10302875" y="4631578"/>
            <a:ext cx="51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4000" b="1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99490" y="1224585"/>
            <a:ext cx="730250" cy="456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" altLang="en-US" sz="2400" dirty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mfg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99490" y="5286045"/>
            <a:ext cx="730250" cy="45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66274" y="5286045"/>
            <a:ext cx="863466" cy="456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sz="2400" dirty="0">
                <a:latin typeface="Bahnschrift SemiBold" panose="020B0502040204020203" pitchFamily="34" charset="0"/>
              </a:rPr>
              <a:t>rma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" y="4261790"/>
            <a:ext cx="1386840" cy="456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demand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66274" y="2239950"/>
            <a:ext cx="863466" cy="456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fcost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99490" y="3255315"/>
            <a:ext cx="730250" cy="456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sell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096135" y="5957875"/>
            <a:ext cx="1483159" cy="73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sz="2400" dirty="0">
                <a:latin typeface="Bahnschrift SemiBold" panose="020B0502040204020203" pitchFamily="34" charset="0"/>
              </a:rPr>
              <a:t>Input</a:t>
            </a:r>
          </a:p>
          <a:p>
            <a:pPr algn="ctr"/>
            <a:r>
              <a:rPr lang="" altLang="en-US" sz="2400" dirty="0">
                <a:latin typeface="Bahnschrift SemiBold" panose="020B0502040204020203" pitchFamily="34" charset="0"/>
              </a:rPr>
              <a:t>Layer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455068" y="5957874"/>
            <a:ext cx="1483159" cy="734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" alt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Hiden</a:t>
            </a:r>
            <a:endParaRPr lang="en-US" altLang="en-US" sz="24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alt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Layer</a:t>
            </a:r>
            <a:endParaRPr lang="" altLang="en-US" sz="24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814002" y="5957874"/>
            <a:ext cx="1483158" cy="734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latin typeface="Bahnschrift SemiBold" panose="020B0502040204020203" pitchFamily="34" charset="0"/>
                <a:sym typeface="+mn-ea"/>
              </a:rPr>
              <a:t>Output</a:t>
            </a:r>
            <a:endParaRPr lang="en-US" altLang="en-US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en-US" sz="2400" dirty="0">
                <a:latin typeface="Bahnschrift SemiBold" panose="020B0502040204020203" pitchFamily="34" charset="0"/>
                <a:sym typeface="+mn-ea"/>
              </a:rPr>
              <a:t>Layer</a:t>
            </a:r>
            <a:endParaRPr lang="" altLang="en-US" sz="2400" dirty="0">
              <a:latin typeface="Bahnschrift SemiBold" panose="020B0502040204020203" pitchFamily="34" charset="0"/>
            </a:endParaRPr>
          </a:p>
        </p:txBody>
      </p:sp>
      <p:cxnSp>
        <p:nvCxnSpPr>
          <p:cNvPr id="121" name="Straight Arrow Connector 120"/>
          <p:cNvCxnSpPr>
            <a:stCxn id="99" idx="3"/>
          </p:cNvCxnSpPr>
          <p:nvPr/>
        </p:nvCxnSpPr>
        <p:spPr>
          <a:xfrm flipV="1">
            <a:off x="1729740" y="1438580"/>
            <a:ext cx="953135" cy="14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729740" y="2467915"/>
            <a:ext cx="953135" cy="14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729740" y="3488360"/>
            <a:ext cx="953135" cy="14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729740" y="4498010"/>
            <a:ext cx="953135" cy="14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1729740" y="5507025"/>
            <a:ext cx="953135" cy="14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9731375" y="1996745"/>
            <a:ext cx="571500" cy="139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9733280" y="3488360"/>
            <a:ext cx="571500" cy="139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9703435" y="5001565"/>
            <a:ext cx="571500" cy="139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94326056-8117-4A9B-92E7-20365D547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CA6287AE-0273-4D57-A5A1-B72A0876A191}"/>
              </a:ext>
            </a:extLst>
          </p:cNvPr>
          <p:cNvSpPr/>
          <p:nvPr/>
        </p:nvSpPr>
        <p:spPr>
          <a:xfrm>
            <a:off x="3873441" y="158626"/>
            <a:ext cx="464641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987"/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SemiBold" panose="020B0502040204020203" pitchFamily="34" charset="0"/>
                <a:cs typeface="Arial" pitchFamily="34" charset="0"/>
              </a:rPr>
              <a:t>ARTIFICIAL NEURAL NETWORK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7440055-CE0D-4385-845D-68EA004B9D14}"/>
              </a:ext>
            </a:extLst>
          </p:cNvPr>
          <p:cNvSpPr/>
          <p:nvPr/>
        </p:nvSpPr>
        <p:spPr>
          <a:xfrm>
            <a:off x="2676949" y="2239012"/>
            <a:ext cx="487045" cy="4711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B657FD4-E494-42EC-9350-1DC2C48BCE75}"/>
              </a:ext>
            </a:extLst>
          </p:cNvPr>
          <p:cNvSpPr/>
          <p:nvPr/>
        </p:nvSpPr>
        <p:spPr>
          <a:xfrm>
            <a:off x="2676949" y="1216662"/>
            <a:ext cx="487045" cy="4711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" altLang="en-US" sz="1000" baseline="-2500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72BF32A-BA3F-44BD-88F1-153D12E7271B}"/>
              </a:ext>
            </a:extLst>
          </p:cNvPr>
          <p:cNvSpPr/>
          <p:nvPr/>
        </p:nvSpPr>
        <p:spPr>
          <a:xfrm>
            <a:off x="2676949" y="3259457"/>
            <a:ext cx="487045" cy="4711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6B377A9-7C3F-4066-BAB1-C63C69AB2B8D}"/>
              </a:ext>
            </a:extLst>
          </p:cNvPr>
          <p:cNvSpPr/>
          <p:nvPr/>
        </p:nvSpPr>
        <p:spPr>
          <a:xfrm>
            <a:off x="2676949" y="4268472"/>
            <a:ext cx="487045" cy="4711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1B37D19-68A0-4EE3-81C0-AAD801BBE155}"/>
              </a:ext>
            </a:extLst>
          </p:cNvPr>
          <p:cNvSpPr/>
          <p:nvPr/>
        </p:nvSpPr>
        <p:spPr>
          <a:xfrm>
            <a:off x="2676949" y="5277487"/>
            <a:ext cx="487045" cy="4711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8758582-4EBC-4E6B-9F75-4A4CC46E95F6}"/>
              </a:ext>
            </a:extLst>
          </p:cNvPr>
          <p:cNvSpPr/>
          <p:nvPr/>
        </p:nvSpPr>
        <p:spPr>
          <a:xfrm>
            <a:off x="5970059" y="2239012"/>
            <a:ext cx="487045" cy="4711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8AC92BB-83C0-4B3D-84E9-C6C889CA5BA9}"/>
              </a:ext>
            </a:extLst>
          </p:cNvPr>
          <p:cNvSpPr/>
          <p:nvPr/>
        </p:nvSpPr>
        <p:spPr>
          <a:xfrm>
            <a:off x="5970059" y="3259457"/>
            <a:ext cx="487045" cy="4711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C3AA440-1861-4184-94EC-51DC34E2E4BA}"/>
              </a:ext>
            </a:extLst>
          </p:cNvPr>
          <p:cNvSpPr/>
          <p:nvPr/>
        </p:nvSpPr>
        <p:spPr>
          <a:xfrm>
            <a:off x="5970059" y="4268472"/>
            <a:ext cx="487045" cy="4711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CA3F661-E05F-425C-9EF2-9D09E8C2005A}"/>
              </a:ext>
            </a:extLst>
          </p:cNvPr>
          <p:cNvCxnSpPr>
            <a:stCxn id="136" idx="6"/>
            <a:endCxn id="140" idx="2"/>
          </p:cNvCxnSpPr>
          <p:nvPr/>
        </p:nvCxnSpPr>
        <p:spPr>
          <a:xfrm>
            <a:off x="3163994" y="1452247"/>
            <a:ext cx="2806065" cy="10223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6E569B-A089-4A63-8C1B-994A33AC4031}"/>
              </a:ext>
            </a:extLst>
          </p:cNvPr>
          <p:cNvCxnSpPr>
            <a:stCxn id="136" idx="6"/>
            <a:endCxn id="141" idx="2"/>
          </p:cNvCxnSpPr>
          <p:nvPr/>
        </p:nvCxnSpPr>
        <p:spPr>
          <a:xfrm>
            <a:off x="3163994" y="1452247"/>
            <a:ext cx="2806065" cy="204279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B755564-C14B-4063-BCBE-96FDC81E6086}"/>
              </a:ext>
            </a:extLst>
          </p:cNvPr>
          <p:cNvCxnSpPr>
            <a:stCxn id="136" idx="6"/>
            <a:endCxn id="142" idx="2"/>
          </p:cNvCxnSpPr>
          <p:nvPr/>
        </p:nvCxnSpPr>
        <p:spPr>
          <a:xfrm>
            <a:off x="3163994" y="1452247"/>
            <a:ext cx="2806065" cy="30518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CB143D9-5F98-4CEE-AE14-E66C1ADF4975}"/>
              </a:ext>
            </a:extLst>
          </p:cNvPr>
          <p:cNvCxnSpPr>
            <a:stCxn id="135" idx="6"/>
            <a:endCxn id="140" idx="2"/>
          </p:cNvCxnSpPr>
          <p:nvPr/>
        </p:nvCxnSpPr>
        <p:spPr>
          <a:xfrm>
            <a:off x="3163994" y="2474597"/>
            <a:ext cx="28060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4A4E1B0-E0B0-4808-8DFB-1DCC3625FAB8}"/>
              </a:ext>
            </a:extLst>
          </p:cNvPr>
          <p:cNvCxnSpPr>
            <a:stCxn id="138" idx="6"/>
            <a:endCxn id="142" idx="2"/>
          </p:cNvCxnSpPr>
          <p:nvPr/>
        </p:nvCxnSpPr>
        <p:spPr>
          <a:xfrm>
            <a:off x="3163994" y="4504057"/>
            <a:ext cx="28060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D10F5FE-1657-4437-9016-13E7168AD201}"/>
              </a:ext>
            </a:extLst>
          </p:cNvPr>
          <p:cNvCxnSpPr>
            <a:stCxn id="135" idx="6"/>
            <a:endCxn id="141" idx="2"/>
          </p:cNvCxnSpPr>
          <p:nvPr/>
        </p:nvCxnSpPr>
        <p:spPr>
          <a:xfrm>
            <a:off x="3163994" y="2474597"/>
            <a:ext cx="2806065" cy="10204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28C3BE4-BF1E-40BB-A14C-DE463DA8A493}"/>
              </a:ext>
            </a:extLst>
          </p:cNvPr>
          <p:cNvCxnSpPr>
            <a:stCxn id="135" idx="6"/>
            <a:endCxn id="142" idx="2"/>
          </p:cNvCxnSpPr>
          <p:nvPr/>
        </p:nvCxnSpPr>
        <p:spPr>
          <a:xfrm>
            <a:off x="3163994" y="2474597"/>
            <a:ext cx="2806065" cy="20294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79128C-0A56-489E-8813-0694FFEAE8AE}"/>
              </a:ext>
            </a:extLst>
          </p:cNvPr>
          <p:cNvCxnSpPr>
            <a:stCxn id="138" idx="6"/>
            <a:endCxn id="140" idx="2"/>
          </p:cNvCxnSpPr>
          <p:nvPr/>
        </p:nvCxnSpPr>
        <p:spPr>
          <a:xfrm flipV="1">
            <a:off x="3163994" y="2474597"/>
            <a:ext cx="2806065" cy="20294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093946-C888-4EEE-889A-D4BEF85DB12A}"/>
              </a:ext>
            </a:extLst>
          </p:cNvPr>
          <p:cNvCxnSpPr>
            <a:stCxn id="138" idx="6"/>
            <a:endCxn id="141" idx="2"/>
          </p:cNvCxnSpPr>
          <p:nvPr/>
        </p:nvCxnSpPr>
        <p:spPr>
          <a:xfrm flipV="1">
            <a:off x="3163994" y="3495042"/>
            <a:ext cx="2806065" cy="10090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76452AC-8CC2-479B-8CBF-7B3CF184003A}"/>
              </a:ext>
            </a:extLst>
          </p:cNvPr>
          <p:cNvCxnSpPr>
            <a:stCxn id="139" idx="6"/>
            <a:endCxn id="140" idx="2"/>
          </p:cNvCxnSpPr>
          <p:nvPr/>
        </p:nvCxnSpPr>
        <p:spPr>
          <a:xfrm flipV="1">
            <a:off x="3163994" y="2474597"/>
            <a:ext cx="2806065" cy="30384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2B2A7D7-B7DE-451D-8084-7B0C3C8E870C}"/>
              </a:ext>
            </a:extLst>
          </p:cNvPr>
          <p:cNvCxnSpPr>
            <a:stCxn id="139" idx="6"/>
            <a:endCxn id="141" idx="2"/>
          </p:cNvCxnSpPr>
          <p:nvPr/>
        </p:nvCxnSpPr>
        <p:spPr>
          <a:xfrm flipV="1">
            <a:off x="3163994" y="3495042"/>
            <a:ext cx="2806065" cy="2018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1CE79E1-7417-46ED-94DF-16820D733069}"/>
              </a:ext>
            </a:extLst>
          </p:cNvPr>
          <p:cNvCxnSpPr>
            <a:stCxn id="139" idx="6"/>
            <a:endCxn id="142" idx="2"/>
          </p:cNvCxnSpPr>
          <p:nvPr/>
        </p:nvCxnSpPr>
        <p:spPr>
          <a:xfrm flipV="1">
            <a:off x="3163994" y="4504057"/>
            <a:ext cx="2806065" cy="10090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91AD495-7E84-4DBB-B03B-1D115FEFDF0E}"/>
              </a:ext>
            </a:extLst>
          </p:cNvPr>
          <p:cNvCxnSpPr>
            <a:stCxn id="137" idx="6"/>
            <a:endCxn id="140" idx="2"/>
          </p:cNvCxnSpPr>
          <p:nvPr/>
        </p:nvCxnSpPr>
        <p:spPr>
          <a:xfrm flipV="1">
            <a:off x="3163994" y="2474597"/>
            <a:ext cx="2806065" cy="10204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E23E686-B012-4DAF-AE3D-135D85764583}"/>
              </a:ext>
            </a:extLst>
          </p:cNvPr>
          <p:cNvCxnSpPr>
            <a:stCxn id="137" idx="6"/>
            <a:endCxn id="141" idx="2"/>
          </p:cNvCxnSpPr>
          <p:nvPr/>
        </p:nvCxnSpPr>
        <p:spPr>
          <a:xfrm>
            <a:off x="3163994" y="3495042"/>
            <a:ext cx="28060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5794E07-84EF-4441-9751-84A3274E5824}"/>
              </a:ext>
            </a:extLst>
          </p:cNvPr>
          <p:cNvCxnSpPr>
            <a:stCxn id="137" idx="6"/>
            <a:endCxn id="142" idx="2"/>
          </p:cNvCxnSpPr>
          <p:nvPr/>
        </p:nvCxnSpPr>
        <p:spPr>
          <a:xfrm>
            <a:off x="3163994" y="3495042"/>
            <a:ext cx="2806065" cy="10090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7ED4EB0F-FAB9-43C1-A81E-E6A81CAB8644}"/>
              </a:ext>
            </a:extLst>
          </p:cNvPr>
          <p:cNvSpPr/>
          <p:nvPr/>
        </p:nvSpPr>
        <p:spPr>
          <a:xfrm>
            <a:off x="9261264" y="1767842"/>
            <a:ext cx="487045" cy="4711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EB8E7B3-714C-4552-A1FD-F3F9893DE2D6}"/>
              </a:ext>
            </a:extLst>
          </p:cNvPr>
          <p:cNvCxnSpPr>
            <a:stCxn id="140" idx="6"/>
            <a:endCxn id="158" idx="2"/>
          </p:cNvCxnSpPr>
          <p:nvPr/>
        </p:nvCxnSpPr>
        <p:spPr>
          <a:xfrm flipV="1">
            <a:off x="6457104" y="2003427"/>
            <a:ext cx="2804160" cy="4711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53C51AD0-3A04-4ADE-B4ED-BE22F89530C2}"/>
              </a:ext>
            </a:extLst>
          </p:cNvPr>
          <p:cNvSpPr/>
          <p:nvPr/>
        </p:nvSpPr>
        <p:spPr>
          <a:xfrm>
            <a:off x="9263169" y="3259457"/>
            <a:ext cx="487045" cy="4711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6EE47D-BFD2-4963-B24B-62F10298F15F}"/>
              </a:ext>
            </a:extLst>
          </p:cNvPr>
          <p:cNvCxnSpPr>
            <a:stCxn id="141" idx="6"/>
            <a:endCxn id="160" idx="2"/>
          </p:cNvCxnSpPr>
          <p:nvPr/>
        </p:nvCxnSpPr>
        <p:spPr>
          <a:xfrm>
            <a:off x="6457104" y="3495042"/>
            <a:ext cx="28060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F2614D23-E19B-4439-955D-5D689538CD0B}"/>
              </a:ext>
            </a:extLst>
          </p:cNvPr>
          <p:cNvSpPr/>
          <p:nvPr/>
        </p:nvSpPr>
        <p:spPr>
          <a:xfrm>
            <a:off x="9261264" y="4772662"/>
            <a:ext cx="487045" cy="4711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BE87ECA-13AE-4EEC-8ED8-83BA5E75AD32}"/>
              </a:ext>
            </a:extLst>
          </p:cNvPr>
          <p:cNvCxnSpPr>
            <a:stCxn id="142" idx="6"/>
            <a:endCxn id="162" idx="2"/>
          </p:cNvCxnSpPr>
          <p:nvPr/>
        </p:nvCxnSpPr>
        <p:spPr>
          <a:xfrm>
            <a:off x="6457104" y="4504057"/>
            <a:ext cx="2804160" cy="5041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D45F866-7004-4A2F-9E63-697D482B0EEF}"/>
              </a:ext>
            </a:extLst>
          </p:cNvPr>
          <p:cNvCxnSpPr>
            <a:stCxn id="140" idx="6"/>
            <a:endCxn id="160" idx="2"/>
          </p:cNvCxnSpPr>
          <p:nvPr/>
        </p:nvCxnSpPr>
        <p:spPr>
          <a:xfrm>
            <a:off x="6457104" y="2474597"/>
            <a:ext cx="2806065" cy="10204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3B29CA5-DAE5-45C9-AE4B-315784499FE0}"/>
              </a:ext>
            </a:extLst>
          </p:cNvPr>
          <p:cNvCxnSpPr>
            <a:stCxn id="140" idx="6"/>
            <a:endCxn id="162" idx="2"/>
          </p:cNvCxnSpPr>
          <p:nvPr/>
        </p:nvCxnSpPr>
        <p:spPr>
          <a:xfrm>
            <a:off x="6457104" y="2474597"/>
            <a:ext cx="2804160" cy="25336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99B7F6C-4241-452C-B186-E4919FDC154D}"/>
              </a:ext>
            </a:extLst>
          </p:cNvPr>
          <p:cNvCxnSpPr>
            <a:stCxn id="141" idx="6"/>
            <a:endCxn id="158" idx="2"/>
          </p:cNvCxnSpPr>
          <p:nvPr/>
        </p:nvCxnSpPr>
        <p:spPr>
          <a:xfrm flipV="1">
            <a:off x="6457104" y="2003427"/>
            <a:ext cx="2804160" cy="14916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ADA11E4-A824-4B79-98EA-9927D6D1CA9A}"/>
              </a:ext>
            </a:extLst>
          </p:cNvPr>
          <p:cNvCxnSpPr>
            <a:stCxn id="141" idx="6"/>
            <a:endCxn id="162" idx="2"/>
          </p:cNvCxnSpPr>
          <p:nvPr/>
        </p:nvCxnSpPr>
        <p:spPr>
          <a:xfrm>
            <a:off x="6457104" y="3495042"/>
            <a:ext cx="2804160" cy="15132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829C095-B51A-4A6F-BF58-525DC96F3DB2}"/>
              </a:ext>
            </a:extLst>
          </p:cNvPr>
          <p:cNvCxnSpPr>
            <a:stCxn id="142" idx="6"/>
            <a:endCxn id="158" idx="2"/>
          </p:cNvCxnSpPr>
          <p:nvPr/>
        </p:nvCxnSpPr>
        <p:spPr>
          <a:xfrm flipV="1">
            <a:off x="6457104" y="2003427"/>
            <a:ext cx="2804160" cy="25006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62B702A-BF4B-4E60-B220-6A643B8C952A}"/>
              </a:ext>
            </a:extLst>
          </p:cNvPr>
          <p:cNvCxnSpPr>
            <a:stCxn id="142" idx="6"/>
            <a:endCxn id="160" idx="2"/>
          </p:cNvCxnSpPr>
          <p:nvPr/>
        </p:nvCxnSpPr>
        <p:spPr>
          <a:xfrm flipV="1">
            <a:off x="6457104" y="3495042"/>
            <a:ext cx="2806065" cy="10090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8FAC1E-2279-40AB-A452-5FA2C9E46205}"/>
              </a:ext>
            </a:extLst>
          </p:cNvPr>
          <p:cNvSpPr/>
          <p:nvPr/>
        </p:nvSpPr>
        <p:spPr>
          <a:xfrm>
            <a:off x="2443903" y="696891"/>
            <a:ext cx="953136" cy="4578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2060"/>
                </a:solidFill>
                <a:latin typeface="Bahnschrift SemiBold" panose="020B0502040204020203" pitchFamily="34" charset="0"/>
              </a:rPr>
              <a:t>ReLU</a:t>
            </a:r>
            <a:endParaRPr lang="en-US" sz="18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4ED5380-F9F1-4049-98C4-E710738C8581}"/>
              </a:ext>
            </a:extLst>
          </p:cNvPr>
          <p:cNvSpPr/>
          <p:nvPr/>
        </p:nvSpPr>
        <p:spPr>
          <a:xfrm>
            <a:off x="5720079" y="1594117"/>
            <a:ext cx="953136" cy="4578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2060"/>
                </a:solidFill>
                <a:latin typeface="Bahnschrift SemiBold" panose="020B0502040204020203" pitchFamily="34" charset="0"/>
              </a:rPr>
              <a:t>ReLU</a:t>
            </a:r>
            <a:endParaRPr lang="en-US" sz="18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9049124-159D-454E-816B-73235519A39C}"/>
              </a:ext>
            </a:extLst>
          </p:cNvPr>
          <p:cNvSpPr/>
          <p:nvPr/>
        </p:nvSpPr>
        <p:spPr>
          <a:xfrm>
            <a:off x="8974083" y="1153163"/>
            <a:ext cx="1061405" cy="4578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Softmax</a:t>
            </a:r>
            <a:endParaRPr lang="en-US" sz="18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4A0469-49A1-44A9-9499-24423371C7CF}"/>
              </a:ext>
            </a:extLst>
          </p:cNvPr>
          <p:cNvSpPr/>
          <p:nvPr/>
        </p:nvSpPr>
        <p:spPr>
          <a:xfrm>
            <a:off x="3047408" y="1963655"/>
            <a:ext cx="6097180" cy="571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Nonparametric classification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56040-88F5-4921-94E2-2BD178A801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2" r="59388"/>
          <a:stretch/>
        </p:blipFill>
        <p:spPr>
          <a:xfrm>
            <a:off x="5629921" y="113172"/>
            <a:ext cx="932157" cy="10354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A0D920-EA0F-4E2F-9247-2C06B5A6C360}"/>
              </a:ext>
            </a:extLst>
          </p:cNvPr>
          <p:cNvSpPr/>
          <p:nvPr/>
        </p:nvSpPr>
        <p:spPr>
          <a:xfrm>
            <a:off x="3351317" y="1217674"/>
            <a:ext cx="5489363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987"/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itchFamily="34" charset="0"/>
              </a:rPr>
              <a:t>GAUSSIAN PROCESS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CB70F-7DC5-48D7-8718-01A2301C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38616C-65AD-4FEF-880C-31D6758300FD}"/>
              </a:ext>
            </a:extLst>
          </p:cNvPr>
          <p:cNvSpPr/>
          <p:nvPr/>
        </p:nvSpPr>
        <p:spPr>
          <a:xfrm>
            <a:off x="3047408" y="2963670"/>
            <a:ext cx="6097180" cy="1125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Assumes some prior distribution on the underlying probability densities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FEA0A-576C-4858-9CD6-4B6E3634ED4E}"/>
              </a:ext>
            </a:extLst>
          </p:cNvPr>
          <p:cNvSpPr/>
          <p:nvPr/>
        </p:nvSpPr>
        <p:spPr>
          <a:xfrm>
            <a:off x="3047408" y="4517682"/>
            <a:ext cx="6097180" cy="1125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Confidence Interval can be developed from the probability densities</a:t>
            </a:r>
          </a:p>
        </p:txBody>
      </p:sp>
    </p:spTree>
    <p:extLst>
      <p:ext uri="{BB962C8B-B14F-4D97-AF65-F5344CB8AC3E}">
        <p14:creationId xmlns:p14="http://schemas.microsoft.com/office/powerpoint/2010/main" val="423725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CB6CA-D948-43CC-A9EC-E3E42F527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18" y="16213"/>
            <a:ext cx="1209964" cy="1209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3E90DE-75B0-414E-B127-11F55D8922E8}"/>
              </a:ext>
            </a:extLst>
          </p:cNvPr>
          <p:cNvSpPr/>
          <p:nvPr/>
        </p:nvSpPr>
        <p:spPr>
          <a:xfrm>
            <a:off x="4608252" y="1226177"/>
            <a:ext cx="297549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1218987"/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itchFamily="34" charset="0"/>
              </a:rPr>
              <a:t>K-Nearest Neighbor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9939E-257F-49C2-83F4-FD39D6E023C9}"/>
              </a:ext>
            </a:extLst>
          </p:cNvPr>
          <p:cNvSpPr/>
          <p:nvPr/>
        </p:nvSpPr>
        <p:spPr>
          <a:xfrm>
            <a:off x="2667089" y="1848900"/>
            <a:ext cx="7328875" cy="571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A simple, supervised machine learning algorithm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1FF58E-ED46-4A7B-8B4C-D6D2D1E4ECA7}"/>
              </a:ext>
            </a:extLst>
          </p:cNvPr>
          <p:cNvSpPr/>
          <p:nvPr/>
        </p:nvSpPr>
        <p:spPr>
          <a:xfrm>
            <a:off x="2667088" y="2581205"/>
            <a:ext cx="7328875" cy="571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Solve both classification and regression problems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DCF3A6-3399-4EA9-B98B-C920EA0111A6}"/>
              </a:ext>
            </a:extLst>
          </p:cNvPr>
          <p:cNvSpPr/>
          <p:nvPr/>
        </p:nvSpPr>
        <p:spPr>
          <a:xfrm>
            <a:off x="4495349" y="4487605"/>
            <a:ext cx="142434" cy="1424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686DC4-E0EB-401A-AED2-85CB508A9652}"/>
              </a:ext>
            </a:extLst>
          </p:cNvPr>
          <p:cNvSpPr/>
          <p:nvPr/>
        </p:nvSpPr>
        <p:spPr>
          <a:xfrm>
            <a:off x="4416880" y="4761926"/>
            <a:ext cx="142434" cy="1424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5A66E8-BFA7-458B-A1D4-9B4607E8565A}"/>
              </a:ext>
            </a:extLst>
          </p:cNvPr>
          <p:cNvSpPr/>
          <p:nvPr/>
        </p:nvSpPr>
        <p:spPr>
          <a:xfrm>
            <a:off x="4699771" y="4619499"/>
            <a:ext cx="142434" cy="1424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9D835D-25E6-4717-942A-0759DBD5EEAA}"/>
              </a:ext>
            </a:extLst>
          </p:cNvPr>
          <p:cNvSpPr/>
          <p:nvPr/>
        </p:nvSpPr>
        <p:spPr>
          <a:xfrm>
            <a:off x="4628554" y="4833139"/>
            <a:ext cx="142434" cy="1424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5E8EDF-417A-43A8-BC6F-B7D9E553AFAE}"/>
              </a:ext>
            </a:extLst>
          </p:cNvPr>
          <p:cNvSpPr/>
          <p:nvPr/>
        </p:nvSpPr>
        <p:spPr>
          <a:xfrm>
            <a:off x="6348328" y="5420370"/>
            <a:ext cx="142434" cy="14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851FF4-C4F4-46FD-96A6-766F946D6E40}"/>
              </a:ext>
            </a:extLst>
          </p:cNvPr>
          <p:cNvSpPr/>
          <p:nvPr/>
        </p:nvSpPr>
        <p:spPr>
          <a:xfrm>
            <a:off x="6151824" y="5606649"/>
            <a:ext cx="142434" cy="14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B46B67-4650-4A38-B7E4-4017FD836634}"/>
              </a:ext>
            </a:extLst>
          </p:cNvPr>
          <p:cNvSpPr/>
          <p:nvPr/>
        </p:nvSpPr>
        <p:spPr>
          <a:xfrm>
            <a:off x="6296892" y="5844051"/>
            <a:ext cx="142434" cy="14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BC7A5D-C673-435F-BF32-E28A04C3E1B0}"/>
              </a:ext>
            </a:extLst>
          </p:cNvPr>
          <p:cNvSpPr/>
          <p:nvPr/>
        </p:nvSpPr>
        <p:spPr>
          <a:xfrm>
            <a:off x="6109620" y="4393983"/>
            <a:ext cx="142434" cy="1424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60460D-7872-4E23-AA76-2D1FA92AA6CF}"/>
              </a:ext>
            </a:extLst>
          </p:cNvPr>
          <p:cNvSpPr/>
          <p:nvPr/>
        </p:nvSpPr>
        <p:spPr>
          <a:xfrm>
            <a:off x="5770678" y="4534437"/>
            <a:ext cx="142434" cy="1424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31E33A-6B63-4DC4-810F-E715A2E2E821}"/>
              </a:ext>
            </a:extLst>
          </p:cNvPr>
          <p:cNvSpPr/>
          <p:nvPr/>
        </p:nvSpPr>
        <p:spPr>
          <a:xfrm>
            <a:off x="6017302" y="4618843"/>
            <a:ext cx="142434" cy="1424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F24729-F864-4403-9B5C-BD60D97E1A1C}"/>
              </a:ext>
            </a:extLst>
          </p:cNvPr>
          <p:cNvSpPr/>
          <p:nvPr/>
        </p:nvSpPr>
        <p:spPr>
          <a:xfrm>
            <a:off x="5906516" y="4370253"/>
            <a:ext cx="142434" cy="1424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C1661A-D510-4083-8776-D4FBBA096CC0}"/>
              </a:ext>
            </a:extLst>
          </p:cNvPr>
          <p:cNvSpPr/>
          <p:nvPr/>
        </p:nvSpPr>
        <p:spPr>
          <a:xfrm>
            <a:off x="6431416" y="5674749"/>
            <a:ext cx="142434" cy="14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2B21BD-0A2F-4465-86A9-BB3D8DD6B354}"/>
              </a:ext>
            </a:extLst>
          </p:cNvPr>
          <p:cNvSpPr/>
          <p:nvPr/>
        </p:nvSpPr>
        <p:spPr>
          <a:xfrm>
            <a:off x="6109620" y="4164504"/>
            <a:ext cx="142434" cy="1424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0641D9-0511-4CF1-9841-CAD14D57F8E7}"/>
              </a:ext>
            </a:extLst>
          </p:cNvPr>
          <p:cNvSpPr/>
          <p:nvPr/>
        </p:nvSpPr>
        <p:spPr>
          <a:xfrm>
            <a:off x="4807917" y="4773136"/>
            <a:ext cx="142434" cy="1424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F8370E-7B98-42E4-A513-1968381435C6}"/>
              </a:ext>
            </a:extLst>
          </p:cNvPr>
          <p:cNvSpPr/>
          <p:nvPr/>
        </p:nvSpPr>
        <p:spPr>
          <a:xfrm>
            <a:off x="4246091" y="4282535"/>
            <a:ext cx="948911" cy="98120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1EE3C1-AECF-41FB-8D95-75E24640F650}"/>
              </a:ext>
            </a:extLst>
          </p:cNvPr>
          <p:cNvSpPr/>
          <p:nvPr/>
        </p:nvSpPr>
        <p:spPr>
          <a:xfrm>
            <a:off x="5893654" y="5184148"/>
            <a:ext cx="948911" cy="98120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BE1D02-4014-4B5D-A421-E23936A19156}"/>
              </a:ext>
            </a:extLst>
          </p:cNvPr>
          <p:cNvSpPr/>
          <p:nvPr/>
        </p:nvSpPr>
        <p:spPr>
          <a:xfrm>
            <a:off x="5599554" y="3950866"/>
            <a:ext cx="948911" cy="98120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9C2AA7-4C23-4E81-9E30-9311E272BE40}"/>
              </a:ext>
            </a:extLst>
          </p:cNvPr>
          <p:cNvCxnSpPr>
            <a:cxnSpLocks/>
          </p:cNvCxnSpPr>
          <p:nvPr/>
        </p:nvCxnSpPr>
        <p:spPr>
          <a:xfrm flipH="1">
            <a:off x="5070367" y="3816320"/>
            <a:ext cx="514347" cy="21701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C3B4C4-DC35-4B82-B214-75541080E14B}"/>
              </a:ext>
            </a:extLst>
          </p:cNvPr>
          <p:cNvCxnSpPr>
            <a:cxnSpLocks/>
          </p:cNvCxnSpPr>
          <p:nvPr/>
        </p:nvCxnSpPr>
        <p:spPr>
          <a:xfrm flipV="1">
            <a:off x="5230120" y="4848322"/>
            <a:ext cx="1867486" cy="430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2F26183-2218-4F98-8BF5-8D59EA73EF81}"/>
              </a:ext>
            </a:extLst>
          </p:cNvPr>
          <p:cNvSpPr/>
          <p:nvPr/>
        </p:nvSpPr>
        <p:spPr>
          <a:xfrm>
            <a:off x="7097606" y="3806434"/>
            <a:ext cx="1020787" cy="1377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Class A</a:t>
            </a:r>
          </a:p>
          <a:p>
            <a:pPr algn="ctr"/>
            <a:endParaRPr lang="en-US" sz="1013" dirty="0"/>
          </a:p>
          <a:p>
            <a:pPr algn="ctr"/>
            <a:r>
              <a:rPr lang="en-US" sz="1013" dirty="0"/>
              <a:t>Class B</a:t>
            </a:r>
          </a:p>
          <a:p>
            <a:pPr algn="ctr"/>
            <a:endParaRPr lang="en-US" sz="1013" dirty="0"/>
          </a:p>
          <a:p>
            <a:pPr algn="ctr"/>
            <a:r>
              <a:rPr lang="en-US" sz="1013" dirty="0"/>
              <a:t>Class 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764CD9-AAD9-451E-AC48-A7FD6DC5C083}"/>
              </a:ext>
            </a:extLst>
          </p:cNvPr>
          <p:cNvSpPr/>
          <p:nvPr/>
        </p:nvSpPr>
        <p:spPr>
          <a:xfrm>
            <a:off x="7918922" y="4116391"/>
            <a:ext cx="142434" cy="1424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B95F1E2-CB83-48EA-B496-07BFED85C80C}"/>
              </a:ext>
            </a:extLst>
          </p:cNvPr>
          <p:cNvSpPr/>
          <p:nvPr/>
        </p:nvSpPr>
        <p:spPr>
          <a:xfrm>
            <a:off x="7918922" y="4424078"/>
            <a:ext cx="142434" cy="14242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DDF432-D467-4B42-84D3-DF66D47D190A}"/>
              </a:ext>
            </a:extLst>
          </p:cNvPr>
          <p:cNvSpPr/>
          <p:nvPr/>
        </p:nvSpPr>
        <p:spPr>
          <a:xfrm>
            <a:off x="7918922" y="4732899"/>
            <a:ext cx="142434" cy="14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FE5DF0-CF7C-4EBE-8CFB-D768B4AE72F5}"/>
              </a:ext>
            </a:extLst>
          </p:cNvPr>
          <p:cNvCxnSpPr/>
          <p:nvPr/>
        </p:nvCxnSpPr>
        <p:spPr>
          <a:xfrm flipH="1" flipV="1">
            <a:off x="4173371" y="3334091"/>
            <a:ext cx="16257" cy="3241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E9DFD7-162D-4131-9F49-0D2316C4EE5E}"/>
              </a:ext>
            </a:extLst>
          </p:cNvPr>
          <p:cNvCxnSpPr/>
          <p:nvPr/>
        </p:nvCxnSpPr>
        <p:spPr>
          <a:xfrm flipV="1">
            <a:off x="3685644" y="6257981"/>
            <a:ext cx="4170068" cy="21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84E77EB1-D488-4DFF-8495-BF04E7E70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26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3D35D81-145F-4351-B73F-A901B196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18" y="43939"/>
            <a:ext cx="1209964" cy="12099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93EFBA9-50C7-4F53-9893-98D07182549C}"/>
              </a:ext>
            </a:extLst>
          </p:cNvPr>
          <p:cNvSpPr/>
          <p:nvPr/>
        </p:nvSpPr>
        <p:spPr>
          <a:xfrm>
            <a:off x="4613152" y="1209383"/>
            <a:ext cx="297549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1218987"/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itchFamily="34" charset="0"/>
              </a:rPr>
              <a:t>K-Nearest Neighbor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C881EF-0847-444E-A9B0-E307E6E133DB}"/>
              </a:ext>
            </a:extLst>
          </p:cNvPr>
          <p:cNvSpPr/>
          <p:nvPr/>
        </p:nvSpPr>
        <p:spPr>
          <a:xfrm>
            <a:off x="2667086" y="1786856"/>
            <a:ext cx="7328875" cy="1125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Calculate the distance between test data and each row of training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7F782-ABF4-48F8-86E3-56755FCACCD8}"/>
              </a:ext>
            </a:extLst>
          </p:cNvPr>
          <p:cNvSpPr/>
          <p:nvPr/>
        </p:nvSpPr>
        <p:spPr>
          <a:xfrm>
            <a:off x="2667085" y="3027908"/>
            <a:ext cx="7328875" cy="1125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Sort the calculated distances in ascending order based on distance values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327178-2C2C-42D7-92A2-D08A84404167}"/>
              </a:ext>
            </a:extLst>
          </p:cNvPr>
          <p:cNvSpPr/>
          <p:nvPr/>
        </p:nvSpPr>
        <p:spPr>
          <a:xfrm>
            <a:off x="2667085" y="4268960"/>
            <a:ext cx="7328875" cy="571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Get top k rows from the sorted array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4CB6D5-3487-4F3B-ADAE-0567C0C2B80D}"/>
              </a:ext>
            </a:extLst>
          </p:cNvPr>
          <p:cNvSpPr/>
          <p:nvPr/>
        </p:nvSpPr>
        <p:spPr>
          <a:xfrm>
            <a:off x="2667085" y="4956015"/>
            <a:ext cx="7328875" cy="571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Get the most frequent class of these rows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0F44E3-3A0D-4ED0-8624-D0EFD0C077D1}"/>
              </a:ext>
            </a:extLst>
          </p:cNvPr>
          <p:cNvSpPr/>
          <p:nvPr/>
        </p:nvSpPr>
        <p:spPr>
          <a:xfrm>
            <a:off x="2667084" y="5643070"/>
            <a:ext cx="7328875" cy="571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Return the predicted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CD6213-A7A4-4F85-9695-BC70177A7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9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55D53-030A-4B59-B898-7C4D0C1F885D}"/>
              </a:ext>
            </a:extLst>
          </p:cNvPr>
          <p:cNvSpPr txBox="1">
            <a:spLocks/>
          </p:cNvSpPr>
          <p:nvPr/>
        </p:nvSpPr>
        <p:spPr>
          <a:xfrm>
            <a:off x="3416836" y="268328"/>
            <a:ext cx="5358329" cy="8140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SUPPLY CHAIN MANAGEMENT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2CF7139-1A49-47FA-821F-674D90FE0E9A}"/>
              </a:ext>
            </a:extLst>
          </p:cNvPr>
          <p:cNvSpPr txBox="1">
            <a:spLocks/>
          </p:cNvSpPr>
          <p:nvPr/>
        </p:nvSpPr>
        <p:spPr>
          <a:xfrm>
            <a:off x="609600" y="2312458"/>
            <a:ext cx="10972800" cy="22330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50" dirty="0">
                <a:solidFill>
                  <a:srgbClr val="002060"/>
                </a:solidFill>
                <a:latin typeface="Bahnschrift SemiBold" panose="020B0502040204020203" pitchFamily="34" charset="0"/>
              </a:rPr>
              <a:t>”Supply chain strategies require a total systems view of the links in the chain that work together efficiently to create customer satisfaction at the end point of delivery to the consumer. As a consequence, costs must be lowered throughout the chain by driving out unnecessary expenses, movements, and handling. Efficiency must be increased, and bottlenecks removed. The supply-chain system must be responsive to customer requirements.”</a:t>
            </a:r>
          </a:p>
          <a:p>
            <a:pPr algn="ctr"/>
            <a:endParaRPr lang="en-US" sz="195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1950" dirty="0">
                <a:solidFill>
                  <a:srgbClr val="002060"/>
                </a:solidFill>
                <a:latin typeface="Bahnschrift SemiBold" panose="020B0502040204020203" pitchFamily="34" charset="0"/>
              </a:rPr>
              <a:t>-By Tony Hines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BB0AA-49F8-41BD-9F80-70AE992E6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16D4DD-5714-4575-928C-3CC93CCA3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pic>
        <p:nvPicPr>
          <p:cNvPr id="3" name="Picture 2" descr="C:\Users\Bappy\Desktop\linearly_separable_4.png">
            <a:extLst>
              <a:ext uri="{FF2B5EF4-FFF2-40B4-BE49-F238E27FC236}">
                <a16:creationId xmlns:a16="http://schemas.microsoft.com/office/drawing/2014/main" id="{D117ACE7-EFE5-494F-A79E-96188646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550" y="77043"/>
            <a:ext cx="1276994" cy="12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68ECE4-110F-465B-B07E-0B5A790F5D7A}"/>
              </a:ext>
            </a:extLst>
          </p:cNvPr>
          <p:cNvSpPr/>
          <p:nvPr/>
        </p:nvSpPr>
        <p:spPr>
          <a:xfrm>
            <a:off x="4643159" y="1375179"/>
            <a:ext cx="31213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1218987"/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  <a:cs typeface="Arial" pitchFamily="34" charset="0"/>
              </a:rPr>
              <a:t>SUPPORT VECTOR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60D8E-679E-4A64-AC42-3D416F83B9C8}"/>
              </a:ext>
            </a:extLst>
          </p:cNvPr>
          <p:cNvSpPr/>
          <p:nvPr/>
        </p:nvSpPr>
        <p:spPr>
          <a:xfrm>
            <a:off x="2510071" y="2010591"/>
            <a:ext cx="7171857" cy="571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Deals with two class or multi class 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E1370-57F7-40C5-BC2E-5481ADD527A4}"/>
              </a:ext>
            </a:extLst>
          </p:cNvPr>
          <p:cNvSpPr/>
          <p:nvPr/>
        </p:nvSpPr>
        <p:spPr>
          <a:xfrm>
            <a:off x="2510071" y="3008043"/>
            <a:ext cx="7171858" cy="1679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Maintains a maximum margin strategy that transformed into solving a complex quadratic programming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6FAE50-90B7-48D8-888A-11CDA48CF9EE}"/>
              </a:ext>
            </a:extLst>
          </p:cNvPr>
          <p:cNvSpPr/>
          <p:nvPr/>
        </p:nvSpPr>
        <p:spPr>
          <a:xfrm>
            <a:off x="2510071" y="5113490"/>
            <a:ext cx="7171856" cy="1125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Classifies data by finding the best hyper plane that separates all data points</a:t>
            </a:r>
          </a:p>
        </p:txBody>
      </p:sp>
    </p:spTree>
    <p:extLst>
      <p:ext uri="{BB962C8B-B14F-4D97-AF65-F5344CB8AC3E}">
        <p14:creationId xmlns:p14="http://schemas.microsoft.com/office/powerpoint/2010/main" val="1426856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52DEA4-5B0B-4256-AB33-D7F653C9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DEC5590-10A2-47E2-82D3-9D02AD4674DC}"/>
              </a:ext>
            </a:extLst>
          </p:cNvPr>
          <p:cNvGrpSpPr/>
          <p:nvPr/>
        </p:nvGrpSpPr>
        <p:grpSpPr>
          <a:xfrm>
            <a:off x="3983764" y="3031064"/>
            <a:ext cx="4338970" cy="3477853"/>
            <a:chOff x="1980194" y="1608859"/>
            <a:chExt cx="4738707" cy="42807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B6229FD-3C3E-469F-8B39-52129F937195}"/>
                </a:ext>
              </a:extLst>
            </p:cNvPr>
            <p:cNvGrpSpPr/>
            <p:nvPr/>
          </p:nvGrpSpPr>
          <p:grpSpPr>
            <a:xfrm>
              <a:off x="1980194" y="1608859"/>
              <a:ext cx="4738707" cy="4280705"/>
              <a:chOff x="1768613" y="1508174"/>
              <a:chExt cx="4738707" cy="428070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4336DF-0139-4426-86E6-B4E9D03A0646}"/>
                  </a:ext>
                </a:extLst>
              </p:cNvPr>
              <p:cNvSpPr txBox="1"/>
              <p:nvPr/>
            </p:nvSpPr>
            <p:spPr>
              <a:xfrm>
                <a:off x="2767859" y="2073285"/>
                <a:ext cx="402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Bahnschrift SemiBold" panose="020B0502040204020203" pitchFamily="34" charset="0"/>
                  </a:rPr>
                  <a:t>C</a:t>
                </a:r>
                <a:r>
                  <a:rPr lang="en-US" sz="1200" dirty="0">
                    <a:latin typeface="Bahnschrift SemiBold" panose="020B0502040204020203" pitchFamily="34" charset="0"/>
                  </a:rPr>
                  <a:t>1</a:t>
                </a:r>
                <a:endParaRPr lang="en-US" sz="20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C64EEB-9368-4024-8C8E-90ACCA6689CE}"/>
                  </a:ext>
                </a:extLst>
              </p:cNvPr>
              <p:cNvSpPr txBox="1"/>
              <p:nvPr/>
            </p:nvSpPr>
            <p:spPr>
              <a:xfrm>
                <a:off x="5224379" y="4360094"/>
                <a:ext cx="423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Bahnschrift SemiBold" panose="020B0502040204020203" pitchFamily="34" charset="0"/>
                  </a:rPr>
                  <a:t>C</a:t>
                </a:r>
                <a:r>
                  <a:rPr lang="en-US" sz="1200" dirty="0">
                    <a:latin typeface="Bahnschrift SemiBold" panose="020B0502040204020203" pitchFamily="34" charset="0"/>
                  </a:rPr>
                  <a:t>2</a:t>
                </a:r>
                <a:endParaRPr lang="en-US" sz="2000" dirty="0">
                  <a:latin typeface="Bahnschrift SemiBold" panose="020B0502040204020203" pitchFamily="34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A92D78B-B9A3-4AB0-B277-CFF45AD2942D}"/>
                  </a:ext>
                </a:extLst>
              </p:cNvPr>
              <p:cNvGrpSpPr/>
              <p:nvPr/>
            </p:nvGrpSpPr>
            <p:grpSpPr>
              <a:xfrm>
                <a:off x="1768613" y="1508174"/>
                <a:ext cx="4738707" cy="4280705"/>
                <a:chOff x="1768613" y="1508174"/>
                <a:chExt cx="4738707" cy="428070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623371D-F272-43B3-A400-72594E038EAE}"/>
                    </a:ext>
                  </a:extLst>
                </p:cNvPr>
                <p:cNvGrpSpPr/>
                <p:nvPr/>
              </p:nvGrpSpPr>
              <p:grpSpPr>
                <a:xfrm>
                  <a:off x="1768613" y="1508174"/>
                  <a:ext cx="4738707" cy="4037507"/>
                  <a:chOff x="1278088" y="1560830"/>
                  <a:chExt cx="4738707" cy="4037507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AAA36CFD-6333-4D0D-8B8D-7C01516F52C7}"/>
                      </a:ext>
                    </a:extLst>
                  </p:cNvPr>
                  <p:cNvGrpSpPr/>
                  <p:nvPr/>
                </p:nvGrpSpPr>
                <p:grpSpPr>
                  <a:xfrm>
                    <a:off x="1278088" y="1608859"/>
                    <a:ext cx="4554244" cy="3989478"/>
                    <a:chOff x="1210628" y="1541310"/>
                    <a:chExt cx="4554244" cy="3989478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8B3D3A3F-1B30-47CF-962B-85799E22DA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10628" y="1541310"/>
                      <a:ext cx="4554244" cy="3989478"/>
                      <a:chOff x="6445189" y="1541310"/>
                      <a:chExt cx="4554244" cy="3989478"/>
                    </a:xfrm>
                  </p:grpSpPr>
                  <p:cxnSp>
                    <p:nvCxnSpPr>
                      <p:cNvPr id="38" name="Straight Arrow Connector 37">
                        <a:extLst>
                          <a:ext uri="{FF2B5EF4-FFF2-40B4-BE49-F238E27FC236}">
                            <a16:creationId xmlns:a16="http://schemas.microsoft.com/office/drawing/2014/main" id="{858084EC-C9D1-44D9-8DB9-9A5AF5EAEB5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6977849" y="1541310"/>
                        <a:ext cx="17755" cy="3989478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>
                        <a:extLst>
                          <a:ext uri="{FF2B5EF4-FFF2-40B4-BE49-F238E27FC236}">
                            <a16:creationId xmlns:a16="http://schemas.microsoft.com/office/drawing/2014/main" id="{F7BAB351-08E1-485B-99AD-652D0975BF9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445189" y="5140171"/>
                        <a:ext cx="4554244" cy="26633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9D48C89C-E768-4021-99F5-258D7139387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670307" y="2112885"/>
                        <a:ext cx="2361460" cy="2947387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A6CCD1C8-050E-426E-B204-50E7FDD42EF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537142" y="2112885"/>
                        <a:ext cx="2104008" cy="2601158"/>
                      </a:xfrm>
                      <a:prstGeom prst="line">
                        <a:avLst/>
                      </a:prstGeom>
                      <a:ln w="2857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DE565E5A-708C-4ED3-AB4E-E4FFAB916A2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8043169" y="2459114"/>
                        <a:ext cx="2104008" cy="2601158"/>
                      </a:xfrm>
                      <a:prstGeom prst="line">
                        <a:avLst/>
                      </a:prstGeom>
                      <a:ln w="2857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B9753B2A-43C1-44C0-B0B5-C80E9B56DA9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507508" y="1660123"/>
                      <a:ext cx="298576" cy="355107"/>
                    </a:xfrm>
                    <a:prstGeom prst="line">
                      <a:avLst/>
                    </a:prstGeom>
                    <a:ln w="28575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EB903596-11F1-429D-B570-E6E268FACAA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973731" y="2011828"/>
                      <a:ext cx="298576" cy="355107"/>
                    </a:xfrm>
                    <a:prstGeom prst="line">
                      <a:avLst/>
                    </a:prstGeom>
                    <a:ln w="28575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Arrow Connector 36">
                      <a:extLst>
                        <a:ext uri="{FF2B5EF4-FFF2-40B4-BE49-F238E27FC236}">
                          <a16:creationId xmlns:a16="http://schemas.microsoft.com/office/drawing/2014/main" id="{FF481F51-E238-414E-A46B-EF1F340CF0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56796" y="1837676"/>
                      <a:ext cx="433111" cy="395509"/>
                    </a:xfrm>
                    <a:prstGeom prst="straightConnector1">
                      <a:avLst/>
                    </a:prstGeom>
                    <a:ln w="28575">
                      <a:solidFill>
                        <a:srgbClr val="7030A0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666C6551-9A62-43D1-AD0D-EB2E283E77E7}"/>
                      </a:ext>
                    </a:extLst>
                  </p:cNvPr>
                  <p:cNvSpPr/>
                  <p:nvPr/>
                </p:nvSpPr>
                <p:spPr>
                  <a:xfrm>
                    <a:off x="2671882" y="2985339"/>
                    <a:ext cx="204186" cy="18990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ABBC302-2F4C-4EE2-9943-FF6E8BED8CE7}"/>
                      </a:ext>
                    </a:extLst>
                  </p:cNvPr>
                  <p:cNvSpPr/>
                  <p:nvPr/>
                </p:nvSpPr>
                <p:spPr>
                  <a:xfrm>
                    <a:off x="2759622" y="3399242"/>
                    <a:ext cx="204186" cy="18990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6D87BB39-2B6D-4639-8C6E-F4AE7AF382B0}"/>
                      </a:ext>
                    </a:extLst>
                  </p:cNvPr>
                  <p:cNvSpPr/>
                  <p:nvPr/>
                </p:nvSpPr>
                <p:spPr>
                  <a:xfrm>
                    <a:off x="2597450" y="3732290"/>
                    <a:ext cx="204186" cy="18990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6FB61E7-B249-4BEE-85D0-9CD1D7CD4692}"/>
                      </a:ext>
                    </a:extLst>
                  </p:cNvPr>
                  <p:cNvSpPr/>
                  <p:nvPr/>
                </p:nvSpPr>
                <p:spPr>
                  <a:xfrm>
                    <a:off x="2014935" y="3674450"/>
                    <a:ext cx="204186" cy="18990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913BA59-39B9-46B7-A46F-A9F03EE9CC52}"/>
                      </a:ext>
                    </a:extLst>
                  </p:cNvPr>
                  <p:cNvSpPr/>
                  <p:nvPr/>
                </p:nvSpPr>
                <p:spPr>
                  <a:xfrm>
                    <a:off x="3298055" y="2446764"/>
                    <a:ext cx="204186" cy="18990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431DE0C6-E2E0-422D-8588-8BB69CC2F595}"/>
                      </a:ext>
                    </a:extLst>
                  </p:cNvPr>
                  <p:cNvSpPr/>
                  <p:nvPr/>
                </p:nvSpPr>
                <p:spPr>
                  <a:xfrm>
                    <a:off x="3051690" y="3726150"/>
                    <a:ext cx="204186" cy="18990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BF86D3B-EC0D-4AA4-8631-4CFBEA48EB66}"/>
                      </a:ext>
                    </a:extLst>
                  </p:cNvPr>
                  <p:cNvSpPr/>
                  <p:nvPr/>
                </p:nvSpPr>
                <p:spPr>
                  <a:xfrm>
                    <a:off x="2569789" y="4344990"/>
                    <a:ext cx="204186" cy="18990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4498EF31-5F8F-4C53-A6AB-37E0C9B55D67}"/>
                      </a:ext>
                    </a:extLst>
                  </p:cNvPr>
                  <p:cNvSpPr/>
                  <p:nvPr/>
                </p:nvSpPr>
                <p:spPr>
                  <a:xfrm>
                    <a:off x="3985926" y="2579876"/>
                    <a:ext cx="204186" cy="18990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C2022AE2-9389-45B0-B9D8-699547BAFBC3}"/>
                      </a:ext>
                    </a:extLst>
                  </p:cNvPr>
                  <p:cNvSpPr/>
                  <p:nvPr/>
                </p:nvSpPr>
                <p:spPr>
                  <a:xfrm>
                    <a:off x="3678010" y="3916054"/>
                    <a:ext cx="204186" cy="189904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570EE77E-83CF-4B5D-97AB-CD2FF129D387}"/>
                      </a:ext>
                    </a:extLst>
                  </p:cNvPr>
                  <p:cNvSpPr/>
                  <p:nvPr/>
                </p:nvSpPr>
                <p:spPr>
                  <a:xfrm>
                    <a:off x="4139948" y="3335657"/>
                    <a:ext cx="204186" cy="189904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079368FA-6D28-4B8F-A06C-70BC2F77075E}"/>
                      </a:ext>
                    </a:extLst>
                  </p:cNvPr>
                  <p:cNvSpPr/>
                  <p:nvPr/>
                </p:nvSpPr>
                <p:spPr>
                  <a:xfrm>
                    <a:off x="3491580" y="4532086"/>
                    <a:ext cx="204186" cy="189904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C347F28F-4EDA-4C41-9FA5-5A1BEA1CE877}"/>
                      </a:ext>
                    </a:extLst>
                  </p:cNvPr>
                  <p:cNvSpPr/>
                  <p:nvPr/>
                </p:nvSpPr>
                <p:spPr>
                  <a:xfrm>
                    <a:off x="3813830" y="4432731"/>
                    <a:ext cx="204186" cy="189904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805C223-E56E-42ED-950C-22B4ED4A1393}"/>
                      </a:ext>
                    </a:extLst>
                  </p:cNvPr>
                  <p:cNvSpPr/>
                  <p:nvPr/>
                </p:nvSpPr>
                <p:spPr>
                  <a:xfrm>
                    <a:off x="4190112" y="4674360"/>
                    <a:ext cx="204186" cy="189904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D2E5BA0F-67BB-41A0-8837-BBF3AF94948C}"/>
                      </a:ext>
                    </a:extLst>
                  </p:cNvPr>
                  <p:cNvSpPr/>
                  <p:nvPr/>
                </p:nvSpPr>
                <p:spPr>
                  <a:xfrm>
                    <a:off x="4394298" y="4011006"/>
                    <a:ext cx="204186" cy="189904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69794BD2-0B05-4D18-9E38-E8F8B9420027}"/>
                      </a:ext>
                    </a:extLst>
                  </p:cNvPr>
                  <p:cNvSpPr/>
                  <p:nvPr/>
                </p:nvSpPr>
                <p:spPr>
                  <a:xfrm>
                    <a:off x="4971199" y="3962482"/>
                    <a:ext cx="204186" cy="189904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940424C-B949-4D73-A70B-5894B48B0380}"/>
                      </a:ext>
                    </a:extLst>
                  </p:cNvPr>
                  <p:cNvSpPr/>
                  <p:nvPr/>
                </p:nvSpPr>
                <p:spPr>
                  <a:xfrm>
                    <a:off x="4855491" y="3536246"/>
                    <a:ext cx="204186" cy="189904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4534D90-19BD-49B2-B56F-13A9900A07C4}"/>
                      </a:ext>
                    </a:extLst>
                  </p:cNvPr>
                  <p:cNvSpPr txBox="1"/>
                  <p:nvPr/>
                </p:nvSpPr>
                <p:spPr>
                  <a:xfrm rot="2244814">
                    <a:off x="4589801" y="1560830"/>
                    <a:ext cx="14269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Bahnschrift SemiBold" panose="020B0502040204020203" pitchFamily="34" charset="0"/>
                      </a:rPr>
                      <a:t>Best Margin</a:t>
                    </a: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AD10415-F10A-4215-ABA0-5D84D9449A02}"/>
                    </a:ext>
                  </a:extLst>
                </p:cNvPr>
                <p:cNvSpPr txBox="1"/>
                <p:nvPr/>
              </p:nvSpPr>
              <p:spPr>
                <a:xfrm>
                  <a:off x="3613106" y="5388769"/>
                  <a:ext cx="24432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Bahnschrift SemiBold" panose="020B0502040204020203" pitchFamily="34" charset="0"/>
                      <a:cs typeface="Arial" panose="020B0604020202020204" pitchFamily="34" charset="0"/>
                    </a:rPr>
                    <a:t>Dividing hyperplane</a:t>
                  </a:r>
                </a:p>
              </p:txBody>
            </p:sp>
            <p:cxnSp>
              <p:nvCxnSpPr>
                <p:cNvPr id="15" name="Curved Connector 52">
                  <a:extLst>
                    <a:ext uri="{FF2B5EF4-FFF2-40B4-BE49-F238E27FC236}">
                      <a16:creationId xmlns:a16="http://schemas.microsoft.com/office/drawing/2014/main" id="{909710DA-4924-4AB2-9064-4B1A73E52074}"/>
                    </a:ext>
                  </a:extLst>
                </p:cNvPr>
                <p:cNvCxnSpPr>
                  <a:stCxn id="14" idx="1"/>
                </p:cNvCxnSpPr>
                <p:nvPr/>
              </p:nvCxnSpPr>
              <p:spPr>
                <a:xfrm rot="10800000">
                  <a:off x="3120372" y="5004178"/>
                  <a:ext cx="492734" cy="584647"/>
                </a:xfrm>
                <a:prstGeom prst="curvedConnector2">
                  <a:avLst/>
                </a:prstGeom>
                <a:ln w="38100"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C1CA60-CFD3-420B-9433-01CFB5983D29}"/>
                </a:ext>
              </a:extLst>
            </p:cNvPr>
            <p:cNvCxnSpPr>
              <a:endCxn id="24" idx="5"/>
            </p:cNvCxnSpPr>
            <p:nvPr/>
          </p:nvCxnSpPr>
          <p:spPr>
            <a:xfrm flipH="1" flipV="1">
              <a:off x="4862316" y="2789998"/>
              <a:ext cx="162875" cy="1413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EC082E4-118D-41D5-BC96-87ACB6373311}"/>
                </a:ext>
              </a:extLst>
            </p:cNvPr>
            <p:cNvCxnSpPr/>
            <p:nvPr/>
          </p:nvCxnSpPr>
          <p:spPr>
            <a:xfrm flipH="1" flipV="1">
              <a:off x="3931490" y="3954011"/>
              <a:ext cx="170764" cy="1266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A2E645-CE24-4D0F-B6E6-CCA2988465AF}"/>
                </a:ext>
              </a:extLst>
            </p:cNvPr>
            <p:cNvCxnSpPr/>
            <p:nvPr/>
          </p:nvCxnSpPr>
          <p:spPr>
            <a:xfrm flipH="1" flipV="1">
              <a:off x="3445201" y="4551043"/>
              <a:ext cx="179068" cy="1295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C532E5D-A0D2-443D-895A-ACE86F5D5552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4242718" y="3863961"/>
              <a:ext cx="167300" cy="1279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7EA252-DBE8-45E7-9DCC-9EB6EB643650}"/>
                </a:ext>
              </a:extLst>
            </p:cNvPr>
            <p:cNvCxnSpPr>
              <a:endCxn id="26" idx="1"/>
            </p:cNvCxnSpPr>
            <p:nvPr/>
          </p:nvCxnSpPr>
          <p:spPr>
            <a:xfrm>
              <a:off x="4715393" y="3277552"/>
              <a:ext cx="156563" cy="1339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B0312BB-895F-464C-B99A-5D3615823E2F}"/>
              </a:ext>
            </a:extLst>
          </p:cNvPr>
          <p:cNvSpPr txBox="1"/>
          <p:nvPr/>
        </p:nvSpPr>
        <p:spPr>
          <a:xfrm>
            <a:off x="3048000" y="1902697"/>
            <a:ext cx="60960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Maximum-margin hyper plane and margins for an SVM trained with samples from two classes</a:t>
            </a:r>
            <a:endParaRPr lang="en-US" sz="20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25" name="Picture 124" descr="C:\Users\Bappy\Desktop\linearly_separable_4.png">
            <a:extLst>
              <a:ext uri="{FF2B5EF4-FFF2-40B4-BE49-F238E27FC236}">
                <a16:creationId xmlns:a16="http://schemas.microsoft.com/office/drawing/2014/main" id="{6A48E677-7735-45C3-B21B-BF920054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550" y="77043"/>
            <a:ext cx="1276994" cy="121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6F5FBD93-3EAB-4FF7-9DFD-DAF88794AB77}"/>
              </a:ext>
            </a:extLst>
          </p:cNvPr>
          <p:cNvSpPr/>
          <p:nvPr/>
        </p:nvSpPr>
        <p:spPr>
          <a:xfrm>
            <a:off x="4643159" y="1375179"/>
            <a:ext cx="31213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1218987"/>
            <a:r>
              <a:rPr lang="en-US" dirty="0">
                <a:solidFill>
                  <a:srgbClr val="002060"/>
                </a:solidFill>
                <a:latin typeface="Bahnschrift SemiBold" panose="020B0502040204020203" pitchFamily="34" charset="0"/>
                <a:cs typeface="Arial" pitchFamily="34" charset="0"/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261178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C3FF8B-F7D4-458A-9B6F-ADF774830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9F3DD3-CD9C-4904-AECF-9C1643393A50}"/>
              </a:ext>
            </a:extLst>
          </p:cNvPr>
          <p:cNvSpPr txBox="1"/>
          <p:nvPr/>
        </p:nvSpPr>
        <p:spPr>
          <a:xfrm>
            <a:off x="3117606" y="341686"/>
            <a:ext cx="5956789" cy="50783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Additional Approach to This Research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7572531-FBB5-47D1-8D2C-282787AE0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240546"/>
              </p:ext>
            </p:extLst>
          </p:nvPr>
        </p:nvGraphicFramePr>
        <p:xfrm>
          <a:off x="3442920" y="2861018"/>
          <a:ext cx="5306158" cy="272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428FD55-F778-4725-A0D9-3F1F766FE017}"/>
              </a:ext>
            </a:extLst>
          </p:cNvPr>
          <p:cNvGrpSpPr/>
          <p:nvPr/>
        </p:nvGrpSpPr>
        <p:grpSpPr>
          <a:xfrm>
            <a:off x="2365097" y="1488734"/>
            <a:ext cx="7325442" cy="879317"/>
            <a:chOff x="2527513" y="1232819"/>
            <a:chExt cx="2019850" cy="117242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2EA3A4-8CC0-41BB-8A93-C9C2FC47E35B}"/>
                </a:ext>
              </a:extLst>
            </p:cNvPr>
            <p:cNvSpPr/>
            <p:nvPr/>
          </p:nvSpPr>
          <p:spPr>
            <a:xfrm>
              <a:off x="2527513" y="1232819"/>
              <a:ext cx="2019850" cy="117242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434F1C-9BD9-477B-B5E7-F9AAEDDFEBD1}"/>
                </a:ext>
              </a:extLst>
            </p:cNvPr>
            <p:cNvSpPr txBox="1"/>
            <p:nvPr/>
          </p:nvSpPr>
          <p:spPr>
            <a:xfrm>
              <a:off x="2527513" y="1232819"/>
              <a:ext cx="2019850" cy="117242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algn="ctr" defTabSz="20669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dirty="0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Newly Implemented Machine Learning Models for Inventory Item Classification: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2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F25E26-C18D-4BF7-A675-C6F7CEC99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E8F25E26-C18D-4BF7-A675-C6F7CEC993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D34322-1610-4340-BB3A-3A0844401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2D34322-1610-4340-BB3A-3A0844401E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9EE41D-8ED0-4A20-865F-FADB5C9F7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AB690-FB07-40FC-A63D-4E0A94BA5EDD}"/>
              </a:ext>
            </a:extLst>
          </p:cNvPr>
          <p:cNvSpPr txBox="1"/>
          <p:nvPr/>
        </p:nvSpPr>
        <p:spPr>
          <a:xfrm>
            <a:off x="3117606" y="341686"/>
            <a:ext cx="5956789" cy="50783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Additional Approach to This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4CF87D-A5D3-42F5-B6D8-38A39E7E5292}"/>
              </a:ext>
            </a:extLst>
          </p:cNvPr>
          <p:cNvGrpSpPr/>
          <p:nvPr/>
        </p:nvGrpSpPr>
        <p:grpSpPr>
          <a:xfrm>
            <a:off x="3564453" y="1608535"/>
            <a:ext cx="5063090" cy="879317"/>
            <a:chOff x="2527513" y="1232819"/>
            <a:chExt cx="2019850" cy="117242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DC0086-3BB6-4CD3-9C68-5074A3A76E87}"/>
                </a:ext>
              </a:extLst>
            </p:cNvPr>
            <p:cNvSpPr/>
            <p:nvPr/>
          </p:nvSpPr>
          <p:spPr>
            <a:xfrm>
              <a:off x="2527513" y="1232819"/>
              <a:ext cx="2019850" cy="117242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B33CC5-E2C6-42EF-8A89-99F431FFDE46}"/>
                </a:ext>
              </a:extLst>
            </p:cNvPr>
            <p:cNvSpPr txBox="1"/>
            <p:nvPr/>
          </p:nvSpPr>
          <p:spPr>
            <a:xfrm>
              <a:off x="2527513" y="1232819"/>
              <a:ext cx="2019850" cy="117242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algn="ctr" defTabSz="20669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dirty="0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“Voting System” for Inventory Item Classification:</a:t>
              </a: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31D19D0-0BB5-4AA7-BF66-36C9838F2AFA}"/>
              </a:ext>
            </a:extLst>
          </p:cNvPr>
          <p:cNvGraphicFramePr/>
          <p:nvPr/>
        </p:nvGraphicFramePr>
        <p:xfrm>
          <a:off x="1972405" y="2575145"/>
          <a:ext cx="8247187" cy="3846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4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9EE41D-8ED0-4A20-865F-FADB5C9F7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876B39-8B8A-420F-894F-1EBFBB0A103E}"/>
              </a:ext>
            </a:extLst>
          </p:cNvPr>
          <p:cNvSpPr/>
          <p:nvPr/>
        </p:nvSpPr>
        <p:spPr>
          <a:xfrm>
            <a:off x="2508865" y="2708889"/>
            <a:ext cx="3330416" cy="35337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135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MCDM Methods: AHP, SAW &amp; VIKOR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3CB36-1197-4028-B073-901ED612E3F7}"/>
              </a:ext>
            </a:extLst>
          </p:cNvPr>
          <p:cNvSpPr/>
          <p:nvPr/>
        </p:nvSpPr>
        <p:spPr>
          <a:xfrm>
            <a:off x="2508865" y="3401356"/>
            <a:ext cx="3330416" cy="35337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135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ABC Analysis Based on MCDM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4C125-4496-4976-A2AD-E1751C4A8F5F}"/>
              </a:ext>
            </a:extLst>
          </p:cNvPr>
          <p:cNvSpPr/>
          <p:nvPr/>
        </p:nvSpPr>
        <p:spPr>
          <a:xfrm>
            <a:off x="2508865" y="4098586"/>
            <a:ext cx="3330416" cy="35337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135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Generating A, B &amp; C Classes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3F1F9-6702-40E3-AC7C-03691AB653FF}"/>
              </a:ext>
            </a:extLst>
          </p:cNvPr>
          <p:cNvSpPr/>
          <p:nvPr/>
        </p:nvSpPr>
        <p:spPr>
          <a:xfrm>
            <a:off x="6242665" y="3401356"/>
            <a:ext cx="3330416" cy="35337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135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ML Algorithms: ANN, GPC, KNN &amp; SVM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BDB2A-2A08-48CD-8C27-01C77A692C6F}"/>
              </a:ext>
            </a:extLst>
          </p:cNvPr>
          <p:cNvSpPr/>
          <p:nvPr/>
        </p:nvSpPr>
        <p:spPr>
          <a:xfrm>
            <a:off x="6242665" y="2708889"/>
            <a:ext cx="3330416" cy="41957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135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Training the ML Models by the selected Features and the A, B &amp; C Classes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63767-0715-4B8D-81B8-6264DFA4025A}"/>
              </a:ext>
            </a:extLst>
          </p:cNvPr>
          <p:cNvSpPr/>
          <p:nvPr/>
        </p:nvSpPr>
        <p:spPr>
          <a:xfrm>
            <a:off x="6241712" y="4098586"/>
            <a:ext cx="3330416" cy="35337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135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Predict A, B &amp; C Classes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05CC1-1B3E-46B0-8F8D-5CA961DF82C9}"/>
              </a:ext>
            </a:extLst>
          </p:cNvPr>
          <p:cNvSpPr/>
          <p:nvPr/>
        </p:nvSpPr>
        <p:spPr>
          <a:xfrm>
            <a:off x="6241712" y="4904178"/>
            <a:ext cx="3330416" cy="35337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135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Evaluate the classification accuracies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29409-BDE0-4A9C-8D3B-7B55EE2680CE}"/>
              </a:ext>
            </a:extLst>
          </p:cNvPr>
          <p:cNvSpPr/>
          <p:nvPr/>
        </p:nvSpPr>
        <p:spPr>
          <a:xfrm>
            <a:off x="2504102" y="4798674"/>
            <a:ext cx="3330416" cy="50577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135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Combining Three Sets of MCDM Based ABC Classes </a:t>
            </a:r>
            <a:r>
              <a:rPr lang="en-US" altLang="en-US" sz="135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  <a:sym typeface="+mn-ea"/>
              </a:rPr>
              <a:t>into One</a:t>
            </a:r>
            <a:r>
              <a:rPr lang="" altLang="en-US" sz="135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" altLang="en-US" sz="135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by VOTING System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14E37-149B-4949-926C-1F7903343FAA}"/>
              </a:ext>
            </a:extLst>
          </p:cNvPr>
          <p:cNvSpPr/>
          <p:nvPr/>
        </p:nvSpPr>
        <p:spPr>
          <a:xfrm>
            <a:off x="2508865" y="1328240"/>
            <a:ext cx="7064216" cy="35337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150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Inventory Item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A4163-D820-4C20-BC03-7E5BDBF63BC7}"/>
              </a:ext>
            </a:extLst>
          </p:cNvPr>
          <p:cNvSpPr/>
          <p:nvPr/>
        </p:nvSpPr>
        <p:spPr>
          <a:xfrm>
            <a:off x="2508865" y="2012611"/>
            <a:ext cx="7064216" cy="35337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150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Selecting Features Based on Strong Relationship with Item Properties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8C6CE1-37C9-4807-84C9-71B5ACEF11B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41210" y="1681618"/>
            <a:ext cx="0" cy="330994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212958-5632-4161-9F53-2F5215843DDD}"/>
              </a:ext>
            </a:extLst>
          </p:cNvPr>
          <p:cNvCxnSpPr>
            <a:cxnSpLocks/>
          </p:cNvCxnSpPr>
          <p:nvPr/>
        </p:nvCxnSpPr>
        <p:spPr>
          <a:xfrm>
            <a:off x="4178120" y="3062267"/>
            <a:ext cx="0" cy="3390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160E09-7057-48E0-A5A5-3E6F6AE2BC6C}"/>
              </a:ext>
            </a:extLst>
          </p:cNvPr>
          <p:cNvCxnSpPr>
            <a:endCxn id="5" idx="0"/>
          </p:cNvCxnSpPr>
          <p:nvPr/>
        </p:nvCxnSpPr>
        <p:spPr>
          <a:xfrm flipH="1">
            <a:off x="4174310" y="3754734"/>
            <a:ext cx="3810" cy="343853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63E784-5456-4D5C-8777-83F02E43D42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4169310" y="4451965"/>
            <a:ext cx="4763" cy="34670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FDE56-430F-4FEE-998F-22A3007E72F5}"/>
              </a:ext>
            </a:extLst>
          </p:cNvPr>
          <p:cNvCxnSpPr>
            <a:cxnSpLocks/>
          </p:cNvCxnSpPr>
          <p:nvPr/>
        </p:nvCxnSpPr>
        <p:spPr>
          <a:xfrm>
            <a:off x="4177168" y="2367418"/>
            <a:ext cx="953" cy="33528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2C24DF-0A47-44A8-808D-64BBD4677623}"/>
              </a:ext>
            </a:extLst>
          </p:cNvPr>
          <p:cNvCxnSpPr>
            <a:cxnSpLocks/>
          </p:cNvCxnSpPr>
          <p:nvPr/>
        </p:nvCxnSpPr>
        <p:spPr>
          <a:xfrm>
            <a:off x="7903824" y="3128465"/>
            <a:ext cx="3810" cy="272892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6AFCC-561D-4F7C-8A60-0B36730CD214}"/>
              </a:ext>
            </a:extLst>
          </p:cNvPr>
          <p:cNvCxnSpPr>
            <a:cxnSpLocks/>
          </p:cNvCxnSpPr>
          <p:nvPr/>
        </p:nvCxnSpPr>
        <p:spPr>
          <a:xfrm flipH="1">
            <a:off x="7903824" y="3754734"/>
            <a:ext cx="3810" cy="34813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D67CD1-62B6-4854-B055-EDFDAAA4523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906920" y="4451964"/>
            <a:ext cx="1191" cy="452214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B2080E-715B-4261-A848-089B6D9E2C09}"/>
              </a:ext>
            </a:extLst>
          </p:cNvPr>
          <p:cNvCxnSpPr>
            <a:cxnSpLocks/>
          </p:cNvCxnSpPr>
          <p:nvPr/>
        </p:nvCxnSpPr>
        <p:spPr>
          <a:xfrm>
            <a:off x="7906681" y="2373609"/>
            <a:ext cx="953" cy="33528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5ED8E4-04CE-45EE-B523-F74135BD4028}"/>
              </a:ext>
            </a:extLst>
          </p:cNvPr>
          <p:cNvGrpSpPr/>
          <p:nvPr/>
        </p:nvGrpSpPr>
        <p:grpSpPr>
          <a:xfrm>
            <a:off x="5834518" y="2794138"/>
            <a:ext cx="408146" cy="1588294"/>
            <a:chOff x="9146" y="3388"/>
            <a:chExt cx="857" cy="3335"/>
          </a:xfrm>
        </p:grpSpPr>
        <p:cxnSp>
          <p:nvCxnSpPr>
            <p:cNvPr id="23" name="Elbow Connector 30">
              <a:extLst>
                <a:ext uri="{FF2B5EF4-FFF2-40B4-BE49-F238E27FC236}">
                  <a16:creationId xmlns:a16="http://schemas.microsoft.com/office/drawing/2014/main" id="{33996712-6033-4988-8188-7F09FD4BA941}"/>
                </a:ext>
              </a:extLst>
            </p:cNvPr>
            <p:cNvCxnSpPr/>
            <p:nvPr/>
          </p:nvCxnSpPr>
          <p:spPr>
            <a:xfrm flipV="1">
              <a:off x="9146" y="3390"/>
              <a:ext cx="322" cy="3333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D1E7A1-E644-446A-8F47-D779C04236D1}"/>
                </a:ext>
              </a:extLst>
            </p:cNvPr>
            <p:cNvCxnSpPr/>
            <p:nvPr/>
          </p:nvCxnSpPr>
          <p:spPr>
            <a:xfrm>
              <a:off x="9465" y="3388"/>
              <a:ext cx="538" cy="4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Elbow Connector 36">
            <a:extLst>
              <a:ext uri="{FF2B5EF4-FFF2-40B4-BE49-F238E27FC236}">
                <a16:creationId xmlns:a16="http://schemas.microsoft.com/office/drawing/2014/main" id="{71A81C1B-2BA5-4287-A0A6-C355E91DA228}"/>
              </a:ext>
            </a:extLst>
          </p:cNvPr>
          <p:cNvCxnSpPr>
            <a:cxnSpLocks/>
          </p:cNvCxnSpPr>
          <p:nvPr/>
        </p:nvCxnSpPr>
        <p:spPr>
          <a:xfrm flipV="1">
            <a:off x="5840233" y="2918676"/>
            <a:ext cx="280988" cy="2072162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37FF17-D72D-4288-A2CB-EA40F50DC076}"/>
              </a:ext>
            </a:extLst>
          </p:cNvPr>
          <p:cNvCxnSpPr>
            <a:cxnSpLocks/>
          </p:cNvCxnSpPr>
          <p:nvPr/>
        </p:nvCxnSpPr>
        <p:spPr>
          <a:xfrm>
            <a:off x="6117411" y="2927123"/>
            <a:ext cx="133826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1816420-0E77-4B86-81B7-A1A9F91EB964}"/>
              </a:ext>
            </a:extLst>
          </p:cNvPr>
          <p:cNvSpPr/>
          <p:nvPr/>
        </p:nvSpPr>
        <p:spPr>
          <a:xfrm>
            <a:off x="4415307" y="5484950"/>
            <a:ext cx="3001790" cy="47600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sz="1500" dirty="0">
                <a:solidFill>
                  <a:srgbClr val="00206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Higher performance ML Model with corresponding MCDM Model</a:t>
            </a:r>
          </a:p>
        </p:txBody>
      </p:sp>
      <p:cxnSp>
        <p:nvCxnSpPr>
          <p:cNvPr id="28" name="Elbow Connector 41">
            <a:extLst>
              <a:ext uri="{FF2B5EF4-FFF2-40B4-BE49-F238E27FC236}">
                <a16:creationId xmlns:a16="http://schemas.microsoft.com/office/drawing/2014/main" id="{A1183DC5-0DCF-4802-A764-91E80C0DBA74}"/>
              </a:ext>
            </a:extLst>
          </p:cNvPr>
          <p:cNvCxnSpPr>
            <a:cxnSpLocks/>
            <a:stCxn id="9" idx="2"/>
            <a:endCxn id="27" idx="3"/>
          </p:cNvCxnSpPr>
          <p:nvPr/>
        </p:nvCxnSpPr>
        <p:spPr>
          <a:xfrm rot="5400000">
            <a:off x="7429309" y="5245343"/>
            <a:ext cx="465399" cy="489824"/>
          </a:xfrm>
          <a:prstGeom prst="bentConnector2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5C8484-7617-4054-89EF-D6D86F480ACD}"/>
              </a:ext>
            </a:extLst>
          </p:cNvPr>
          <p:cNvCxnSpPr>
            <a:cxnSpLocks/>
          </p:cNvCxnSpPr>
          <p:nvPr/>
        </p:nvCxnSpPr>
        <p:spPr>
          <a:xfrm flipH="1">
            <a:off x="5839280" y="5109200"/>
            <a:ext cx="4074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C0B4F2-6EA4-4022-A4FE-D7DB320608C1}"/>
              </a:ext>
            </a:extLst>
          </p:cNvPr>
          <p:cNvSpPr txBox="1"/>
          <p:nvPr/>
        </p:nvSpPr>
        <p:spPr>
          <a:xfrm>
            <a:off x="4729230" y="339508"/>
            <a:ext cx="2733541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09500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9EE41D-8ED0-4A20-865F-FADB5C9F7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D46C31-49A9-4D9A-B702-07ADCB56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97034"/>
              </p:ext>
            </p:extLst>
          </p:nvPr>
        </p:nvGraphicFramePr>
        <p:xfrm>
          <a:off x="2038932" y="751744"/>
          <a:ext cx="8114133" cy="25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672">
                  <a:extLst>
                    <a:ext uri="{9D8B030D-6E8A-4147-A177-3AD203B41FA5}">
                      <a16:colId xmlns:a16="http://schemas.microsoft.com/office/drawing/2014/main" val="2322904376"/>
                    </a:ext>
                  </a:extLst>
                </a:gridCol>
                <a:gridCol w="1432485">
                  <a:extLst>
                    <a:ext uri="{9D8B030D-6E8A-4147-A177-3AD203B41FA5}">
                      <a16:colId xmlns:a16="http://schemas.microsoft.com/office/drawing/2014/main" val="484676342"/>
                    </a:ext>
                  </a:extLst>
                </a:gridCol>
                <a:gridCol w="1474005">
                  <a:extLst>
                    <a:ext uri="{9D8B030D-6E8A-4147-A177-3AD203B41FA5}">
                      <a16:colId xmlns:a16="http://schemas.microsoft.com/office/drawing/2014/main" val="798668392"/>
                    </a:ext>
                  </a:extLst>
                </a:gridCol>
                <a:gridCol w="1750450">
                  <a:extLst>
                    <a:ext uri="{9D8B030D-6E8A-4147-A177-3AD203B41FA5}">
                      <a16:colId xmlns:a16="http://schemas.microsoft.com/office/drawing/2014/main" val="2508651845"/>
                    </a:ext>
                  </a:extLst>
                </a:gridCol>
                <a:gridCol w="1680521">
                  <a:extLst>
                    <a:ext uri="{9D8B030D-6E8A-4147-A177-3AD203B41FA5}">
                      <a16:colId xmlns:a16="http://schemas.microsoft.com/office/drawing/2014/main" val="1753392418"/>
                    </a:ext>
                  </a:extLst>
                </a:gridCol>
              </a:tblGrid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Item_Number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AHP_Class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SAW_Class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VIKOR_Class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Combo_Class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973507"/>
                  </a:ext>
                </a:extLst>
              </a:tr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0447"/>
                  </a:ext>
                </a:extLst>
              </a:tr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2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B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577253"/>
                  </a:ext>
                </a:extLst>
              </a:tr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3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32321"/>
                  </a:ext>
                </a:extLst>
              </a:tr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4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95223"/>
                  </a:ext>
                </a:extLst>
              </a:tr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B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B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1741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6B7933-36D2-4484-B5DF-770D0C3DF142}"/>
              </a:ext>
            </a:extLst>
          </p:cNvPr>
          <p:cNvSpPr txBox="1"/>
          <p:nvPr/>
        </p:nvSpPr>
        <p:spPr>
          <a:xfrm>
            <a:off x="3735685" y="147004"/>
            <a:ext cx="4720629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Discussion on Voting System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7234E9-D16A-464F-B966-126EE235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00129"/>
              </p:ext>
            </p:extLst>
          </p:nvPr>
        </p:nvGraphicFramePr>
        <p:xfrm>
          <a:off x="964208" y="3876938"/>
          <a:ext cx="4980466" cy="2861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7FB94C-AAA7-4F18-8D05-F2D1585F7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187609"/>
              </p:ext>
            </p:extLst>
          </p:nvPr>
        </p:nvGraphicFramePr>
        <p:xfrm>
          <a:off x="6095998" y="3870813"/>
          <a:ext cx="5706415" cy="152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7DD5D0-5E36-4D4F-AF76-A45F5EDCED64}"/>
              </a:ext>
            </a:extLst>
          </p:cNvPr>
          <p:cNvSpPr txBox="1"/>
          <p:nvPr/>
        </p:nvSpPr>
        <p:spPr>
          <a:xfrm>
            <a:off x="7026498" y="3382850"/>
            <a:ext cx="2682026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For </a:t>
            </a:r>
            <a:r>
              <a:rPr lang="en-US" sz="2100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Item_Number</a:t>
            </a:r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2: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FAFB9D-1603-4A9F-8A77-A2B71633A82A}"/>
              </a:ext>
            </a:extLst>
          </p:cNvPr>
          <p:cNvGrpSpPr/>
          <p:nvPr/>
        </p:nvGrpSpPr>
        <p:grpSpPr>
          <a:xfrm>
            <a:off x="8030251" y="5460109"/>
            <a:ext cx="1851686" cy="586446"/>
            <a:chOff x="3487834" y="919829"/>
            <a:chExt cx="1529064" cy="4896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A08B81-6836-4761-AB6E-057737C5EBF6}"/>
                </a:ext>
              </a:extLst>
            </p:cNvPr>
            <p:cNvSpPr/>
            <p:nvPr/>
          </p:nvSpPr>
          <p:spPr>
            <a:xfrm>
              <a:off x="3487834" y="919829"/>
              <a:ext cx="1529064" cy="489600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2A1488-B04E-47C2-AA53-C3E2F3D3BA17}"/>
                </a:ext>
              </a:extLst>
            </p:cNvPr>
            <p:cNvSpPr txBox="1"/>
            <p:nvPr/>
          </p:nvSpPr>
          <p:spPr>
            <a:xfrm>
              <a:off x="3487834" y="919829"/>
              <a:ext cx="1529064" cy="489600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0678" tIns="51816" rIns="90678" bIns="51816" numCol="1" spcCol="1270" anchor="ctr" anchorCtr="0">
              <a:noAutofit/>
            </a:bodyPr>
            <a:lstStyle/>
            <a:p>
              <a:pPr algn="ctr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err="1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Combo_Class</a:t>
              </a:r>
              <a:endParaRPr lang="en-US" sz="2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C7B2F9-0972-48B3-825D-54DE3831E18E}"/>
              </a:ext>
            </a:extLst>
          </p:cNvPr>
          <p:cNvGrpSpPr/>
          <p:nvPr/>
        </p:nvGrpSpPr>
        <p:grpSpPr>
          <a:xfrm>
            <a:off x="8030251" y="6046554"/>
            <a:ext cx="1851686" cy="651025"/>
            <a:chOff x="3487834" y="1409429"/>
            <a:chExt cx="1529064" cy="7466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D92326-DEF3-4071-873C-DD84427CBFC7}"/>
                </a:ext>
              </a:extLst>
            </p:cNvPr>
            <p:cNvSpPr/>
            <p:nvPr/>
          </p:nvSpPr>
          <p:spPr>
            <a:xfrm>
              <a:off x="3487834" y="1409429"/>
              <a:ext cx="1529064" cy="746639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84A436-5CF5-49D2-BDF2-55734A6B71AD}"/>
                </a:ext>
              </a:extLst>
            </p:cNvPr>
            <p:cNvSpPr txBox="1"/>
            <p:nvPr/>
          </p:nvSpPr>
          <p:spPr>
            <a:xfrm>
              <a:off x="3487834" y="1409429"/>
              <a:ext cx="1529064" cy="7466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71450" lvl="1" indent="-17145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 dirty="0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5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9EE41D-8ED0-4A20-865F-FADB5C9F7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3A9D0F-6965-48BE-B242-9CF28CCF4E32}"/>
              </a:ext>
            </a:extLst>
          </p:cNvPr>
          <p:cNvSpPr txBox="1"/>
          <p:nvPr/>
        </p:nvSpPr>
        <p:spPr>
          <a:xfrm>
            <a:off x="3735685" y="339508"/>
            <a:ext cx="4720629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Discussion on Voting System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94F684-464E-4F9C-84AE-05AAE48B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35157"/>
              </p:ext>
            </p:extLst>
          </p:nvPr>
        </p:nvGraphicFramePr>
        <p:xfrm>
          <a:off x="3323889" y="1172365"/>
          <a:ext cx="5659820" cy="1957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9275">
                  <a:extLst>
                    <a:ext uri="{9D8B030D-6E8A-4147-A177-3AD203B41FA5}">
                      <a16:colId xmlns:a16="http://schemas.microsoft.com/office/drawing/2014/main" val="2322904376"/>
                    </a:ext>
                  </a:extLst>
                </a:gridCol>
                <a:gridCol w="999196">
                  <a:extLst>
                    <a:ext uri="{9D8B030D-6E8A-4147-A177-3AD203B41FA5}">
                      <a16:colId xmlns:a16="http://schemas.microsoft.com/office/drawing/2014/main" val="484676342"/>
                    </a:ext>
                  </a:extLst>
                </a:gridCol>
                <a:gridCol w="1028157">
                  <a:extLst>
                    <a:ext uri="{9D8B030D-6E8A-4147-A177-3AD203B41FA5}">
                      <a16:colId xmlns:a16="http://schemas.microsoft.com/office/drawing/2014/main" val="798668392"/>
                    </a:ext>
                  </a:extLst>
                </a:gridCol>
                <a:gridCol w="1220985">
                  <a:extLst>
                    <a:ext uri="{9D8B030D-6E8A-4147-A177-3AD203B41FA5}">
                      <a16:colId xmlns:a16="http://schemas.microsoft.com/office/drawing/2014/main" val="2508651845"/>
                    </a:ext>
                  </a:extLst>
                </a:gridCol>
                <a:gridCol w="1172207">
                  <a:extLst>
                    <a:ext uri="{9D8B030D-6E8A-4147-A177-3AD203B41FA5}">
                      <a16:colId xmlns:a16="http://schemas.microsoft.com/office/drawing/2014/main" val="1753392418"/>
                    </a:ext>
                  </a:extLst>
                </a:gridCol>
              </a:tblGrid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Item_Number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AHP_Class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SAW_Class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VIKOR_Class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Combo_Class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973507"/>
                  </a:ext>
                </a:extLst>
              </a:tr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0447"/>
                  </a:ext>
                </a:extLst>
              </a:tr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2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B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577253"/>
                  </a:ext>
                </a:extLst>
              </a:tr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3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32321"/>
                  </a:ext>
                </a:extLst>
              </a:tr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4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95223"/>
                  </a:ext>
                </a:extLst>
              </a:tr>
              <a:tr h="31808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5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C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B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A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</a:rPr>
                        <a:t>B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006" marR="50006" marT="50006" marB="500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174164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DBF018-95D4-4F30-AF55-6FE27EEF5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979953"/>
              </p:ext>
            </p:extLst>
          </p:nvPr>
        </p:nvGraphicFramePr>
        <p:xfrm>
          <a:off x="4214075" y="3801529"/>
          <a:ext cx="3763850" cy="2306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DA8053-7A02-40C9-A928-09AD65C9002A}"/>
              </a:ext>
            </a:extLst>
          </p:cNvPr>
          <p:cNvSpPr txBox="1"/>
          <p:nvPr/>
        </p:nvSpPr>
        <p:spPr>
          <a:xfrm>
            <a:off x="4778635" y="3543924"/>
            <a:ext cx="2682026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For Item_Number 5: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D0E35D-4DDC-404E-8E8F-DF64D4D27633}"/>
              </a:ext>
            </a:extLst>
          </p:cNvPr>
          <p:cNvGrpSpPr/>
          <p:nvPr/>
        </p:nvGrpSpPr>
        <p:grpSpPr>
          <a:xfrm>
            <a:off x="5453152" y="5545526"/>
            <a:ext cx="1332992" cy="384556"/>
            <a:chOff x="3487834" y="919829"/>
            <a:chExt cx="1529064" cy="4896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578B7B-9CA0-43E4-B1A9-A3A61FADD0D1}"/>
                </a:ext>
              </a:extLst>
            </p:cNvPr>
            <p:cNvSpPr/>
            <p:nvPr/>
          </p:nvSpPr>
          <p:spPr>
            <a:xfrm>
              <a:off x="3487834" y="919829"/>
              <a:ext cx="1529064" cy="489600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F1D71C-4359-4918-8917-B2A043F332B2}"/>
                </a:ext>
              </a:extLst>
            </p:cNvPr>
            <p:cNvSpPr txBox="1"/>
            <p:nvPr/>
          </p:nvSpPr>
          <p:spPr>
            <a:xfrm>
              <a:off x="3487834" y="919829"/>
              <a:ext cx="1529064" cy="489600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0678" tIns="51816" rIns="90678" bIns="51816" numCol="1" spcCol="1270" anchor="ctr" anchorCtr="0">
              <a:noAutofit/>
            </a:bodyPr>
            <a:lstStyle/>
            <a:p>
              <a:pPr algn="ctr" defTabSz="5667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75" dirty="0" err="1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Combo_Class</a:t>
              </a:r>
              <a:endParaRPr lang="en-US" sz="1275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2891B4-2EF0-4D26-81FF-29C2856A6863}"/>
              </a:ext>
            </a:extLst>
          </p:cNvPr>
          <p:cNvGrpSpPr/>
          <p:nvPr/>
        </p:nvGrpSpPr>
        <p:grpSpPr>
          <a:xfrm>
            <a:off x="5453152" y="5932045"/>
            <a:ext cx="1332992" cy="586447"/>
            <a:chOff x="3487834" y="1409429"/>
            <a:chExt cx="1529064" cy="7466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AB8818-4025-4252-B802-A0D50A396008}"/>
                </a:ext>
              </a:extLst>
            </p:cNvPr>
            <p:cNvSpPr/>
            <p:nvPr/>
          </p:nvSpPr>
          <p:spPr>
            <a:xfrm>
              <a:off x="3487834" y="1409429"/>
              <a:ext cx="1529064" cy="746639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3E8575-094D-43ED-8539-6B3D5E470782}"/>
                </a:ext>
              </a:extLst>
            </p:cNvPr>
            <p:cNvSpPr txBox="1"/>
            <p:nvPr/>
          </p:nvSpPr>
          <p:spPr>
            <a:xfrm>
              <a:off x="3487834" y="1409429"/>
              <a:ext cx="1529064" cy="7466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71450" lvl="1" indent="-17145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 dirty="0">
                  <a:solidFill>
                    <a:srgbClr val="002060"/>
                  </a:solidFill>
                  <a:latin typeface="Bahnschrift SemiBold" panose="020B0502040204020203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64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962BAF-D653-4495-9577-41945C083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DEC13F-07BC-4F47-9092-45CA26E3FA93}"/>
              </a:ext>
            </a:extLst>
          </p:cNvPr>
          <p:cNvSpPr/>
          <p:nvPr/>
        </p:nvSpPr>
        <p:spPr>
          <a:xfrm>
            <a:off x="334469" y="2751739"/>
            <a:ext cx="1244235" cy="869462"/>
          </a:xfrm>
          <a:prstGeom prst="roundRect">
            <a:avLst>
              <a:gd name="adj" fmla="val 29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1.AHP,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2.SAW,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3.VIKOR,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4.Combo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B4DBFC-80DA-4500-AFD8-951EE5D61405}"/>
              </a:ext>
            </a:extLst>
          </p:cNvPr>
          <p:cNvSpPr/>
          <p:nvPr/>
        </p:nvSpPr>
        <p:spPr>
          <a:xfrm>
            <a:off x="1894526" y="4362581"/>
            <a:ext cx="713014" cy="332512"/>
          </a:xfrm>
          <a:prstGeom prst="roundRect">
            <a:avLst>
              <a:gd name="adj" fmla="val 29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4.GPC,</a:t>
            </a:r>
          </a:p>
          <a:p>
            <a:pPr algn="ctr"/>
            <a:r>
              <a:rPr lang="en-US" sz="1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5 times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BD3207-4317-4086-B4EE-3060A3DEE6E0}"/>
              </a:ext>
            </a:extLst>
          </p:cNvPr>
          <p:cNvSpPr/>
          <p:nvPr/>
        </p:nvSpPr>
        <p:spPr>
          <a:xfrm>
            <a:off x="1874965" y="3348774"/>
            <a:ext cx="713015" cy="332512"/>
          </a:xfrm>
          <a:prstGeom prst="roundRect">
            <a:avLst>
              <a:gd name="adj" fmla="val 29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3.KNN,</a:t>
            </a:r>
          </a:p>
          <a:p>
            <a:pPr algn="ctr"/>
            <a:r>
              <a:rPr lang="en-US" sz="1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5 times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EC90DD-65E0-4A8D-9EE8-7C6E1CAD04F0}"/>
              </a:ext>
            </a:extLst>
          </p:cNvPr>
          <p:cNvSpPr/>
          <p:nvPr/>
        </p:nvSpPr>
        <p:spPr>
          <a:xfrm>
            <a:off x="1861193" y="2788804"/>
            <a:ext cx="681347" cy="332512"/>
          </a:xfrm>
          <a:prstGeom prst="roundRect">
            <a:avLst>
              <a:gd name="adj" fmla="val 29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2.SVM,</a:t>
            </a:r>
          </a:p>
          <a:p>
            <a:pPr algn="ctr"/>
            <a:r>
              <a:rPr lang="en-US" sz="1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5 times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F0A846-3B48-486D-8E1E-B94A636B3453}"/>
              </a:ext>
            </a:extLst>
          </p:cNvPr>
          <p:cNvSpPr/>
          <p:nvPr/>
        </p:nvSpPr>
        <p:spPr>
          <a:xfrm>
            <a:off x="1895774" y="1941605"/>
            <a:ext cx="706431" cy="332512"/>
          </a:xfrm>
          <a:prstGeom prst="roundRect">
            <a:avLst>
              <a:gd name="adj" fmla="val 29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1.ANN,</a:t>
            </a:r>
          </a:p>
          <a:p>
            <a:pPr algn="ctr"/>
            <a:r>
              <a:rPr lang="en-US" sz="10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5 times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B2048B-6E71-4628-A9E4-22CC7AB84DE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1578704" y="2107861"/>
            <a:ext cx="317070" cy="107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15E892-B687-4B52-B52A-CDD5210836A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1578704" y="2955060"/>
            <a:ext cx="282489" cy="23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FEB708-0526-4C7F-9596-D1DD5878E0E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578704" y="3186470"/>
            <a:ext cx="296261" cy="32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CAEBBA-5024-4E01-9CB5-3F92B859E13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578704" y="3186470"/>
            <a:ext cx="315822" cy="134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FA22D9-87C6-48EB-903A-8214B8E42D7E}"/>
              </a:ext>
            </a:extLst>
          </p:cNvPr>
          <p:cNvSpPr/>
          <p:nvPr/>
        </p:nvSpPr>
        <p:spPr>
          <a:xfrm>
            <a:off x="3066820" y="4522168"/>
            <a:ext cx="1244104" cy="783763"/>
          </a:xfrm>
          <a:prstGeom prst="roundRect">
            <a:avLst>
              <a:gd name="adj" fmla="val 29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GPC</a:t>
            </a:r>
          </a:p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Avg train, test accuracy </a:t>
            </a:r>
          </a:p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Avg run time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EB5F78-2A6B-4649-82AD-5FD6AEE8D7E8}"/>
              </a:ext>
            </a:extLst>
          </p:cNvPr>
          <p:cNvSpPr/>
          <p:nvPr/>
        </p:nvSpPr>
        <p:spPr>
          <a:xfrm>
            <a:off x="3066819" y="3505488"/>
            <a:ext cx="1244105" cy="783763"/>
          </a:xfrm>
          <a:prstGeom prst="roundRect">
            <a:avLst>
              <a:gd name="adj" fmla="val 29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KNN</a:t>
            </a:r>
          </a:p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Avg train, test accuracy </a:t>
            </a:r>
          </a:p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Avg run time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3E32BB-537B-4D34-835D-D30E01BBAB55}"/>
              </a:ext>
            </a:extLst>
          </p:cNvPr>
          <p:cNvSpPr/>
          <p:nvPr/>
        </p:nvSpPr>
        <p:spPr>
          <a:xfrm>
            <a:off x="3066689" y="2488808"/>
            <a:ext cx="1244235" cy="783763"/>
          </a:xfrm>
          <a:prstGeom prst="roundRect">
            <a:avLst>
              <a:gd name="adj" fmla="val 29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SVM</a:t>
            </a:r>
          </a:p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Avg train, test accuracy </a:t>
            </a:r>
          </a:p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Avg run time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8130F5-3FFB-448E-A0CC-D204AD5F3596}"/>
              </a:ext>
            </a:extLst>
          </p:cNvPr>
          <p:cNvSpPr/>
          <p:nvPr/>
        </p:nvSpPr>
        <p:spPr>
          <a:xfrm>
            <a:off x="3076260" y="1472126"/>
            <a:ext cx="1244235" cy="783765"/>
          </a:xfrm>
          <a:prstGeom prst="roundRect">
            <a:avLst>
              <a:gd name="adj" fmla="val 298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ANN</a:t>
            </a:r>
          </a:p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Avg train, test accuracy </a:t>
            </a:r>
          </a:p>
          <a:p>
            <a:pPr algn="ctr"/>
            <a:r>
              <a:rPr lang="en-US" sz="1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Avg run time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13C241-55DF-4C9C-92B6-C0F1C6F4A73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2602205" y="1864009"/>
            <a:ext cx="474055" cy="24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21AD6F-EF9E-4EF2-B7C4-93304085592C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542540" y="2880690"/>
            <a:ext cx="524149" cy="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FBA86-DF1E-4AE6-8BB9-1C562CF8B05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607540" y="4528837"/>
            <a:ext cx="459280" cy="38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196372-799E-4021-87F9-AB358BBE006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587980" y="3515030"/>
            <a:ext cx="478839" cy="38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4E12CDE-F192-4F26-8B36-2FB9155F6677}"/>
              </a:ext>
            </a:extLst>
          </p:cNvPr>
          <p:cNvCxnSpPr>
            <a:cxnSpLocks/>
          </p:cNvCxnSpPr>
          <p:nvPr/>
        </p:nvCxnSpPr>
        <p:spPr>
          <a:xfrm flipH="1">
            <a:off x="4320495" y="1762105"/>
            <a:ext cx="31666" cy="3056710"/>
          </a:xfrm>
          <a:prstGeom prst="bentConnector3">
            <a:avLst>
              <a:gd name="adj1" fmla="val -127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9A077A-2383-4010-86D9-FE5C6F42BD74}"/>
              </a:ext>
            </a:extLst>
          </p:cNvPr>
          <p:cNvCxnSpPr/>
          <p:nvPr/>
        </p:nvCxnSpPr>
        <p:spPr>
          <a:xfrm>
            <a:off x="5907399" y="2442018"/>
            <a:ext cx="462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E7747-4E31-43D1-9A93-C7FC42095E56}"/>
              </a:ext>
            </a:extLst>
          </p:cNvPr>
          <p:cNvCxnSpPr>
            <a:cxnSpLocks/>
          </p:cNvCxnSpPr>
          <p:nvPr/>
        </p:nvCxnSpPr>
        <p:spPr>
          <a:xfrm flipV="1">
            <a:off x="4392344" y="1853061"/>
            <a:ext cx="3965087" cy="1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2E682D4-561B-442A-9107-C99A1FDBE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37991"/>
              </p:ext>
            </p:extLst>
          </p:nvPr>
        </p:nvGraphicFramePr>
        <p:xfrm>
          <a:off x="8357431" y="1284746"/>
          <a:ext cx="3429659" cy="783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998">
                  <a:extLst>
                    <a:ext uri="{9D8B030D-6E8A-4147-A177-3AD203B41FA5}">
                      <a16:colId xmlns:a16="http://schemas.microsoft.com/office/drawing/2014/main" val="4269920561"/>
                    </a:ext>
                  </a:extLst>
                </a:gridCol>
                <a:gridCol w="610843">
                  <a:extLst>
                    <a:ext uri="{9D8B030D-6E8A-4147-A177-3AD203B41FA5}">
                      <a16:colId xmlns:a16="http://schemas.microsoft.com/office/drawing/2014/main" val="3046231972"/>
                    </a:ext>
                  </a:extLst>
                </a:gridCol>
                <a:gridCol w="700324">
                  <a:extLst>
                    <a:ext uri="{9D8B030D-6E8A-4147-A177-3AD203B41FA5}">
                      <a16:colId xmlns:a16="http://schemas.microsoft.com/office/drawing/2014/main" val="2650404734"/>
                    </a:ext>
                  </a:extLst>
                </a:gridCol>
                <a:gridCol w="594897">
                  <a:extLst>
                    <a:ext uri="{9D8B030D-6E8A-4147-A177-3AD203B41FA5}">
                      <a16:colId xmlns:a16="http://schemas.microsoft.com/office/drawing/2014/main" val="3171212299"/>
                    </a:ext>
                  </a:extLst>
                </a:gridCol>
                <a:gridCol w="811597">
                  <a:extLst>
                    <a:ext uri="{9D8B030D-6E8A-4147-A177-3AD203B41FA5}">
                      <a16:colId xmlns:a16="http://schemas.microsoft.com/office/drawing/2014/main" val="809037194"/>
                    </a:ext>
                  </a:extLst>
                </a:gridCol>
              </a:tblGrid>
              <a:tr h="140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AHP 100K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train_Acc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test_Acc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2206582501"/>
                  </a:ext>
                </a:extLst>
              </a:tr>
              <a:tr h="140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99.73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99.73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16.34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0.982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4180763579"/>
                  </a:ext>
                </a:extLst>
              </a:tr>
              <a:tr h="140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77.85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77.83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116.98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0.045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1606975342"/>
                  </a:ext>
                </a:extLst>
              </a:tr>
              <a:tr h="140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87.07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75.03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0.381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367645560"/>
                  </a:ext>
                </a:extLst>
              </a:tr>
              <a:tr h="140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GPC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73.5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103.53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0.654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404932607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8E89D0E-F2C3-4784-BEA8-17F33F39A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41045"/>
              </p:ext>
            </p:extLst>
          </p:nvPr>
        </p:nvGraphicFramePr>
        <p:xfrm>
          <a:off x="4791287" y="978340"/>
          <a:ext cx="3406920" cy="783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384">
                  <a:extLst>
                    <a:ext uri="{9D8B030D-6E8A-4147-A177-3AD203B41FA5}">
                      <a16:colId xmlns:a16="http://schemas.microsoft.com/office/drawing/2014/main" val="1977826966"/>
                    </a:ext>
                  </a:extLst>
                </a:gridCol>
                <a:gridCol w="681384">
                  <a:extLst>
                    <a:ext uri="{9D8B030D-6E8A-4147-A177-3AD203B41FA5}">
                      <a16:colId xmlns:a16="http://schemas.microsoft.com/office/drawing/2014/main" val="2130237588"/>
                    </a:ext>
                  </a:extLst>
                </a:gridCol>
                <a:gridCol w="681384">
                  <a:extLst>
                    <a:ext uri="{9D8B030D-6E8A-4147-A177-3AD203B41FA5}">
                      <a16:colId xmlns:a16="http://schemas.microsoft.com/office/drawing/2014/main" val="3001868960"/>
                    </a:ext>
                  </a:extLst>
                </a:gridCol>
                <a:gridCol w="571854">
                  <a:extLst>
                    <a:ext uri="{9D8B030D-6E8A-4147-A177-3AD203B41FA5}">
                      <a16:colId xmlns:a16="http://schemas.microsoft.com/office/drawing/2014/main" val="3854605379"/>
                    </a:ext>
                  </a:extLst>
                </a:gridCol>
                <a:gridCol w="790914">
                  <a:extLst>
                    <a:ext uri="{9D8B030D-6E8A-4147-A177-3AD203B41FA5}">
                      <a16:colId xmlns:a16="http://schemas.microsoft.com/office/drawing/2014/main" val="3400965423"/>
                    </a:ext>
                  </a:extLst>
                </a:gridCol>
              </a:tblGrid>
              <a:tr h="156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AHP 150K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train_Acc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test_Acc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452518409"/>
                  </a:ext>
                </a:extLst>
              </a:tr>
              <a:tr h="156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99.8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99.8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24.99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0.991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851211286"/>
                  </a:ext>
                </a:extLst>
              </a:tr>
              <a:tr h="156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77.94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77.83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278.32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0.043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3079989930"/>
                  </a:ext>
                </a:extLst>
              </a:tr>
              <a:tr h="156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87.38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75.67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0.392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2118281583"/>
                  </a:ext>
                </a:extLst>
              </a:tr>
              <a:tr h="156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GPC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74.49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301.35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0.633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12425337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D88C963-D113-46C2-A5DA-E7EC33E62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82676"/>
              </p:ext>
            </p:extLst>
          </p:nvPr>
        </p:nvGraphicFramePr>
        <p:xfrm>
          <a:off x="4791288" y="2274117"/>
          <a:ext cx="3406919" cy="783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384">
                  <a:extLst>
                    <a:ext uri="{9D8B030D-6E8A-4147-A177-3AD203B41FA5}">
                      <a16:colId xmlns:a16="http://schemas.microsoft.com/office/drawing/2014/main" val="3198590342"/>
                    </a:ext>
                  </a:extLst>
                </a:gridCol>
                <a:gridCol w="681384">
                  <a:extLst>
                    <a:ext uri="{9D8B030D-6E8A-4147-A177-3AD203B41FA5}">
                      <a16:colId xmlns:a16="http://schemas.microsoft.com/office/drawing/2014/main" val="3696577077"/>
                    </a:ext>
                  </a:extLst>
                </a:gridCol>
                <a:gridCol w="681384">
                  <a:extLst>
                    <a:ext uri="{9D8B030D-6E8A-4147-A177-3AD203B41FA5}">
                      <a16:colId xmlns:a16="http://schemas.microsoft.com/office/drawing/2014/main" val="2843685169"/>
                    </a:ext>
                  </a:extLst>
                </a:gridCol>
                <a:gridCol w="589258">
                  <a:extLst>
                    <a:ext uri="{9D8B030D-6E8A-4147-A177-3AD203B41FA5}">
                      <a16:colId xmlns:a16="http://schemas.microsoft.com/office/drawing/2014/main" val="915913862"/>
                    </a:ext>
                  </a:extLst>
                </a:gridCol>
                <a:gridCol w="773509">
                  <a:extLst>
                    <a:ext uri="{9D8B030D-6E8A-4147-A177-3AD203B41FA5}">
                      <a16:colId xmlns:a16="http://schemas.microsoft.com/office/drawing/2014/main" val="607662015"/>
                    </a:ext>
                  </a:extLst>
                </a:gridCol>
              </a:tblGrid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SAW 150K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train_Acc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test_Acc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3313223051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99.79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99.79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23.46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0.995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08782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64.74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64.95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566.32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0.027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379084139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80.82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63.94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0.443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2595787983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GPC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63.03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308.44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0.592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165657587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76B1A46-352A-4923-88B2-6BE3D17EB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94444"/>
              </p:ext>
            </p:extLst>
          </p:nvPr>
        </p:nvGraphicFramePr>
        <p:xfrm>
          <a:off x="4791287" y="3569894"/>
          <a:ext cx="3406920" cy="850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197">
                  <a:extLst>
                    <a:ext uri="{9D8B030D-6E8A-4147-A177-3AD203B41FA5}">
                      <a16:colId xmlns:a16="http://schemas.microsoft.com/office/drawing/2014/main" val="3280279371"/>
                    </a:ext>
                  </a:extLst>
                </a:gridCol>
                <a:gridCol w="558570">
                  <a:extLst>
                    <a:ext uri="{9D8B030D-6E8A-4147-A177-3AD203B41FA5}">
                      <a16:colId xmlns:a16="http://schemas.microsoft.com/office/drawing/2014/main" val="1103449713"/>
                    </a:ext>
                  </a:extLst>
                </a:gridCol>
                <a:gridCol w="681385">
                  <a:extLst>
                    <a:ext uri="{9D8B030D-6E8A-4147-A177-3AD203B41FA5}">
                      <a16:colId xmlns:a16="http://schemas.microsoft.com/office/drawing/2014/main" val="1582008834"/>
                    </a:ext>
                  </a:extLst>
                </a:gridCol>
                <a:gridCol w="606531">
                  <a:extLst>
                    <a:ext uri="{9D8B030D-6E8A-4147-A177-3AD203B41FA5}">
                      <a16:colId xmlns:a16="http://schemas.microsoft.com/office/drawing/2014/main" val="765577764"/>
                    </a:ext>
                  </a:extLst>
                </a:gridCol>
                <a:gridCol w="756237">
                  <a:extLst>
                    <a:ext uri="{9D8B030D-6E8A-4147-A177-3AD203B41FA5}">
                      <a16:colId xmlns:a16="http://schemas.microsoft.com/office/drawing/2014/main" val="1401042516"/>
                    </a:ext>
                  </a:extLst>
                </a:gridCol>
              </a:tblGrid>
              <a:tr h="223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VIKOR150K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train_Acc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test_Acc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4235748574"/>
                  </a:ext>
                </a:extLst>
              </a:tr>
              <a:tr h="139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98.26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98.26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13.56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0.925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3456505069"/>
                  </a:ext>
                </a:extLst>
              </a:tr>
              <a:tr h="139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GPC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73.42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113.49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0.701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2274835869"/>
                  </a:ext>
                </a:extLst>
              </a:tr>
              <a:tr h="139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91.93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92.04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117.51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0.335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1135271647"/>
                  </a:ext>
                </a:extLst>
              </a:tr>
              <a:tr h="139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88.07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77.2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348056454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D32990E-5C1A-4CCE-8D6E-5FA480399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242279"/>
              </p:ext>
            </p:extLst>
          </p:nvPr>
        </p:nvGraphicFramePr>
        <p:xfrm>
          <a:off x="8380667" y="3931085"/>
          <a:ext cx="3406920" cy="783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430">
                  <a:extLst>
                    <a:ext uri="{9D8B030D-6E8A-4147-A177-3AD203B41FA5}">
                      <a16:colId xmlns:a16="http://schemas.microsoft.com/office/drawing/2014/main" val="1371973104"/>
                    </a:ext>
                  </a:extLst>
                </a:gridCol>
                <a:gridCol w="558337">
                  <a:extLst>
                    <a:ext uri="{9D8B030D-6E8A-4147-A177-3AD203B41FA5}">
                      <a16:colId xmlns:a16="http://schemas.microsoft.com/office/drawing/2014/main" val="939330203"/>
                    </a:ext>
                  </a:extLst>
                </a:gridCol>
                <a:gridCol w="681384">
                  <a:extLst>
                    <a:ext uri="{9D8B030D-6E8A-4147-A177-3AD203B41FA5}">
                      <a16:colId xmlns:a16="http://schemas.microsoft.com/office/drawing/2014/main" val="1900915587"/>
                    </a:ext>
                  </a:extLst>
                </a:gridCol>
                <a:gridCol w="531595">
                  <a:extLst>
                    <a:ext uri="{9D8B030D-6E8A-4147-A177-3AD203B41FA5}">
                      <a16:colId xmlns:a16="http://schemas.microsoft.com/office/drawing/2014/main" val="3333024261"/>
                    </a:ext>
                  </a:extLst>
                </a:gridCol>
                <a:gridCol w="831174">
                  <a:extLst>
                    <a:ext uri="{9D8B030D-6E8A-4147-A177-3AD203B41FA5}">
                      <a16:colId xmlns:a16="http://schemas.microsoft.com/office/drawing/2014/main" val="1870375577"/>
                    </a:ext>
                  </a:extLst>
                </a:gridCol>
              </a:tblGrid>
              <a:tr h="139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VIKOR100K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train_Acc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test_Acc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2354479345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98.89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98.89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36.14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0.980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1553343872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GPC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76.05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314.4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0.821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953915078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88.37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77.73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0.513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2711756912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75.6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75.57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784.86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32449074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B455DB9-3DBE-4DCD-8C7B-04AF4A48C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00866"/>
              </p:ext>
            </p:extLst>
          </p:nvPr>
        </p:nvGraphicFramePr>
        <p:xfrm>
          <a:off x="8357431" y="5256815"/>
          <a:ext cx="3430156" cy="942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394">
                  <a:extLst>
                    <a:ext uri="{9D8B030D-6E8A-4147-A177-3AD203B41FA5}">
                      <a16:colId xmlns:a16="http://schemas.microsoft.com/office/drawing/2014/main" val="1080847017"/>
                    </a:ext>
                  </a:extLst>
                </a:gridCol>
                <a:gridCol w="612419">
                  <a:extLst>
                    <a:ext uri="{9D8B030D-6E8A-4147-A177-3AD203B41FA5}">
                      <a16:colId xmlns:a16="http://schemas.microsoft.com/office/drawing/2014/main" val="710584007"/>
                    </a:ext>
                  </a:extLst>
                </a:gridCol>
                <a:gridCol w="628863">
                  <a:extLst>
                    <a:ext uri="{9D8B030D-6E8A-4147-A177-3AD203B41FA5}">
                      <a16:colId xmlns:a16="http://schemas.microsoft.com/office/drawing/2014/main" val="2625231879"/>
                    </a:ext>
                  </a:extLst>
                </a:gridCol>
                <a:gridCol w="483605">
                  <a:extLst>
                    <a:ext uri="{9D8B030D-6E8A-4147-A177-3AD203B41FA5}">
                      <a16:colId xmlns:a16="http://schemas.microsoft.com/office/drawing/2014/main" val="2853934796"/>
                    </a:ext>
                  </a:extLst>
                </a:gridCol>
                <a:gridCol w="859875">
                  <a:extLst>
                    <a:ext uri="{9D8B030D-6E8A-4147-A177-3AD203B41FA5}">
                      <a16:colId xmlns:a16="http://schemas.microsoft.com/office/drawing/2014/main" val="404818250"/>
                    </a:ext>
                  </a:extLst>
                </a:gridCol>
              </a:tblGrid>
              <a:tr h="315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COMBO 100K (SAW)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train_Acc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test_Acc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1056880998"/>
                  </a:ext>
                </a:extLst>
              </a:tr>
              <a:tr h="11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18.61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4142197722"/>
                  </a:ext>
                </a:extLst>
              </a:tr>
              <a:tr h="11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206.14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3706073627"/>
                  </a:ext>
                </a:extLst>
              </a:tr>
              <a:tr h="11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2196900022"/>
                  </a:ext>
                </a:extLst>
              </a:tr>
              <a:tr h="11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GPC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121.67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292075969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A69EC3D-C7AE-4CA9-93C2-67A4EB1D3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27368"/>
              </p:ext>
            </p:extLst>
          </p:nvPr>
        </p:nvGraphicFramePr>
        <p:xfrm>
          <a:off x="4791287" y="4933542"/>
          <a:ext cx="3406920" cy="946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6374">
                  <a:extLst>
                    <a:ext uri="{9D8B030D-6E8A-4147-A177-3AD203B41FA5}">
                      <a16:colId xmlns:a16="http://schemas.microsoft.com/office/drawing/2014/main" val="2131634837"/>
                    </a:ext>
                  </a:extLst>
                </a:gridCol>
                <a:gridCol w="566393">
                  <a:extLst>
                    <a:ext uri="{9D8B030D-6E8A-4147-A177-3AD203B41FA5}">
                      <a16:colId xmlns:a16="http://schemas.microsoft.com/office/drawing/2014/main" val="555389342"/>
                    </a:ext>
                  </a:extLst>
                </a:gridCol>
                <a:gridCol w="681385">
                  <a:extLst>
                    <a:ext uri="{9D8B030D-6E8A-4147-A177-3AD203B41FA5}">
                      <a16:colId xmlns:a16="http://schemas.microsoft.com/office/drawing/2014/main" val="956841423"/>
                    </a:ext>
                  </a:extLst>
                </a:gridCol>
                <a:gridCol w="582525">
                  <a:extLst>
                    <a:ext uri="{9D8B030D-6E8A-4147-A177-3AD203B41FA5}">
                      <a16:colId xmlns:a16="http://schemas.microsoft.com/office/drawing/2014/main" val="3853069567"/>
                    </a:ext>
                  </a:extLst>
                </a:gridCol>
                <a:gridCol w="780243">
                  <a:extLst>
                    <a:ext uri="{9D8B030D-6E8A-4147-A177-3AD203B41FA5}">
                      <a16:colId xmlns:a16="http://schemas.microsoft.com/office/drawing/2014/main" val="1364254199"/>
                    </a:ext>
                  </a:extLst>
                </a:gridCol>
              </a:tblGrid>
              <a:tr h="3191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COMBO 150K (SAW)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 err="1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train_Acc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 err="1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test_Acc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3185685231"/>
                  </a:ext>
                </a:extLst>
              </a:tr>
              <a:tr h="132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20.45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3534235124"/>
                  </a:ext>
                </a:extLst>
              </a:tr>
              <a:tr h="132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406.12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2259157908"/>
                  </a:ext>
                </a:extLst>
              </a:tr>
              <a:tr h="132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475993200"/>
                  </a:ext>
                </a:extLst>
              </a:tr>
              <a:tr h="132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GPC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325.12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408159515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5D41CAD-8C1E-414A-A035-52E459A53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45241"/>
              </p:ext>
            </p:extLst>
          </p:nvPr>
        </p:nvGraphicFramePr>
        <p:xfrm>
          <a:off x="8380668" y="2608769"/>
          <a:ext cx="3406919" cy="783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384">
                  <a:extLst>
                    <a:ext uri="{9D8B030D-6E8A-4147-A177-3AD203B41FA5}">
                      <a16:colId xmlns:a16="http://schemas.microsoft.com/office/drawing/2014/main" val="2164076100"/>
                    </a:ext>
                  </a:extLst>
                </a:gridCol>
                <a:gridCol w="681384">
                  <a:extLst>
                    <a:ext uri="{9D8B030D-6E8A-4147-A177-3AD203B41FA5}">
                      <a16:colId xmlns:a16="http://schemas.microsoft.com/office/drawing/2014/main" val="2039300833"/>
                    </a:ext>
                  </a:extLst>
                </a:gridCol>
                <a:gridCol w="681384">
                  <a:extLst>
                    <a:ext uri="{9D8B030D-6E8A-4147-A177-3AD203B41FA5}">
                      <a16:colId xmlns:a16="http://schemas.microsoft.com/office/drawing/2014/main" val="825755792"/>
                    </a:ext>
                  </a:extLst>
                </a:gridCol>
                <a:gridCol w="580363">
                  <a:extLst>
                    <a:ext uri="{9D8B030D-6E8A-4147-A177-3AD203B41FA5}">
                      <a16:colId xmlns:a16="http://schemas.microsoft.com/office/drawing/2014/main" val="2858148349"/>
                    </a:ext>
                  </a:extLst>
                </a:gridCol>
                <a:gridCol w="782404">
                  <a:extLst>
                    <a:ext uri="{9D8B030D-6E8A-4147-A177-3AD203B41FA5}">
                      <a16:colId xmlns:a16="http://schemas.microsoft.com/office/drawing/2014/main" val="3404888985"/>
                    </a:ext>
                  </a:extLst>
                </a:gridCol>
              </a:tblGrid>
              <a:tr h="87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SAW 100K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train_Acc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test_Acc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95560580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99.77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99.77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16.47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0.984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45791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64.6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65.1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219.86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0.027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3587484919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80.4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63.21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0.436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extLst>
                  <a:ext uri="{0D108BD9-81ED-4DB2-BD59-A6C34878D82A}">
                    <a16:rowId xmlns:a16="http://schemas.microsoft.com/office/drawing/2014/main" val="2298005949"/>
                  </a:ext>
                </a:extLst>
              </a:tr>
              <a:tr h="87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GPC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62.32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100.7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0.615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3" marR="4353" marT="4353" marB="0" anchor="b"/>
                </a:tc>
                <a:extLst>
                  <a:ext uri="{0D108BD9-81ED-4DB2-BD59-A6C34878D82A}">
                    <a16:rowId xmlns:a16="http://schemas.microsoft.com/office/drawing/2014/main" val="3017144994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964E72-F77A-404C-9C31-720305F9B9F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392344" y="2665999"/>
            <a:ext cx="39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ECC166-4917-4D90-BB88-102DF96BD83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396442" y="3995367"/>
            <a:ext cx="394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8E05F71-B285-4FE6-830B-D43C881F1EE0}"/>
              </a:ext>
            </a:extLst>
          </p:cNvPr>
          <p:cNvCxnSpPr>
            <a:cxnSpLocks/>
          </p:cNvCxnSpPr>
          <p:nvPr/>
        </p:nvCxnSpPr>
        <p:spPr>
          <a:xfrm flipV="1">
            <a:off x="4326058" y="1463782"/>
            <a:ext cx="451020" cy="298314"/>
          </a:xfrm>
          <a:prstGeom prst="bentConnector3">
            <a:avLst>
              <a:gd name="adj1" fmla="val 14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EFF928-7F58-4B0C-B517-CBE9219469D1}"/>
              </a:ext>
            </a:extLst>
          </p:cNvPr>
          <p:cNvCxnSpPr>
            <a:cxnSpLocks/>
          </p:cNvCxnSpPr>
          <p:nvPr/>
        </p:nvCxnSpPr>
        <p:spPr>
          <a:xfrm>
            <a:off x="4310924" y="2869357"/>
            <a:ext cx="81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8F86C8B-4341-4579-8A7C-9CFF17FF4E4A}"/>
              </a:ext>
            </a:extLst>
          </p:cNvPr>
          <p:cNvCxnSpPr>
            <a:cxnSpLocks/>
          </p:cNvCxnSpPr>
          <p:nvPr/>
        </p:nvCxnSpPr>
        <p:spPr>
          <a:xfrm>
            <a:off x="4310924" y="3923892"/>
            <a:ext cx="81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7A6F441-1126-4DE3-B564-30D1624BD362}"/>
              </a:ext>
            </a:extLst>
          </p:cNvPr>
          <p:cNvCxnSpPr>
            <a:cxnSpLocks/>
          </p:cNvCxnSpPr>
          <p:nvPr/>
        </p:nvCxnSpPr>
        <p:spPr>
          <a:xfrm>
            <a:off x="4320495" y="1762085"/>
            <a:ext cx="71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BE98959-B785-45A1-B10F-1E6DDEA46D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8927" y="4804614"/>
            <a:ext cx="653538" cy="386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CEF0C22-4E7D-42F7-BBD2-CAC4B24A93BE}"/>
              </a:ext>
            </a:extLst>
          </p:cNvPr>
          <p:cNvCxnSpPr>
            <a:cxnSpLocks/>
          </p:cNvCxnSpPr>
          <p:nvPr/>
        </p:nvCxnSpPr>
        <p:spPr>
          <a:xfrm flipV="1">
            <a:off x="4392344" y="4598713"/>
            <a:ext cx="3988323" cy="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073C847-E20B-4B13-A0B5-7CD6CABFBA43}"/>
              </a:ext>
            </a:extLst>
          </p:cNvPr>
          <p:cNvCxnSpPr>
            <a:cxnSpLocks/>
          </p:cNvCxnSpPr>
          <p:nvPr/>
        </p:nvCxnSpPr>
        <p:spPr>
          <a:xfrm flipV="1">
            <a:off x="4392344" y="3233321"/>
            <a:ext cx="3965087" cy="1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6E956A1A-0149-4551-ADB7-E7AFAD6ECD07}"/>
              </a:ext>
            </a:extLst>
          </p:cNvPr>
          <p:cNvCxnSpPr>
            <a:cxnSpLocks/>
          </p:cNvCxnSpPr>
          <p:nvPr/>
        </p:nvCxnSpPr>
        <p:spPr>
          <a:xfrm>
            <a:off x="4392344" y="4997966"/>
            <a:ext cx="3988323" cy="1131372"/>
          </a:xfrm>
          <a:prstGeom prst="bentConnector3">
            <a:avLst>
              <a:gd name="adj1" fmla="val -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32EAD40-F3ED-4F62-B616-B68674A9C14A}"/>
              </a:ext>
            </a:extLst>
          </p:cNvPr>
          <p:cNvSpPr txBox="1"/>
          <p:nvPr/>
        </p:nvSpPr>
        <p:spPr>
          <a:xfrm>
            <a:off x="3735685" y="339508"/>
            <a:ext cx="4720629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Discussion on Voting System</a:t>
            </a:r>
          </a:p>
        </p:txBody>
      </p:sp>
    </p:spTree>
    <p:extLst>
      <p:ext uri="{BB962C8B-B14F-4D97-AF65-F5344CB8AC3E}">
        <p14:creationId xmlns:p14="http://schemas.microsoft.com/office/powerpoint/2010/main" val="4117543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8E1774-7B69-446E-A1B1-8EDE0CC37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DC6D1-8A30-4621-8E77-FD0161D5F009}"/>
              </a:ext>
            </a:extLst>
          </p:cNvPr>
          <p:cNvSpPr txBox="1"/>
          <p:nvPr/>
        </p:nvSpPr>
        <p:spPr>
          <a:xfrm>
            <a:off x="4725342" y="168323"/>
            <a:ext cx="2741315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Data Description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EB0EF0A-46A0-4ECD-8A9F-A29C817AF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04267"/>
              </p:ext>
            </p:extLst>
          </p:nvPr>
        </p:nvGraphicFramePr>
        <p:xfrm>
          <a:off x="2611964" y="2909146"/>
          <a:ext cx="696807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17621">
                  <a:extLst>
                    <a:ext uri="{9D8B030D-6E8A-4147-A177-3AD203B41FA5}">
                      <a16:colId xmlns:a16="http://schemas.microsoft.com/office/drawing/2014/main" val="1464754640"/>
                    </a:ext>
                  </a:extLst>
                </a:gridCol>
                <a:gridCol w="1405466">
                  <a:extLst>
                    <a:ext uri="{9D8B030D-6E8A-4147-A177-3AD203B41FA5}">
                      <a16:colId xmlns:a16="http://schemas.microsoft.com/office/drawing/2014/main" val="3582755969"/>
                    </a:ext>
                  </a:extLst>
                </a:gridCol>
                <a:gridCol w="2344983">
                  <a:extLst>
                    <a:ext uri="{9D8B030D-6E8A-4147-A177-3AD203B41FA5}">
                      <a16:colId xmlns:a16="http://schemas.microsoft.com/office/drawing/2014/main" val="1315221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Features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Data Type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Features Category</a:t>
                      </a:r>
                      <a:endParaRPr lang="en-US" sz="2000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2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Manufacturing Cost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int64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Non-beneficial</a:t>
                      </a:r>
                      <a:endParaRPr lang="en-US" sz="2000" dirty="0">
                        <a:solidFill>
                          <a:srgbClr val="00206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6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Fixed Cost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float64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Non-beneficial</a:t>
                      </a:r>
                      <a:endParaRPr lang="en-US" sz="2000" dirty="0">
                        <a:solidFill>
                          <a:srgbClr val="00206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2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Selling Price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float64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Beneficial</a:t>
                      </a:r>
                      <a:endParaRPr lang="en-US" sz="2000" dirty="0">
                        <a:solidFill>
                          <a:srgbClr val="00206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5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Demand per Week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int64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Beneficial</a:t>
                      </a:r>
                      <a:endParaRPr lang="en-US" sz="2000" dirty="0">
                        <a:solidFill>
                          <a:srgbClr val="00206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8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Raw Material Availability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int64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002060"/>
                          </a:solidFill>
                          <a:effectLst/>
                          <a:latin typeface="Bahnschrift SemiBold" panose="020B0502040204020203" pitchFamily="34" charset="0"/>
                          <a:ea typeface="+mn-ea"/>
                          <a:cs typeface="+mn-cs"/>
                        </a:rPr>
                        <a:t>Beneficial</a:t>
                      </a:r>
                      <a:endParaRPr lang="en-US" sz="2000" dirty="0">
                        <a:solidFill>
                          <a:srgbClr val="00206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095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836FD3-C3BC-4D95-AA29-3FDD04897832}"/>
              </a:ext>
            </a:extLst>
          </p:cNvPr>
          <p:cNvSpPr txBox="1"/>
          <p:nvPr/>
        </p:nvSpPr>
        <p:spPr>
          <a:xfrm>
            <a:off x="2129837" y="950385"/>
            <a:ext cx="7932324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Data Source- Randomly generated dummy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390FA-68B1-483A-95BE-9E30EECBEC8E}"/>
              </a:ext>
            </a:extLst>
          </p:cNvPr>
          <p:cNvSpPr txBox="1"/>
          <p:nvPr/>
        </p:nvSpPr>
        <p:spPr>
          <a:xfrm>
            <a:off x="4451584" y="1929765"/>
            <a:ext cx="3288830" cy="5078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Features of Dataset</a:t>
            </a:r>
          </a:p>
        </p:txBody>
      </p:sp>
    </p:spTree>
    <p:extLst>
      <p:ext uri="{BB962C8B-B14F-4D97-AF65-F5344CB8AC3E}">
        <p14:creationId xmlns:p14="http://schemas.microsoft.com/office/powerpoint/2010/main" val="233119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85013C-4F0A-4F74-83BD-DBAD610B1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062BC1D-7B57-4FD4-8C74-20B258FE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445582"/>
              </p:ext>
            </p:extLst>
          </p:nvPr>
        </p:nvGraphicFramePr>
        <p:xfrm>
          <a:off x="2263629" y="1133475"/>
          <a:ext cx="7664741" cy="543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1774EA-D25B-4B06-AF68-DDCC430AFF90}"/>
              </a:ext>
            </a:extLst>
          </p:cNvPr>
          <p:cNvSpPr txBox="1"/>
          <p:nvPr/>
        </p:nvSpPr>
        <p:spPr>
          <a:xfrm>
            <a:off x="4725342" y="168323"/>
            <a:ext cx="2741315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9899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DD85CF1-E5DE-440E-8B8B-64236B071E93}"/>
              </a:ext>
            </a:extLst>
          </p:cNvPr>
          <p:cNvSpPr txBox="1">
            <a:spLocks/>
          </p:cNvSpPr>
          <p:nvPr/>
        </p:nvSpPr>
        <p:spPr>
          <a:xfrm>
            <a:off x="2521371" y="251803"/>
            <a:ext cx="7149258" cy="8140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2060"/>
            </a:solidFill>
          </a:ln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Drivers of SUPPLY CHAIN MANAGEMENT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258AF07-CA01-457E-8A5A-D5EF99E84E81}"/>
              </a:ext>
            </a:extLst>
          </p:cNvPr>
          <p:cNvGraphicFramePr/>
          <p:nvPr/>
        </p:nvGraphicFramePr>
        <p:xfrm>
          <a:off x="2438400" y="990600"/>
          <a:ext cx="7315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E2072BA-59BF-4DFF-938B-608195C1B2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3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6447B5-633E-44BB-8E57-35FC105E3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D59882-FDBD-470F-A211-1FA719E33CA3}"/>
              </a:ext>
            </a:extLst>
          </p:cNvPr>
          <p:cNvSpPr txBox="1"/>
          <p:nvPr/>
        </p:nvSpPr>
        <p:spPr>
          <a:xfrm>
            <a:off x="5263030" y="171186"/>
            <a:ext cx="1665933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5F4E4-E7A7-493D-A823-E3954FBE440C}"/>
              </a:ext>
            </a:extLst>
          </p:cNvPr>
          <p:cNvSpPr txBox="1"/>
          <p:nvPr/>
        </p:nvSpPr>
        <p:spPr>
          <a:xfrm>
            <a:off x="2471736" y="3159026"/>
            <a:ext cx="7248525" cy="19389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Machine Specifications: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Machine Name: </a:t>
            </a: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Virtual Machine powered by Kaggle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Processor: </a:t>
            </a: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4 Core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Clock speed : </a:t>
            </a: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2.2 GHz</a:t>
            </a:r>
          </a:p>
          <a:p>
            <a:r>
              <a:rPr lang="en-US" sz="2400" dirty="0">
                <a:latin typeface="Bahnschrift SemiBold" panose="020B0502040204020203" pitchFamily="34" charset="0"/>
              </a:rPr>
              <a:t>Ram: </a:t>
            </a:r>
            <a:r>
              <a:rPr lang="en-US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16 GB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347C2-CEC9-4015-B298-63608C221B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21" y="1086195"/>
            <a:ext cx="1856153" cy="18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36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ADE8B1-AF65-472B-9348-7E4FFDEE4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476390-79AF-4903-8368-144E20856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29604"/>
              </p:ext>
            </p:extLst>
          </p:nvPr>
        </p:nvGraphicFramePr>
        <p:xfrm>
          <a:off x="309562" y="1760939"/>
          <a:ext cx="11572876" cy="47923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268">
                  <a:extLst>
                    <a:ext uri="{9D8B030D-6E8A-4147-A177-3AD203B41FA5}">
                      <a16:colId xmlns:a16="http://schemas.microsoft.com/office/drawing/2014/main" val="1750206626"/>
                    </a:ext>
                  </a:extLst>
                </a:gridCol>
                <a:gridCol w="1653268">
                  <a:extLst>
                    <a:ext uri="{9D8B030D-6E8A-4147-A177-3AD203B41FA5}">
                      <a16:colId xmlns:a16="http://schemas.microsoft.com/office/drawing/2014/main" val="729713208"/>
                    </a:ext>
                  </a:extLst>
                </a:gridCol>
                <a:gridCol w="998763">
                  <a:extLst>
                    <a:ext uri="{9D8B030D-6E8A-4147-A177-3AD203B41FA5}">
                      <a16:colId xmlns:a16="http://schemas.microsoft.com/office/drawing/2014/main" val="3714995376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708928037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00695817"/>
                    </a:ext>
                  </a:extLst>
                </a:gridCol>
                <a:gridCol w="2051959">
                  <a:extLst>
                    <a:ext uri="{9D8B030D-6E8A-4147-A177-3AD203B41FA5}">
                      <a16:colId xmlns:a16="http://schemas.microsoft.com/office/drawing/2014/main" val="4293934372"/>
                    </a:ext>
                  </a:extLst>
                </a:gridCol>
                <a:gridCol w="1653268">
                  <a:extLst>
                    <a:ext uri="{9D8B030D-6E8A-4147-A177-3AD203B41FA5}">
                      <a16:colId xmlns:a16="http://schemas.microsoft.com/office/drawing/2014/main" val="2367712552"/>
                    </a:ext>
                  </a:extLst>
                </a:gridCol>
              </a:tblGrid>
              <a:tr h="59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Dataset 01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(100k)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MCDM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ML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TRAIN ACCURACY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RUN TIME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INDIVIDUAL PERFORMANCE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Performance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By SAW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extLst>
                  <a:ext uri="{0D108BD9-81ED-4DB2-BD59-A6C34878D82A}">
                    <a16:rowId xmlns:a16="http://schemas.microsoft.com/office/drawing/2014/main" val="333669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VIKOR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(100K)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ANN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98.26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13.56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0.980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0.989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extLst>
                  <a:ext uri="{0D108BD9-81ED-4DB2-BD59-A6C34878D82A}">
                    <a16:rowId xmlns:a16="http://schemas.microsoft.com/office/drawing/2014/main" val="4800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AHP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(100K)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ANN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99.73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16.34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0.982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0.957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extLst>
                  <a:ext uri="{0D108BD9-81ED-4DB2-BD59-A6C34878D82A}">
                    <a16:rowId xmlns:a16="http://schemas.microsoft.com/office/drawing/2014/main" val="45657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SAW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(100K)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ANN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99.77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16.47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0.984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0.956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extLst>
                  <a:ext uri="{0D108BD9-81ED-4DB2-BD59-A6C34878D82A}">
                    <a16:rowId xmlns:a16="http://schemas.microsoft.com/office/drawing/2014/main" val="32027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Combo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(100k) (SAW)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ANN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98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18.61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0.944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0.919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extLst>
                  <a:ext uri="{0D108BD9-81ED-4DB2-BD59-A6C34878D82A}">
                    <a16:rowId xmlns:a16="http://schemas.microsoft.com/office/drawing/2014/main" val="13376276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485B57-E68D-4A6B-8966-EA975D83A860}"/>
              </a:ext>
            </a:extLst>
          </p:cNvPr>
          <p:cNvSpPr txBox="1"/>
          <p:nvPr/>
        </p:nvSpPr>
        <p:spPr>
          <a:xfrm>
            <a:off x="5263030" y="171186"/>
            <a:ext cx="1665933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574CF-D188-4DF2-8566-601690659095}"/>
              </a:ext>
            </a:extLst>
          </p:cNvPr>
          <p:cNvSpPr txBox="1"/>
          <p:nvPr/>
        </p:nvSpPr>
        <p:spPr>
          <a:xfrm>
            <a:off x="2433275" y="780319"/>
            <a:ext cx="7325442" cy="879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algn="ctr" defTabSz="20669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Overall Performance Measure by SAW for Dataset 01 </a:t>
            </a:r>
          </a:p>
        </p:txBody>
      </p:sp>
    </p:spTree>
    <p:extLst>
      <p:ext uri="{BB962C8B-B14F-4D97-AF65-F5344CB8AC3E}">
        <p14:creationId xmlns:p14="http://schemas.microsoft.com/office/powerpoint/2010/main" val="3623398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FDAE4C-30E7-4807-8B7A-9BB08C8E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8FE3C-5D60-43AE-BBB6-A95D67880C0E}"/>
              </a:ext>
            </a:extLst>
          </p:cNvPr>
          <p:cNvSpPr txBox="1"/>
          <p:nvPr/>
        </p:nvSpPr>
        <p:spPr>
          <a:xfrm>
            <a:off x="5263030" y="171186"/>
            <a:ext cx="1665933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RESULT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A846753-1288-4A72-8420-30558C511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03468"/>
              </p:ext>
            </p:extLst>
          </p:nvPr>
        </p:nvGraphicFramePr>
        <p:xfrm>
          <a:off x="2027762" y="1493520"/>
          <a:ext cx="8136467" cy="4275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88E0D7-ABFC-4451-95B0-70FA35743EB5}"/>
              </a:ext>
            </a:extLst>
          </p:cNvPr>
          <p:cNvSpPr txBox="1"/>
          <p:nvPr/>
        </p:nvSpPr>
        <p:spPr>
          <a:xfrm>
            <a:off x="2433274" y="834897"/>
            <a:ext cx="7325442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algn="ctr" defTabSz="20669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Performance Value Vs MCDM Models for Dataset 01</a:t>
            </a:r>
            <a:endParaRPr lang="en-US" sz="24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60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1AB15E-1747-4FAA-9D6C-D7AE4055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0F6E54-4EF3-4E07-8541-792734844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15813"/>
              </p:ext>
            </p:extLst>
          </p:nvPr>
        </p:nvGraphicFramePr>
        <p:xfrm>
          <a:off x="309562" y="1760939"/>
          <a:ext cx="11572876" cy="47923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268">
                  <a:extLst>
                    <a:ext uri="{9D8B030D-6E8A-4147-A177-3AD203B41FA5}">
                      <a16:colId xmlns:a16="http://schemas.microsoft.com/office/drawing/2014/main" val="1750206626"/>
                    </a:ext>
                  </a:extLst>
                </a:gridCol>
                <a:gridCol w="1653268">
                  <a:extLst>
                    <a:ext uri="{9D8B030D-6E8A-4147-A177-3AD203B41FA5}">
                      <a16:colId xmlns:a16="http://schemas.microsoft.com/office/drawing/2014/main" val="729713208"/>
                    </a:ext>
                  </a:extLst>
                </a:gridCol>
                <a:gridCol w="998763">
                  <a:extLst>
                    <a:ext uri="{9D8B030D-6E8A-4147-A177-3AD203B41FA5}">
                      <a16:colId xmlns:a16="http://schemas.microsoft.com/office/drawing/2014/main" val="3714995376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708928037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00695817"/>
                    </a:ext>
                  </a:extLst>
                </a:gridCol>
                <a:gridCol w="2051959">
                  <a:extLst>
                    <a:ext uri="{9D8B030D-6E8A-4147-A177-3AD203B41FA5}">
                      <a16:colId xmlns:a16="http://schemas.microsoft.com/office/drawing/2014/main" val="4293934372"/>
                    </a:ext>
                  </a:extLst>
                </a:gridCol>
                <a:gridCol w="1653268">
                  <a:extLst>
                    <a:ext uri="{9D8B030D-6E8A-4147-A177-3AD203B41FA5}">
                      <a16:colId xmlns:a16="http://schemas.microsoft.com/office/drawing/2014/main" val="2367712552"/>
                    </a:ext>
                  </a:extLst>
                </a:gridCol>
              </a:tblGrid>
              <a:tr h="593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Dataset 02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(150k)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MCDM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ML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TRAIN ACCURACY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RUN TIME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INDIVIDUAL PERFORMANCE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Performance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By SAW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extLst>
                  <a:ext uri="{0D108BD9-81ED-4DB2-BD59-A6C34878D82A}">
                    <a16:rowId xmlns:a16="http://schemas.microsoft.com/office/drawing/2014/main" val="333669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Combo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(150k) (SAW)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ANN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99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20.45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0.973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0.994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extLst>
                  <a:ext uri="{0D108BD9-81ED-4DB2-BD59-A6C34878D82A}">
                    <a16:rowId xmlns:a16="http://schemas.microsoft.com/office/drawing/2014/main" val="4800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SAW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(150k)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ANN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99.79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23.46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0.995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0.968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extLst>
                  <a:ext uri="{0D108BD9-81ED-4DB2-BD59-A6C34878D82A}">
                    <a16:rowId xmlns:a16="http://schemas.microsoft.com/office/drawing/2014/main" val="45657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AHP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(150K)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ANN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99.8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24.99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0.991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0.955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extLst>
                  <a:ext uri="{0D108BD9-81ED-4DB2-BD59-A6C34878D82A}">
                    <a16:rowId xmlns:a16="http://schemas.microsoft.com/office/drawing/2014/main" val="32027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VIKOR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(150K)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ANN</a:t>
                      </a:r>
                      <a:endParaRPr lang="en-US" sz="200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98.89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36.14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0.925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</a:rPr>
                        <a:t>0.885</a:t>
                      </a:r>
                      <a:endParaRPr lang="en-US" sz="2000" dirty="0">
                        <a:effectLst/>
                        <a:latin typeface="Bahnschrift SemiBold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4445" marR="4445" marT="4445" marB="0" anchor="ctr"/>
                </a:tc>
                <a:extLst>
                  <a:ext uri="{0D108BD9-81ED-4DB2-BD59-A6C34878D82A}">
                    <a16:rowId xmlns:a16="http://schemas.microsoft.com/office/drawing/2014/main" val="13376276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263B3A-1F6C-440E-91B4-0E0526B403DA}"/>
              </a:ext>
            </a:extLst>
          </p:cNvPr>
          <p:cNvSpPr txBox="1"/>
          <p:nvPr/>
        </p:nvSpPr>
        <p:spPr>
          <a:xfrm>
            <a:off x="5263030" y="171186"/>
            <a:ext cx="1665933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71BF2-F0EF-4D9C-9660-5D0FDF58733C}"/>
              </a:ext>
            </a:extLst>
          </p:cNvPr>
          <p:cNvSpPr txBox="1"/>
          <p:nvPr/>
        </p:nvSpPr>
        <p:spPr>
          <a:xfrm>
            <a:off x="2433275" y="780319"/>
            <a:ext cx="7325442" cy="879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algn="ctr" defTabSz="20669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Overall Performance Measure by SAW for Dataset 02 </a:t>
            </a:r>
          </a:p>
        </p:txBody>
      </p:sp>
    </p:spTree>
    <p:extLst>
      <p:ext uri="{BB962C8B-B14F-4D97-AF65-F5344CB8AC3E}">
        <p14:creationId xmlns:p14="http://schemas.microsoft.com/office/powerpoint/2010/main" val="4167614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88A4D4-833B-4BB3-B4EA-ED5DBC4EE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3B95B4-4E47-4741-A2B5-426E11DA956A}"/>
              </a:ext>
            </a:extLst>
          </p:cNvPr>
          <p:cNvSpPr txBox="1"/>
          <p:nvPr/>
        </p:nvSpPr>
        <p:spPr>
          <a:xfrm>
            <a:off x="5263030" y="171186"/>
            <a:ext cx="1665933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39A02-5F7B-44AC-8634-B3C85DD697D3}"/>
              </a:ext>
            </a:extLst>
          </p:cNvPr>
          <p:cNvSpPr txBox="1"/>
          <p:nvPr/>
        </p:nvSpPr>
        <p:spPr>
          <a:xfrm>
            <a:off x="2433274" y="834897"/>
            <a:ext cx="7325442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algn="ctr" defTabSz="20669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24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Performance Value Vs MCDM Models for Dataset 02</a:t>
            </a:r>
            <a:endParaRPr lang="en-US" sz="240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68D56A5-139F-4917-885D-C4B0CF779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187378"/>
              </p:ext>
            </p:extLst>
          </p:nvPr>
        </p:nvGraphicFramePr>
        <p:xfrm>
          <a:off x="1934633" y="1498608"/>
          <a:ext cx="8322733" cy="414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5037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78702B-BE3A-45EC-B423-474F8C31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63233EC-C3CB-4E77-8519-91BA3F67A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796090"/>
              </p:ext>
            </p:extLst>
          </p:nvPr>
        </p:nvGraphicFramePr>
        <p:xfrm>
          <a:off x="914400" y="1075267"/>
          <a:ext cx="10668000" cy="504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973F68-7D65-4B68-ACED-346BDBED3BBB}"/>
              </a:ext>
            </a:extLst>
          </p:cNvPr>
          <p:cNvSpPr txBox="1"/>
          <p:nvPr/>
        </p:nvSpPr>
        <p:spPr>
          <a:xfrm>
            <a:off x="5116552" y="136436"/>
            <a:ext cx="226369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011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600A28-F407-4C76-BD7C-A07B2EF42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B0A3B1-3042-43ED-B8A4-0123FDE24DFE}"/>
              </a:ext>
            </a:extLst>
          </p:cNvPr>
          <p:cNvSpPr txBox="1"/>
          <p:nvPr/>
        </p:nvSpPr>
        <p:spPr>
          <a:xfrm>
            <a:off x="4581809" y="78853"/>
            <a:ext cx="3028381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D85E7-9093-4395-BE60-B5B3F74370CF}"/>
              </a:ext>
            </a:extLst>
          </p:cNvPr>
          <p:cNvSpPr txBox="1"/>
          <p:nvPr/>
        </p:nvSpPr>
        <p:spPr>
          <a:xfrm>
            <a:off x="2433278" y="1217106"/>
            <a:ext cx="7325442" cy="879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algn="ctr" defTabSz="20669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Better research can be 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0B049-4D8D-4064-A276-38F0697D40BF}"/>
              </a:ext>
            </a:extLst>
          </p:cNvPr>
          <p:cNvSpPr txBox="1"/>
          <p:nvPr/>
        </p:nvSpPr>
        <p:spPr>
          <a:xfrm>
            <a:off x="2433278" y="2456717"/>
            <a:ext cx="7325442" cy="879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algn="ctr" defTabSz="20669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More accurate ML algorithms can be introduced in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22F94-1005-4EC5-AF23-63CE9AED7BB3}"/>
              </a:ext>
            </a:extLst>
          </p:cNvPr>
          <p:cNvSpPr txBox="1"/>
          <p:nvPr/>
        </p:nvSpPr>
        <p:spPr>
          <a:xfrm>
            <a:off x="2433278" y="3696328"/>
            <a:ext cx="7325442" cy="879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algn="ctr" defTabSz="20669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Different MCDM methods can be applied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FCDA4-EE0A-41D6-8B28-865DCAAE3C50}"/>
              </a:ext>
            </a:extLst>
          </p:cNvPr>
          <p:cNvSpPr txBox="1"/>
          <p:nvPr/>
        </p:nvSpPr>
        <p:spPr>
          <a:xfrm>
            <a:off x="2433278" y="4935939"/>
            <a:ext cx="7325442" cy="879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algn="ctr" defTabSz="20669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Real-life data may be available to the researchers</a:t>
            </a:r>
          </a:p>
        </p:txBody>
      </p:sp>
    </p:spTree>
    <p:extLst>
      <p:ext uri="{BB962C8B-B14F-4D97-AF65-F5344CB8AC3E}">
        <p14:creationId xmlns:p14="http://schemas.microsoft.com/office/powerpoint/2010/main" val="2836131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641C03-EEBB-4877-A44F-3F2F128C0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14" y="1384245"/>
            <a:ext cx="6440172" cy="40895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C37148-225E-4CDE-9EA0-74D594701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CF91C-79F4-4850-9F57-83CE8715FC0C}"/>
              </a:ext>
            </a:extLst>
          </p:cNvPr>
          <p:cNvSpPr/>
          <p:nvPr/>
        </p:nvSpPr>
        <p:spPr>
          <a:xfrm>
            <a:off x="3964236" y="2842352"/>
            <a:ext cx="4263528" cy="117329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Why Inventory?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AD382-906B-4033-8DF7-46C0935A6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A5ED3FF-C334-4EAB-B7D2-B247E4B48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536363"/>
              </p:ext>
            </p:extLst>
          </p:nvPr>
        </p:nvGraphicFramePr>
        <p:xfrm>
          <a:off x="2438400" y="1756508"/>
          <a:ext cx="7315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9BD8A6B-A4A2-4B88-B959-3C2A6668E991}"/>
              </a:ext>
            </a:extLst>
          </p:cNvPr>
          <p:cNvSpPr/>
          <p:nvPr/>
        </p:nvSpPr>
        <p:spPr>
          <a:xfrm>
            <a:off x="1367698" y="156990"/>
            <a:ext cx="9456605" cy="142171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Objectives of Inventory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322E3-2ECA-4983-8931-52086FA749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6A9FB3-9389-411A-AAC4-5C3E61C7DE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96A9FB3-9389-411A-AAC4-5C3E61C7DE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3ACC22-26BB-4DEE-9829-8A3A609E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3ACC22-26BB-4DEE-9829-8A3A609E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20C626-69AA-4E32-A896-496D7C23F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2B20C626-69AA-4E32-A896-496D7C23FA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AE4652-4C14-4768-B845-5D295CBD0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2AE4652-4C14-4768-B845-5D295CBD00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D2AC48-DC31-48F6-BF31-7FAF779EC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E6D2AC48-DC31-48F6-BF31-7FAF779EC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3030C6-698E-4BC0-AE03-AB8AA4678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5B3030C6-698E-4BC0-AE03-AB8AA46789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F7799-3941-4188-BE9B-761AB5E8804E}"/>
              </a:ext>
            </a:extLst>
          </p:cNvPr>
          <p:cNvSpPr/>
          <p:nvPr/>
        </p:nvSpPr>
        <p:spPr>
          <a:xfrm>
            <a:off x="4678955" y="247880"/>
            <a:ext cx="2834090" cy="768427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Our Focus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BEA43-5D76-49C9-B514-9212AAD559B3}"/>
              </a:ext>
            </a:extLst>
          </p:cNvPr>
          <p:cNvSpPr/>
          <p:nvPr/>
        </p:nvSpPr>
        <p:spPr>
          <a:xfrm>
            <a:off x="2364768" y="1156369"/>
            <a:ext cx="7740524" cy="83674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Inventory Item Classification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C673248-CD19-4AFC-A5C4-4E405186B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012975"/>
              </p:ext>
            </p:extLst>
          </p:nvPr>
        </p:nvGraphicFramePr>
        <p:xfrm>
          <a:off x="2512032" y="1891514"/>
          <a:ext cx="7462464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F18095D-0756-41B1-BD4B-76CB60DF6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0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D206F0-1C41-48C2-A46A-B98567F92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8D206F0-1C41-48C2-A46A-B98567F924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7DDA40-92B2-4EE4-BCB2-ACD50639A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D37DDA40-92B2-4EE4-BCB2-ACD50639A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707096-8081-4020-80DB-E60490375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7F707096-8081-4020-80DB-E60490375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D143AB-9E04-4665-BB68-BAE792FCB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71D143AB-9E04-4665-BB68-BAE792FCBA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FDEECA-E324-4D49-8F5B-B085EFAB5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EFDEECA-E324-4D49-8F5B-B085EFAB51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9223BA-D3CC-41B4-B7AC-2B514D369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FB9223BA-D3CC-41B4-B7AC-2B514D369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263C02-9B6A-4D02-9A05-93E7931CE5DF}"/>
              </a:ext>
            </a:extLst>
          </p:cNvPr>
          <p:cNvSpPr txBox="1">
            <a:spLocks/>
          </p:cNvSpPr>
          <p:nvPr/>
        </p:nvSpPr>
        <p:spPr>
          <a:xfrm>
            <a:off x="609600" y="1955800"/>
            <a:ext cx="10972800" cy="22468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“A HYBRID METHODOLOGY FOR INVENTORY CLASSIFICATION WITH THE APPLICATION OF MACHINE LEARNING ALGORITHMS”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6E4EBFD-20E3-479E-8F14-FC9EA6262191}"/>
              </a:ext>
            </a:extLst>
          </p:cNvPr>
          <p:cNvSpPr txBox="1">
            <a:spLocks/>
          </p:cNvSpPr>
          <p:nvPr/>
        </p:nvSpPr>
        <p:spPr>
          <a:xfrm>
            <a:off x="4603377" y="319362"/>
            <a:ext cx="2985247" cy="87443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rgbClr val="002060"/>
            </a:solidFill>
          </a:ln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4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5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Thesis Topic</a:t>
            </a:r>
            <a:endParaRPr lang="en-US" altLang="ko-KR" sz="4050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8CB3B-32FC-4653-A201-223DB9A4D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7FFD8-E3C4-4495-9042-0FEB5D6E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96" y="1599131"/>
            <a:ext cx="4239305" cy="386382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D00898-A0FD-4F49-9F34-3C3563D9A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297881"/>
              </p:ext>
            </p:extLst>
          </p:nvPr>
        </p:nvGraphicFramePr>
        <p:xfrm>
          <a:off x="609600" y="1015480"/>
          <a:ext cx="7315200" cy="5621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3880D3-A32D-4FD9-8B4E-242BD7EDB39C}"/>
              </a:ext>
            </a:extLst>
          </p:cNvPr>
          <p:cNvSpPr txBox="1"/>
          <p:nvPr/>
        </p:nvSpPr>
        <p:spPr>
          <a:xfrm>
            <a:off x="3906716" y="220626"/>
            <a:ext cx="4378569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Classification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8682D-4666-4E1F-8C0A-02B3E4F936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700" y="1"/>
            <a:ext cx="728700" cy="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33578104-BB05-4A62-B5BA-0C710F255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33578104-BB05-4A62-B5BA-0C710F255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3578104-BB05-4A62-B5BA-0C710F255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33578104-BB05-4A62-B5BA-0C710F2551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21F3DB33-73CA-4B79-8064-52EDFC13BC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21F3DB33-73CA-4B79-8064-52EDFC13BC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21F3DB33-73CA-4B79-8064-52EDFC13BC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1F3DB33-73CA-4B79-8064-52EDFC13BC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E246FD5B-8E57-456A-8CFE-31997E261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E246FD5B-8E57-456A-8CFE-31997E261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E246FD5B-8E57-456A-8CFE-31997E261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E246FD5B-8E57-456A-8CFE-31997E261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EA2CCEE9-F2B2-4900-9BA5-D3E856D8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EA2CCEE9-F2B2-4900-9BA5-D3E856D8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EA2CCEE9-F2B2-4900-9BA5-D3E856D8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EA2CCEE9-F2B2-4900-9BA5-D3E856D8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BC6773D6-C0C0-4B5A-BD48-174010867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BC6773D6-C0C0-4B5A-BD48-174010867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BC6773D6-C0C0-4B5A-BD48-174010867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BC6773D6-C0C0-4B5A-BD48-174010867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B5634FC8-1B20-4FEF-A691-5E4C3676F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B5634FC8-1B20-4FEF-A691-5E4C3676F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B5634FC8-1B20-4FEF-A691-5E4C3676F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B5634FC8-1B20-4FEF-A691-5E4C3676F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82F30C0E-6530-4A1A-AF41-18A5DE1E8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82F30C0E-6530-4A1A-AF41-18A5DE1E8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82F30C0E-6530-4A1A-AF41-18A5DE1E8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82F30C0E-6530-4A1A-AF41-18A5DE1E8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2585</Words>
  <Application>Microsoft Office PowerPoint</Application>
  <PresentationFormat>Widescreen</PresentationFormat>
  <Paragraphs>816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Bahnschrift SemiBold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 Roy</dc:creator>
  <cp:lastModifiedBy>Anik Roy</cp:lastModifiedBy>
  <cp:revision>77</cp:revision>
  <dcterms:created xsi:type="dcterms:W3CDTF">2021-03-13T02:26:04Z</dcterms:created>
  <dcterms:modified xsi:type="dcterms:W3CDTF">2021-03-13T19:17:14Z</dcterms:modified>
</cp:coreProperties>
</file>