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5500">
              <a:srgbClr val="6B7684"/>
            </a:gs>
            <a:gs pos="37000">
              <a:schemeClr val="tx1">
                <a:lumMod val="85000"/>
                <a:lumOff val="15000"/>
              </a:schemeClr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93629"/>
            <a:ext cx="7772400" cy="1470025"/>
          </a:xfrm>
        </p:spPr>
        <p:txBody>
          <a:bodyPr>
            <a:normAutofit fontScale="90000"/>
          </a:bodyPr>
          <a:lstStyle/>
          <a:p>
            <a:r>
              <a:rPr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Sportklub</a:t>
            </a:r>
            <a:r>
              <a:rPr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Weboldal</a:t>
            </a:r>
            <a:r>
              <a:rPr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</a:t>
            </a:r>
            <a:endParaRPr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Oroszlánszív</a:t>
            </a:r>
            <a:r>
              <a:rPr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Küzdősport</a:t>
            </a:r>
            <a:r>
              <a:rPr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u="sng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Egyesület</a:t>
            </a:r>
            <a:r>
              <a:rPr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hu-HU"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és</a:t>
            </a:r>
            <a:r>
              <a:rPr u="sng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Forever Jump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Készítette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: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Poczkodi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-Lakatos Dzsenifer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és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Szendiné</a:t>
            </a:r>
            <a:r>
              <a:rPr dirty="0">
                <a:solidFill>
                  <a:schemeClr val="tx1">
                    <a:lumMod val="95000"/>
                    <a:lumOff val="5000"/>
                  </a:schemeClr>
                </a:solidFill>
              </a:rPr>
              <a:t> Lakatos </a:t>
            </a:r>
            <a:r>
              <a:rPr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Anikó</a:t>
            </a:r>
            <a:r>
              <a:rPr lang="hu-HU" dirty="0">
                <a:solidFill>
                  <a:schemeClr val="tx1">
                    <a:lumMod val="95000"/>
                    <a:lumOff val="5000"/>
                  </a:schemeClr>
                </a:solidFill>
              </a:rPr>
              <a:t> 2025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 descr="Forever jump logó.jpg 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848" y="158750"/>
            <a:ext cx="1533832" cy="1533832"/>
          </a:xfrm>
          <a:prstGeom prst="rect">
            <a:avLst/>
          </a:prstGeom>
        </p:spPr>
      </p:pic>
      <p:pic>
        <p:nvPicPr>
          <p:cNvPr id="5" name="Picture 4" descr="Oroszlánszív logó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222851"/>
            <a:ext cx="2103120" cy="1470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A </a:t>
            </a:r>
            <a:r>
              <a:rPr u="sng" dirty="0" err="1"/>
              <a:t>weboldal</a:t>
            </a:r>
            <a:r>
              <a:rPr u="sng" dirty="0"/>
              <a:t> </a:t>
            </a:r>
            <a:r>
              <a:rPr u="sng" dirty="0" err="1"/>
              <a:t>célja</a:t>
            </a:r>
            <a:r>
              <a:rPr u="sng" dirty="0"/>
              <a:t> </a:t>
            </a:r>
            <a:r>
              <a:rPr u="sng" dirty="0" err="1"/>
              <a:t>és</a:t>
            </a:r>
            <a:r>
              <a:rPr u="sng" dirty="0"/>
              <a:t> </a:t>
            </a:r>
            <a:r>
              <a:rPr u="sng" dirty="0" err="1"/>
              <a:t>célközönsége</a:t>
            </a:r>
            <a:endParaRPr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Tájékoztató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és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közösségi</a:t>
            </a:r>
            <a:r>
              <a:rPr dirty="0">
                <a:solidFill>
                  <a:schemeClr val="bg1"/>
                </a:solidFill>
              </a:rPr>
              <a:t> platform </a:t>
            </a:r>
            <a:r>
              <a:rPr dirty="0" err="1">
                <a:solidFill>
                  <a:schemeClr val="bg1"/>
                </a:solidFill>
              </a:rPr>
              <a:t>létrehozása</a:t>
            </a:r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Muay Thai </a:t>
            </a:r>
            <a:r>
              <a:rPr dirty="0" err="1">
                <a:solidFill>
                  <a:schemeClr val="bg1"/>
                </a:solidFill>
              </a:rPr>
              <a:t>és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trambulin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fitnesz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bemutatása</a:t>
            </a:r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Célcsoport</a:t>
            </a:r>
            <a:r>
              <a:rPr dirty="0">
                <a:solidFill>
                  <a:schemeClr val="bg1"/>
                </a:solidFill>
              </a:rPr>
              <a:t>: </a:t>
            </a:r>
            <a:r>
              <a:rPr dirty="0" err="1">
                <a:solidFill>
                  <a:schemeClr val="bg1"/>
                </a:solidFill>
              </a:rPr>
              <a:t>sportolni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vágyók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szülők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fiatalok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felnőttek</a:t>
            </a:r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Közösségépítés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inspiráció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információk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megosztása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A </a:t>
            </a:r>
            <a:r>
              <a:rPr u="sng" dirty="0" err="1"/>
              <a:t>sportklub</a:t>
            </a:r>
            <a:r>
              <a:rPr u="sng" dirty="0"/>
              <a:t> </a:t>
            </a:r>
            <a:r>
              <a:rPr u="sng" dirty="0" err="1"/>
              <a:t>bemutatása</a:t>
            </a:r>
            <a:endParaRPr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Oroszlánszív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Küzdősport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Egyesület</a:t>
            </a:r>
            <a:r>
              <a:rPr dirty="0">
                <a:solidFill>
                  <a:schemeClr val="bg1"/>
                </a:solidFill>
              </a:rPr>
              <a:t> – Muay Thai </a:t>
            </a:r>
            <a:r>
              <a:rPr dirty="0" err="1">
                <a:solidFill>
                  <a:schemeClr val="bg1"/>
                </a:solidFill>
              </a:rPr>
              <a:t>szakosztály</a:t>
            </a:r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Forever Jump – </a:t>
            </a:r>
            <a:r>
              <a:rPr dirty="0" err="1">
                <a:solidFill>
                  <a:schemeClr val="bg1"/>
                </a:solidFill>
              </a:rPr>
              <a:t>trambulin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fitnesz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szakosztály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Saját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logó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mindkét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szakosztálynak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Közösségi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média</a:t>
            </a:r>
            <a:r>
              <a:rPr dirty="0">
                <a:solidFill>
                  <a:schemeClr val="bg1"/>
                </a:solidFill>
              </a:rPr>
              <a:t>: </a:t>
            </a:r>
            <a:r>
              <a:rPr dirty="0" err="1">
                <a:solidFill>
                  <a:schemeClr val="bg1"/>
                </a:solidFill>
              </a:rPr>
              <a:t>képek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videók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események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Edzők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bemutatása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edzések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közös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élmények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 err="1"/>
              <a:t>Tervezési</a:t>
            </a:r>
            <a:r>
              <a:rPr u="sng" dirty="0"/>
              <a:t> </a:t>
            </a:r>
            <a:r>
              <a:rPr u="sng" dirty="0" err="1"/>
              <a:t>módszerek</a:t>
            </a:r>
            <a:r>
              <a:rPr u="sng" dirty="0"/>
              <a:t> </a:t>
            </a:r>
            <a:r>
              <a:rPr u="sng" dirty="0" err="1"/>
              <a:t>és</a:t>
            </a:r>
            <a:r>
              <a:rPr u="sng" dirty="0"/>
              <a:t> CMS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WordPress </a:t>
            </a:r>
            <a:r>
              <a:rPr dirty="0" err="1">
                <a:solidFill>
                  <a:schemeClr val="bg1"/>
                </a:solidFill>
              </a:rPr>
              <a:t>tartalomkezelő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rendszer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Elementor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és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Elementor</a:t>
            </a:r>
            <a:r>
              <a:rPr dirty="0">
                <a:solidFill>
                  <a:schemeClr val="bg1"/>
                </a:solidFill>
              </a:rPr>
              <a:t> Pro </a:t>
            </a:r>
            <a:r>
              <a:rPr dirty="0" err="1">
                <a:solidFill>
                  <a:schemeClr val="bg1"/>
                </a:solidFill>
              </a:rPr>
              <a:t>vizuális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szerkesztő</a:t>
            </a:r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Hestia </a:t>
            </a:r>
            <a:r>
              <a:rPr dirty="0" err="1">
                <a:solidFill>
                  <a:schemeClr val="bg1"/>
                </a:solidFill>
              </a:rPr>
              <a:t>sablon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használata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Reszponzív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felhasználóbarát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dizájn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Saját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logók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egységes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arculat</a:t>
            </a:r>
            <a:endParaRPr dirty="0">
              <a:solidFill>
                <a:schemeClr val="bg1"/>
              </a:solidFill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A </a:t>
            </a:r>
            <a:r>
              <a:rPr u="sng" dirty="0" err="1"/>
              <a:t>weboldal</a:t>
            </a:r>
            <a:r>
              <a:rPr u="sng" dirty="0"/>
              <a:t> </a:t>
            </a:r>
            <a:r>
              <a:rPr u="sng" dirty="0" err="1"/>
              <a:t>fő</a:t>
            </a:r>
            <a:r>
              <a:rPr u="sng" dirty="0"/>
              <a:t> </a:t>
            </a:r>
            <a:r>
              <a:rPr u="sng" dirty="0" err="1"/>
              <a:t>funkciói</a:t>
            </a:r>
            <a:endParaRPr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Szakosztályi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aloldalak</a:t>
            </a:r>
            <a:r>
              <a:rPr dirty="0">
                <a:solidFill>
                  <a:schemeClr val="bg1"/>
                </a:solidFill>
              </a:rPr>
              <a:t> (Muay Thai / Forever Jump)</a:t>
            </a:r>
          </a:p>
          <a:p>
            <a:r>
              <a:rPr dirty="0" err="1">
                <a:solidFill>
                  <a:schemeClr val="bg1"/>
                </a:solidFill>
              </a:rPr>
              <a:t>Edzők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bemutatása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Galéria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képek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videók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Kapcsolatfelvételi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űrlap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Eseménybeszámolók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hírek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Közösségi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média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integráció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 err="1"/>
              <a:t>Csapatmunka</a:t>
            </a:r>
            <a:r>
              <a:rPr u="sng" dirty="0"/>
              <a:t> </a:t>
            </a:r>
            <a:r>
              <a:rPr u="sng" dirty="0" err="1"/>
              <a:t>és</a:t>
            </a:r>
            <a:r>
              <a:rPr u="sng" dirty="0"/>
              <a:t> </a:t>
            </a:r>
            <a:r>
              <a:rPr u="sng" dirty="0" err="1"/>
              <a:t>szerepek</a:t>
            </a:r>
            <a:endParaRPr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>
                <a:solidFill>
                  <a:schemeClr val="bg1"/>
                </a:solidFill>
              </a:rPr>
              <a:t>Poczkodi</a:t>
            </a:r>
            <a:r>
              <a:rPr dirty="0">
                <a:solidFill>
                  <a:schemeClr val="bg1"/>
                </a:solidFill>
              </a:rPr>
              <a:t>-Lakatos Dzsenifer: </a:t>
            </a:r>
            <a:r>
              <a:rPr dirty="0" err="1">
                <a:solidFill>
                  <a:schemeClr val="bg1"/>
                </a:solidFill>
              </a:rPr>
              <a:t>dizájn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galéria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közösségi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elemek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Szendiné</a:t>
            </a:r>
            <a:r>
              <a:rPr dirty="0">
                <a:solidFill>
                  <a:schemeClr val="bg1"/>
                </a:solidFill>
              </a:rPr>
              <a:t> Lakatos </a:t>
            </a:r>
            <a:r>
              <a:rPr dirty="0" err="1">
                <a:solidFill>
                  <a:schemeClr val="bg1"/>
                </a:solidFill>
              </a:rPr>
              <a:t>Anikó</a:t>
            </a:r>
            <a:r>
              <a:rPr dirty="0">
                <a:solidFill>
                  <a:schemeClr val="bg1"/>
                </a:solidFill>
              </a:rPr>
              <a:t>: </a:t>
            </a:r>
            <a:r>
              <a:rPr dirty="0" err="1">
                <a:solidFill>
                  <a:schemeClr val="bg1"/>
                </a:solidFill>
              </a:rPr>
              <a:t>technikai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beállítások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funkciók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fejlesztése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Közös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tartalomfeltöltés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logókezelés</a:t>
            </a:r>
            <a:endParaRPr dirty="0">
              <a:solidFill>
                <a:schemeClr val="bg1"/>
              </a:solidFill>
            </a:endParaRPr>
          </a:p>
          <a:p>
            <a:r>
              <a:rPr dirty="0" err="1">
                <a:solidFill>
                  <a:schemeClr val="bg1"/>
                </a:solidFill>
              </a:rPr>
              <a:t>Projektszervezés</a:t>
            </a:r>
            <a:r>
              <a:rPr dirty="0">
                <a:solidFill>
                  <a:schemeClr val="bg1"/>
                </a:solidFill>
              </a:rPr>
              <a:t>: Trello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 err="1"/>
              <a:t>Összegzés</a:t>
            </a:r>
            <a:r>
              <a:rPr u="sng" dirty="0"/>
              <a:t> </a:t>
            </a:r>
            <a:r>
              <a:rPr u="sng" dirty="0" err="1"/>
              <a:t>és</a:t>
            </a:r>
            <a:r>
              <a:rPr u="sng" dirty="0"/>
              <a:t> </a:t>
            </a:r>
            <a:r>
              <a:rPr u="sng" dirty="0" err="1"/>
              <a:t>záró</a:t>
            </a:r>
            <a:r>
              <a:rPr u="sng" dirty="0"/>
              <a:t> </a:t>
            </a:r>
            <a:r>
              <a:rPr u="sng" dirty="0" err="1"/>
              <a:t>gondolatok</a:t>
            </a:r>
            <a:endParaRPr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bg1"/>
                </a:solidFill>
              </a:rPr>
              <a:t>A </a:t>
            </a:r>
            <a:r>
              <a:rPr dirty="0" err="1">
                <a:solidFill>
                  <a:schemeClr val="bg1"/>
                </a:solidFill>
              </a:rPr>
              <a:t>weboldal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bemutatja</a:t>
            </a:r>
            <a:r>
              <a:rPr dirty="0">
                <a:solidFill>
                  <a:schemeClr val="bg1"/>
                </a:solidFill>
              </a:rPr>
              <a:t> a </a:t>
            </a:r>
            <a:r>
              <a:rPr dirty="0" err="1">
                <a:solidFill>
                  <a:schemeClr val="bg1"/>
                </a:solidFill>
              </a:rPr>
              <a:t>klub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értékeit</a:t>
            </a:r>
            <a:r>
              <a:rPr dirty="0">
                <a:solidFill>
                  <a:schemeClr val="bg1"/>
                </a:solidFill>
              </a:rPr>
              <a:t>: </a:t>
            </a:r>
            <a:r>
              <a:rPr dirty="0" err="1">
                <a:solidFill>
                  <a:schemeClr val="bg1"/>
                </a:solidFill>
              </a:rPr>
              <a:t>közösség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fejlődés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mozgás</a:t>
            </a:r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Modern, </a:t>
            </a:r>
            <a:r>
              <a:rPr dirty="0" err="1">
                <a:solidFill>
                  <a:schemeClr val="bg1"/>
                </a:solidFill>
              </a:rPr>
              <a:t>könnyen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használható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felület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jött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létre</a:t>
            </a:r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A </a:t>
            </a:r>
            <a:r>
              <a:rPr dirty="0" err="1">
                <a:solidFill>
                  <a:schemeClr val="bg1"/>
                </a:solidFill>
              </a:rPr>
              <a:t>célközönség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számára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informatív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és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inspiráló</a:t>
            </a:r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A </a:t>
            </a:r>
            <a:r>
              <a:rPr dirty="0" err="1">
                <a:solidFill>
                  <a:schemeClr val="bg1"/>
                </a:solidFill>
              </a:rPr>
              <a:t>projekt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csapatmunkával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és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kreativitással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valósult</a:t>
            </a:r>
            <a:r>
              <a:rPr dirty="0">
                <a:solidFill>
                  <a:schemeClr val="bg1"/>
                </a:solidFill>
              </a:rPr>
              <a:t> meg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205</Words>
  <Application>Microsoft Office PowerPoint</Application>
  <PresentationFormat>Diavetítés a képernyőre (4:3 oldalarány)</PresentationFormat>
  <Paragraphs>37</Paragraphs>
  <Slides>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Sportklub Weboldal Projekt Oroszlánszív Küzdősport Egyesület és Forever Jump</vt:lpstr>
      <vt:lpstr>A weboldal célja és célközönsége</vt:lpstr>
      <vt:lpstr>A sportklub bemutatása</vt:lpstr>
      <vt:lpstr>Tervezési módszerek és CMS</vt:lpstr>
      <vt:lpstr>A weboldal fő funkciói</vt:lpstr>
      <vt:lpstr>Csapatmunka és szerepek</vt:lpstr>
      <vt:lpstr>Összegzés és záró gondolatok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Sportklub Weboldal Projekt Oroszlánszív Küzdősport Egyesület &amp; Forever Jump</dc:title>
  <dc:subject/>
  <dc:creator/>
  <cp:keywords/>
  <dc:description>generated using python-pptx</dc:description>
  <cp:lastModifiedBy>user</cp:lastModifiedBy>
  <cp:revision>5</cp:revision>
  <dcterms:created xsi:type="dcterms:W3CDTF">2013-01-27T09:14:16Z</dcterms:created>
  <dcterms:modified xsi:type="dcterms:W3CDTF">2025-07-28T09:36:52Z</dcterms:modified>
  <cp:category/>
</cp:coreProperties>
</file>