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howGuides="1">
      <p:cViewPr varScale="1">
        <p:scale>
          <a:sx n="69" d="100"/>
          <a:sy n="69" d="100"/>
        </p:scale>
        <p:origin x="6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50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00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530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1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98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31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46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47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4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09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6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85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71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6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3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1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70875E-6054-425B-8827-4486D3AEA952}" type="datetimeFigureOut">
              <a:rPr lang="hu-HU" smtClean="0"/>
              <a:t>2025. 07. 25.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F7B5-2546-4507-9761-57AF733785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3402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7580DB-11C4-4F95-983A-7B8DD4266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Oroszlánszív Küzdősport Egyesület Honlapja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1E2F7C-67A7-43E0-B9ED-3999AAD9E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Poczkodi</a:t>
            </a:r>
            <a:r>
              <a:rPr lang="hu-HU" dirty="0"/>
              <a:t>- Lakatos </a:t>
            </a:r>
            <a:r>
              <a:rPr lang="hu-HU" dirty="0" err="1"/>
              <a:t>Dzenifer</a:t>
            </a:r>
            <a:r>
              <a:rPr lang="hu-HU" dirty="0"/>
              <a:t> és Szendiné Lakatos Anikó 2025</a:t>
            </a:r>
          </a:p>
        </p:txBody>
      </p:sp>
    </p:spTree>
    <p:extLst>
      <p:ext uri="{BB962C8B-B14F-4D97-AF65-F5344CB8AC3E}">
        <p14:creationId xmlns:p14="http://schemas.microsoft.com/office/powerpoint/2010/main" val="154008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8BC65-3D47-47E2-B971-AA2A594C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Honlap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F59177-90B2-4277-82B4-26BE9250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193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16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Oroszlánszív Küzdősport Egyesület Honlapja</vt:lpstr>
      <vt:lpstr>Honlap célja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Oroszlánszív Küzdősport Egyesület Honlapja</dc:title>
  <dc:creator>user</dc:creator>
  <cp:lastModifiedBy>user</cp:lastModifiedBy>
  <cp:revision>2</cp:revision>
  <dcterms:created xsi:type="dcterms:W3CDTF">2025-07-25T10:26:44Z</dcterms:created>
  <dcterms:modified xsi:type="dcterms:W3CDTF">2025-07-25T10:32:52Z</dcterms:modified>
</cp:coreProperties>
</file>