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HTML Basic Tags with Real-World Example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Restaurant Website Example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HTML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&lt;html&gt;</a:t>
            </a:r>
          </a:p>
          <a:p>
            <a:r>
              <a:t>&lt;head&gt;</a:t>
            </a:r>
          </a:p>
          <a:p>
            <a:r>
              <a:t>&lt;title&gt;Restaurant&lt;/title&gt;</a:t>
            </a:r>
          </a:p>
          <a:p>
            <a:r>
              <a:t>&lt;/head&gt;</a:t>
            </a:r>
          </a:p>
          <a:p>
            <a:r>
              <a:t>&lt;body&gt;</a:t>
            </a:r>
          </a:p>
          <a:p>
            <a:r>
              <a:t>&lt;/body&gt;</a:t>
            </a:r>
          </a:p>
          <a:p>
            <a:r>
              <a:t>&lt;/html&gt;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Header and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&lt;h1&gt;Welcome to Foodie's Delight!&lt;/h1&gt;</a:t>
            </a:r>
          </a:p>
          <a:p>
            <a:r>
              <a:t>&lt;p&gt;Enjoy the best food in town.&lt;/p&gt;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an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&lt;img src="food.jpg" alt="Delicious Food"&gt;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Menu List (Using Lists)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&lt;ul&gt;</a:t>
            </a:r>
          </a:p>
          <a:p>
            <a:r>
              <a:t>&lt;li&gt;Starter&lt;/li&gt;</a:t>
            </a:r>
          </a:p>
          <a:p>
            <a:r>
              <a:t>&lt;li&gt;Main Course&lt;/li&gt;</a:t>
            </a:r>
          </a:p>
          <a:p>
            <a:r>
              <a:t>&lt;li&gt;Dessert&lt;/li&gt;</a:t>
            </a:r>
          </a:p>
          <a:p>
            <a:r>
              <a:t>&lt;/ul&gt;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&lt;a href="order.html"&gt;Order Now&lt;/a&gt;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Price Table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&lt;table&gt;</a:t>
            </a:r>
          </a:p>
          <a:p>
            <a:r>
              <a:t>&lt;tr&gt;&lt;th&gt;Dish&lt;/th&gt;&lt;th&gt;Price&lt;/th&gt;&lt;/tr&gt;</a:t>
            </a:r>
          </a:p>
          <a:p>
            <a:r>
              <a:t>&lt;tr&gt;&lt;td&gt;Pizza&lt;/td&gt;&lt;td&gt;$10&lt;/td&gt;&lt;/tr&gt;</a:t>
            </a:r>
          </a:p>
          <a:p>
            <a:r>
              <a:t>&lt;tr&gt;&lt;td&gt;Burger&lt;/td&gt;&lt;td&gt;$5&lt;/td&gt;&lt;/tr&gt;</a:t>
            </a:r>
          </a:p>
          <a:p>
            <a:r>
              <a:t>&lt;/table&gt;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Feedback Form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&lt;form&gt;</a:t>
            </a:r>
          </a:p>
          <a:p>
            <a:r>
              <a:t>&lt;label&gt;Name:&lt;/label&gt; &lt;input type="text"&gt;&lt;br&gt;</a:t>
            </a:r>
          </a:p>
          <a:p>
            <a:r>
              <a:t>&lt;label&gt;Feedback:&lt;/label&gt; &lt;textarea&gt;&lt;/textarea&gt;&lt;br&gt;</a:t>
            </a:r>
          </a:p>
          <a:p>
            <a:r>
              <a:t>&lt;button&gt;Submit&lt;/button&gt;</a:t>
            </a:r>
          </a:p>
          <a:p>
            <a:r>
              <a:t>&lt;/form&gt;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