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Portfolio Website - HTML &amp;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Day 2 - Learn to Create a Simple Portfolio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Basic 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Every HTML page starts with this structure:</a:t>
            </a:r>
          </a:p>
          <a:p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    &lt;title&gt;My Portfolio&lt;/title&gt;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&lt;h1&gt;Welcome to My Portfolio&lt;/h1&gt;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Headings &amp; 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&lt;h1&gt;Yeh bada heading hai&lt;/h1&gt;</a:t>
            </a:r>
          </a:p>
          <a:p>
            <a:r>
              <a:t>&lt;h2&gt;Yeh chhota heading hai&lt;/h2&gt;</a:t>
            </a:r>
          </a:p>
          <a:p>
            <a:r>
              <a:t>&lt;p&gt;Yeh ek paragraph hai jo website par likha hoga.&lt;/p&gt;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Images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&lt;img src="profile.jpg" alt="Meri Photo" width="200"&gt;</a:t>
            </a:r>
          </a:p>
          <a:p>
            <a:r>
              <a:t>&lt;a href="about.html"&gt;About Page Jao&lt;/a&gt;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Lists (Skills &amp; Experience)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&lt;ul&gt;</a:t>
            </a:r>
          </a:p>
          <a:p>
            <a:r>
              <a:t>    &lt;li&gt;HTML&lt;/li&gt;</a:t>
            </a:r>
          </a:p>
          <a:p>
            <a:r>
              <a:t>    &lt;li&gt;CSS&lt;/li&gt;</a:t>
            </a:r>
          </a:p>
          <a:p>
            <a:r>
              <a:t>    &lt;li&gt;JavaScript&lt;/li&gt;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Forms (Contact 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&lt;form&gt;</a:t>
            </a:r>
          </a:p>
          <a:p>
            <a:r>
              <a:t>    &lt;label&gt;Naam:&lt;/label&gt;</a:t>
            </a:r>
          </a:p>
          <a:p>
            <a:r>
              <a:t>    &lt;input type="text" placeholder="Apna naam likho"&gt;</a:t>
            </a:r>
          </a:p>
          <a:p>
            <a:r>
              <a:t>    &lt;br&gt;</a:t>
            </a:r>
          </a:p>
          <a:p>
            <a:r>
              <a:t>    &lt;label&gt;Email:&lt;/label&gt;</a:t>
            </a:r>
          </a:p>
          <a:p>
            <a:r>
              <a:t>    &lt;input type="email" placeholder="Apna email likho"&gt;</a:t>
            </a:r>
          </a:p>
          <a:p>
            <a:r>
              <a:t>    &lt;br&gt;</a:t>
            </a:r>
          </a:p>
          <a:p>
            <a:r>
              <a:t>    &lt;textarea placeholder="Aapka message likho"&gt;&lt;/textarea&gt;</a:t>
            </a:r>
          </a:p>
          <a:p>
            <a:r>
              <a:t>    &lt;br&gt;</a:t>
            </a:r>
          </a:p>
          <a:p>
            <a:r>
              <a:t>    &lt;button type="submit"&gt;Send Karo&lt;/button&gt;</a:t>
            </a:r>
          </a:p>
          <a:p>
            <a:r>
              <a:t>&lt;/form&gt;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CSS Basics (Color &amp; Background)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body {</a:t>
            </a:r>
          </a:p>
          <a:p>
            <a:r>
              <a:t>    background-color: lightgray;</a:t>
            </a:r>
          </a:p>
          <a:p>
            <a:r>
              <a:t>    color: black;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CSS Types: Inline, Internal, 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Inline: &lt;p style="color:blue;"&gt;Blue Text&lt;/p&gt;</a:t>
            </a:r>
          </a:p>
          <a:p>
            <a:r>
              <a:t>Internal: &lt;style&gt; h1 {color: green;} &lt;/style&gt;</a:t>
            </a:r>
          </a:p>
          <a:p>
            <a:r>
              <a:t>External: &lt;link rel="stylesheet" href="style.css"&gt;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Basic Portfolio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    &lt;title&gt;My Portfolio&lt;/title&gt;</a:t>
            </a:r>
          </a:p>
          <a:p>
            <a:r>
              <a:t>    &lt;style&gt;</a:t>
            </a:r>
          </a:p>
          <a:p>
            <a:r>
              <a:t>        body { text-align: center; }</a:t>
            </a:r>
          </a:p>
          <a:p>
            <a:r>
              <a:t>    &lt;/style&gt;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    &lt;h1&gt;Mera Portfolio&lt;/h1&gt;</a:t>
            </a:r>
          </a:p>
          <a:p>
            <a:r>
              <a:t>    &lt;img src="profile.jpg" width="200"&gt;</a:t>
            </a:r>
          </a:p>
          <a:p>
            <a:r>
              <a:t>    &lt;p&gt;Main ek web developer hoon.&lt;/p&gt;</a:t>
            </a:r>
          </a:p>
          <a:p>
            <a:r>
              <a:t>    &lt;a href="about.html"&gt;Mujhse Jaano&lt;/a&gt;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