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3F69-1A93-45E7-AC61-B7733C17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5D61F-A271-4134-9F97-CE4A0FB6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7967-BBAD-49A4-A29A-FD3E56FA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FBF1-7311-48F6-9DB7-AF2873AD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45B7-5AB7-4829-BD80-6AA31816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309E-7F9E-4D80-B41B-D5DEB9A1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D33B-30E5-4F37-B3C1-E64D88B1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5714-03F2-45C1-9F64-F833000F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D3BF-8288-4302-AD07-D62B5DF4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5461-08A0-4EFF-8205-CE54164C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FADAB-E23F-429B-AAEF-7CC2230BB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93DA-2501-485D-83EC-F41009E5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3B2D-0A81-4A2B-AE4D-2184C7BB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88E7-8128-441F-BA67-486A645B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F8BC-7762-4CFA-8508-CF9A6A5E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E9C6-EBA5-4588-8210-8D40A252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C3DD-42FC-4418-A26E-E7934310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EA99-B544-4448-AD58-09D5B5CF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6FF7-FE5C-438A-A670-FF65B2DA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F626-EB58-415D-9620-F196CD2F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7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73F0-0E11-4B30-B9F4-490E8BD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2431-5057-4F15-8090-06DFCF9D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AEAF-88EB-4632-807C-9E55BB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2F7E-158A-4518-A166-A6E11D6E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EB40-5929-4934-9D95-41125974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D253-468E-4584-B63A-51AE8F1D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0417-A969-4F1A-85B5-4E3FE1297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8AE0-11FD-490F-904C-2B3A269C8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E6F41-BAFB-42C6-838E-562D892E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A8390-8096-425A-8310-B0918EB5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CD48B-A29B-492E-8BD2-000A2951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4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7BA8-E6E6-4B10-9D68-FFB3ED78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3A9D-BDB0-4F57-A46A-949FD3A8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603F2-3ED1-4EC5-BF24-06C72BEDB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21DD1-97DB-4320-A70D-2BB1C4DE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C5DE5-B87D-4FEB-9A8B-1E7614285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4E966-3878-4624-9434-5ED0EAEF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A0315-F725-4B91-B742-86FBCA95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1E820-55FE-4B74-A1BB-9B5F025E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D960-8FED-4BEA-A25E-B4455DF9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83336-B1D8-4930-B9B1-A6B2A040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11293-C3DF-4635-A44B-C7BBA4C8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BF2E5-5630-44FE-9D91-A9A97A72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AB4B5-83F0-4EBD-AB39-7930E8E9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C2B4-F90F-4BB9-A7D2-7711859A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1E574-68BE-439F-ABDD-EC609B0B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45B4-D1A6-47E5-B110-ACAA72CD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5895-3114-490A-B491-C77D18D8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F915D-CD90-4AAC-9291-D11FE3546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1680F-35D9-4495-8CE6-6498578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E7B9-CE07-44EC-9958-67C3C08E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87BB-E97E-4571-8B2C-A85B66A0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E6FF-988C-42B1-87B6-B738946D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220FC-D345-4619-816A-880E3E339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9A49C-548E-4EF7-9747-DEB6CDE1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958B-DB8E-4F42-88C3-6FECD272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8D43-9F9B-4252-92C8-7FDEAD6F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DC1BC-8CE6-4E1E-A507-F1BE5821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9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56EC7-4FA7-4468-96F9-16CEF780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33F2A-96E2-4761-B82C-9F97550D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C0F9-F753-483D-8F80-C35534EE0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2812-3AC2-4E13-B683-F75A069908D8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929D-3400-45A7-9452-690A6CA1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1AF4-3CC0-4850-90C7-198BA0E57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91A6-79ED-4E9C-A324-033CA1619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5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_York-New_York_Hotel_and_Casin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D6BA-B75D-4F84-94F4-CE633CF9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032" y="3524434"/>
            <a:ext cx="10652253" cy="28110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/>
              <a:t>Coursera IBM Data Science Capstone Project</a:t>
            </a:r>
            <a:br>
              <a:rPr lang="en-US" sz="5400" dirty="0"/>
            </a:br>
            <a:r>
              <a:rPr lang="en-US" sz="5400" dirty="0"/>
              <a:t>Battle of Neighborhood</a:t>
            </a:r>
            <a:br>
              <a:rPr lang="en-US" sz="5400" dirty="0"/>
            </a:br>
            <a:r>
              <a:rPr lang="en-US" sz="5400" dirty="0"/>
              <a:t>Anil Nair</a:t>
            </a:r>
            <a:endParaRPr lang="en-IN" sz="5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9B3EB0-CA73-40A6-A07A-258DDA45E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977" y="-745705"/>
            <a:ext cx="4860998" cy="4860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151C13-8950-4AFB-88B0-A347C56F6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09" y="709597"/>
            <a:ext cx="5681219" cy="227248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28060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BF9B-C1C4-4EB8-A0B8-ADD9290B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93460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sz="2400"/>
            </a:b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AA0F1-A0DF-470A-889B-82272C29EFC5}"/>
              </a:ext>
            </a:extLst>
          </p:cNvPr>
          <p:cNvSpPr txBox="1"/>
          <p:nvPr/>
        </p:nvSpPr>
        <p:spPr>
          <a:xfrm>
            <a:off x="3959440" y="2781118"/>
            <a:ext cx="3062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406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5CAE-F176-43B2-B63C-EAF208A781A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BF9B-C1C4-4EB8-A0B8-ADD9290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recommendations on the preferable city based on similar neighbourhood to start a new business.</a:t>
            </a:r>
          </a:p>
          <a:p>
            <a:r>
              <a:rPr lang="en-IN" dirty="0"/>
              <a:t>Applying unsupervised machine learning algorithm – K-Means clustering on different venues residing in and around the neighbourhood. </a:t>
            </a:r>
          </a:p>
        </p:txBody>
      </p:sp>
    </p:spTree>
    <p:extLst>
      <p:ext uri="{BB962C8B-B14F-4D97-AF65-F5344CB8AC3E}">
        <p14:creationId xmlns:p14="http://schemas.microsoft.com/office/powerpoint/2010/main" val="32588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5CAE-F176-43B2-B63C-EAF208A781A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EFE97-113C-46DC-86C0-A4BA3AAD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9FE31-F0FF-4967-953C-27CAB19B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5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EFE97-113C-46DC-86C0-A4BA3AAD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4"/>
            <a:ext cx="3940629" cy="3675357"/>
          </a:xfrm>
        </p:spPr>
        <p:txBody>
          <a:bodyPr>
            <a:normAutofit/>
          </a:bodyPr>
          <a:lstStyle/>
          <a:p>
            <a:r>
              <a:rPr lang="en-IN" dirty="0"/>
              <a:t>The explained variance will provide the optimum value of the features to be used.</a:t>
            </a:r>
          </a:p>
          <a:p>
            <a:r>
              <a:rPr lang="en-IN" dirty="0"/>
              <a:t>The optimised features will be used to form clusters using the K-means clustering Algorithm. 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66454-E667-4779-8A94-21D3AFE1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42" y="1910425"/>
            <a:ext cx="5921386" cy="40464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6FF100-1333-45EC-831D-6E292451DA2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/>
                </a:solidFill>
              </a:rPr>
              <a:t>Feature selection using explained variance</a:t>
            </a:r>
          </a:p>
        </p:txBody>
      </p:sp>
    </p:spTree>
    <p:extLst>
      <p:ext uri="{BB962C8B-B14F-4D97-AF65-F5344CB8AC3E}">
        <p14:creationId xmlns:p14="http://schemas.microsoft.com/office/powerpoint/2010/main" val="412931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EFE97-113C-46DC-86C0-A4BA3AAD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3467470" cy="4217534"/>
          </a:xfrm>
        </p:spPr>
        <p:txBody>
          <a:bodyPr>
            <a:normAutofit/>
          </a:bodyPr>
          <a:lstStyle/>
          <a:p>
            <a:r>
              <a:rPr lang="en-IN" dirty="0"/>
              <a:t>The optimum value of cluster can be found by Elbow method.</a:t>
            </a:r>
          </a:p>
          <a:p>
            <a:r>
              <a:rPr lang="en-IN" dirty="0"/>
              <a:t>From the plot, the optimum value of K is 5.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4595F-2EEF-470B-A299-E5DBA18C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09" y="1959429"/>
            <a:ext cx="7341970" cy="421753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180BBD-D59D-4673-BABD-3A2F146DE70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/>
                </a:solidFill>
              </a:rPr>
              <a:t>Optimum value of cluster – Elbow Method</a:t>
            </a:r>
          </a:p>
        </p:txBody>
      </p:sp>
    </p:spTree>
    <p:extLst>
      <p:ext uri="{BB962C8B-B14F-4D97-AF65-F5344CB8AC3E}">
        <p14:creationId xmlns:p14="http://schemas.microsoft.com/office/powerpoint/2010/main" val="349539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EFE97-113C-46DC-86C0-A4BA3AAD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3467470" cy="4217534"/>
          </a:xfrm>
        </p:spPr>
        <p:txBody>
          <a:bodyPr>
            <a:normAutofit/>
          </a:bodyPr>
          <a:lstStyle/>
          <a:p>
            <a:r>
              <a:rPr lang="en-IN" dirty="0"/>
              <a:t>The optimum value of cluster can be found by Elbow method.</a:t>
            </a:r>
          </a:p>
          <a:p>
            <a:r>
              <a:rPr lang="en-IN" dirty="0"/>
              <a:t>From the plot, the optimum value of K is 5.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4595F-2EEF-470B-A299-E5DBA18C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09" y="1959429"/>
            <a:ext cx="7341970" cy="421753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180BBD-D59D-4673-BABD-3A2F146DE70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/>
                </a:solidFill>
              </a:rPr>
              <a:t>Optimum value of cluster – Elbow Method</a:t>
            </a:r>
          </a:p>
        </p:txBody>
      </p:sp>
    </p:spTree>
    <p:extLst>
      <p:ext uri="{BB962C8B-B14F-4D97-AF65-F5344CB8AC3E}">
        <p14:creationId xmlns:p14="http://schemas.microsoft.com/office/powerpoint/2010/main" val="41847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C151C-E378-4FB7-B59F-6CD8A52CF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37" r="504" b="2"/>
          <a:stretch/>
        </p:blipFill>
        <p:spPr>
          <a:xfrm>
            <a:off x="6230288" y="2555706"/>
            <a:ext cx="5455917" cy="373985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B9D1B0-DA47-4AA9-9264-82488C47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351" y="2634343"/>
            <a:ext cx="5549972" cy="36612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454677C-8853-4993-AF40-8FBC79A4EB1B}"/>
              </a:ext>
            </a:extLst>
          </p:cNvPr>
          <p:cNvSpPr txBox="1">
            <a:spLocks/>
          </p:cNvSpPr>
          <p:nvPr/>
        </p:nvSpPr>
        <p:spPr>
          <a:xfrm>
            <a:off x="546351" y="602381"/>
            <a:ext cx="11139854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/>
                </a:solidFill>
              </a:rPr>
              <a:t>Clustering – New York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CB112-A1AF-4072-B9CA-739223644158}"/>
              </a:ext>
            </a:extLst>
          </p:cNvPr>
          <p:cNvSpPr txBox="1"/>
          <p:nvPr/>
        </p:nvSpPr>
        <p:spPr>
          <a:xfrm>
            <a:off x="605123" y="2194973"/>
            <a:ext cx="37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D34F2-243F-4363-84FD-6F5CFE9D3EC4}"/>
              </a:ext>
            </a:extLst>
          </p:cNvPr>
          <p:cNvSpPr txBox="1"/>
          <p:nvPr/>
        </p:nvSpPr>
        <p:spPr>
          <a:xfrm>
            <a:off x="6273134" y="2186374"/>
            <a:ext cx="26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Clustering</a:t>
            </a:r>
          </a:p>
        </p:txBody>
      </p:sp>
    </p:spTree>
    <p:extLst>
      <p:ext uri="{BB962C8B-B14F-4D97-AF65-F5344CB8AC3E}">
        <p14:creationId xmlns:p14="http://schemas.microsoft.com/office/powerpoint/2010/main" val="30796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54677C-8853-4993-AF40-8FBC79A4EB1B}"/>
              </a:ext>
            </a:extLst>
          </p:cNvPr>
          <p:cNvSpPr txBox="1">
            <a:spLocks/>
          </p:cNvSpPr>
          <p:nvPr/>
        </p:nvSpPr>
        <p:spPr>
          <a:xfrm>
            <a:off x="329480" y="610980"/>
            <a:ext cx="11587953" cy="13255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/>
                </a:solidFill>
              </a:rPr>
              <a:t>Clustering – Toronto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CB112-A1AF-4072-B9CA-739223644158}"/>
              </a:ext>
            </a:extLst>
          </p:cNvPr>
          <p:cNvSpPr txBox="1"/>
          <p:nvPr/>
        </p:nvSpPr>
        <p:spPr>
          <a:xfrm>
            <a:off x="605123" y="2194973"/>
            <a:ext cx="37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D34F2-243F-4363-84FD-6F5CFE9D3EC4}"/>
              </a:ext>
            </a:extLst>
          </p:cNvPr>
          <p:cNvSpPr txBox="1"/>
          <p:nvPr/>
        </p:nvSpPr>
        <p:spPr>
          <a:xfrm>
            <a:off x="6273134" y="2186374"/>
            <a:ext cx="26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3D0A0-0498-4563-BC9A-6F20D720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0" y="2472130"/>
            <a:ext cx="5766520" cy="390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E8939-E282-4BB0-B516-67DA5F34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2130"/>
            <a:ext cx="5821433" cy="39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9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5CAE-F176-43B2-B63C-EAF208A781A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BF9B-C1C4-4EB8-A0B8-ADD9290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work was done with limited number of samples. We can use more samples which will make our dataset balanced.</a:t>
            </a:r>
          </a:p>
          <a:p>
            <a:r>
              <a:rPr lang="en-IN" dirty="0"/>
              <a:t>Based on clusters derived from the limited samples we could conclude that the New York neighbourhood has more business opportunities than Toronto.</a:t>
            </a:r>
          </a:p>
        </p:txBody>
      </p:sp>
    </p:spTree>
    <p:extLst>
      <p:ext uri="{BB962C8B-B14F-4D97-AF65-F5344CB8AC3E}">
        <p14:creationId xmlns:p14="http://schemas.microsoft.com/office/powerpoint/2010/main" val="348465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Coursera IBM Data Science Capstone Project Battle of Neighborhood Anil Nair</vt:lpstr>
      <vt:lpstr>Objective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IBM Data Science Capstone Project Battle of Neighborhood Anil Nair</dc:title>
  <dc:creator>ANIL NAIR</dc:creator>
  <cp:lastModifiedBy>ANIL NAIR</cp:lastModifiedBy>
  <cp:revision>4</cp:revision>
  <dcterms:created xsi:type="dcterms:W3CDTF">2020-03-19T10:07:31Z</dcterms:created>
  <dcterms:modified xsi:type="dcterms:W3CDTF">2020-03-19T10:23:31Z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