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84" r:id="rId10"/>
    <p:sldId id="267" r:id="rId11"/>
    <p:sldId id="268" r:id="rId12"/>
    <p:sldId id="269" r:id="rId13"/>
    <p:sldId id="270" r:id="rId14"/>
    <p:sldId id="271" r:id="rId15"/>
    <p:sldId id="272" r:id="rId16"/>
    <p:sldId id="285" r:id="rId17"/>
    <p:sldId id="274" r:id="rId18"/>
    <p:sldId id="286" r:id="rId19"/>
    <p:sldId id="288" r:id="rId20"/>
    <p:sldId id="289" r:id="rId21"/>
    <p:sldId id="278" r:id="rId22"/>
    <p:sldId id="290" r:id="rId23"/>
    <p:sldId id="279" r:id="rId24"/>
    <p:sldId id="291" r:id="rId25"/>
    <p:sldId id="293" r:id="rId26"/>
    <p:sldId id="294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ctrTitle"/>
          </p:nvPr>
        </p:nvSpPr>
        <p:spPr>
          <a:xfrm>
            <a:off x="660399" y="1180512"/>
            <a:ext cx="10858500" cy="2174216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72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4" name="AutoShape 84"/>
          <p:cNvSpPr>
            <a:spLocks noGrp="1"/>
          </p:cNvSpPr>
          <p:nvPr>
            <p:ph type="subTitle" sz="quarter" idx="1"/>
          </p:nvPr>
        </p:nvSpPr>
        <p:spPr>
          <a:xfrm>
            <a:off x="660399" y="3482429"/>
            <a:ext cx="10858500" cy="8186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28414" y="1500189"/>
            <a:ext cx="2061861" cy="864515"/>
          </a:xfrm>
          <a:prstGeom prst="rect">
            <a:avLst/>
          </a:prstGeom>
          <a:noFill/>
        </p:spPr>
        <p:txBody>
          <a:bodyPr vert="horz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638391" y="1500189"/>
            <a:ext cx="7880509" cy="4633912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800100" lvl="1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flipH="1"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title"/>
          </p:nvPr>
        </p:nvSpPr>
        <p:spPr>
          <a:xfrm>
            <a:off x="660402" y="1724212"/>
            <a:ext cx="10858498" cy="188685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54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4" name="AutoShape 84"/>
          <p:cNvSpPr>
            <a:spLocks noGrp="1"/>
          </p:cNvSpPr>
          <p:nvPr>
            <p:ph type="body" sz="quarter" idx="1"/>
          </p:nvPr>
        </p:nvSpPr>
        <p:spPr>
          <a:xfrm>
            <a:off x="660402" y="3622918"/>
            <a:ext cx="10858498" cy="14668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85" name="AutoShape 8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af-ZA" sz="1200" b="0" i="0" u="none" baseline="0">
                <a:solidFill>
                  <a:srgbClr val="FFFFFF"/>
                </a:solidFill>
                <a:latin typeface="Arial"/>
                <a:ea typeface="Arial"/>
              </a:rPr>
              <a:t>OfficePLUS</a:t>
            </a:r>
          </a:p>
        </p:txBody>
      </p:sp>
      <p:sp>
        <p:nvSpPr>
          <p:cNvPr id="86" name="AutoShape 8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title"/>
          </p:nvPr>
        </p:nvSpPr>
        <p:spPr>
          <a:xfrm>
            <a:off x="660399" y="1163301"/>
            <a:ext cx="10858500" cy="264965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72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833806" y="4992914"/>
            <a:ext cx="10358194" cy="1865086"/>
          </a:xfrm>
          <a:custGeom>
            <a:avLst/>
            <a:gdLst/>
            <a:ahLst/>
            <a:cxnLst/>
            <a:rect l="l" t="t" r="r" b="b"/>
            <a:pathLst>
              <a:path w="7753350" h="3032718">
                <a:moveTo>
                  <a:pt x="3524250" y="2228850"/>
                </a:moveTo>
                <a:cubicBezTo>
                  <a:pt x="1696022" y="3831146"/>
                  <a:pt x="0" y="2543175"/>
                  <a:pt x="0" y="2543175"/>
                </a:cubicBezTo>
                <a:lnTo>
                  <a:pt x="0" y="0"/>
                </a:lnTo>
                <a:lnTo>
                  <a:pt x="7753350" y="0"/>
                </a:lnTo>
                <a:cubicBezTo>
                  <a:pt x="7753350" y="0"/>
                  <a:pt x="6067425" y="0"/>
                  <a:pt x="3524250" y="222885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" name="Freeform 3"/>
          <p:cNvSpPr/>
          <p:nvPr/>
        </p:nvSpPr>
        <p:spPr>
          <a:xfrm flipH="1" flipV="1">
            <a:off x="0" y="5568683"/>
            <a:ext cx="3729839" cy="1160730"/>
          </a:xfrm>
          <a:custGeom>
            <a:avLst/>
            <a:gdLst/>
            <a:ahLst/>
            <a:cxnLst/>
            <a:rect l="l" t="t" r="r" b="b"/>
            <a:pathLst>
              <a:path w="2791872" h="1160730">
                <a:moveTo>
                  <a:pt x="2791873" y="1160731"/>
                </a:moveTo>
                <a:lnTo>
                  <a:pt x="2579656" y="938131"/>
                </a:lnTo>
                <a:cubicBezTo>
                  <a:pt x="2108169" y="443593"/>
                  <a:pt x="1447419" y="174703"/>
                  <a:pt x="764667" y="199468"/>
                </a:cubicBezTo>
                <a:lnTo>
                  <a:pt x="0" y="227281"/>
                </a:lnTo>
                <a:lnTo>
                  <a:pt x="668845" y="70309"/>
                </a:lnTo>
                <a:cubicBezTo>
                  <a:pt x="1333976" y="-85711"/>
                  <a:pt x="2033588" y="20112"/>
                  <a:pt x="2622709" y="366060"/>
                </a:cubicBezTo>
                <a:lnTo>
                  <a:pt x="2791873" y="465406"/>
                </a:lnTo>
                <a:lnTo>
                  <a:pt x="2791873" y="116073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6" name="AutoShape 6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0399" y="1180512"/>
            <a:ext cx="10858500" cy="2174216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r>
              <a:rPr lang="en-CA" sz="4800" b="1" dirty="0"/>
              <a:t>Verification and Validation of a Design-by-Contract Layered Library Management System</a:t>
            </a:r>
            <a:endParaRPr lang="en-US" sz="4800" dirty="0"/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660399" y="3482429"/>
            <a:ext cx="10858500" cy="818697"/>
          </a:xfrm>
        </p:spPr>
        <p:txBody>
          <a:bodyPr vert="horz" lIns="91440" tIns="45720" rIns="91440" bIns="45720" anchor="t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Adobe Caslon Pro Bold" panose="0205070206050A020403" pitchFamily="18" charset="0"/>
                <a:ea typeface="微软雅黑"/>
              </a:rPr>
              <a:t>Anil Manyam (</a:t>
            </a:r>
            <a:r>
              <a:rPr lang="en-CA" sz="2400" b="1" dirty="0">
                <a:latin typeface="Adobe Caslon Pro Bold" panose="0205070206050A020403" pitchFamily="18" charset="0"/>
              </a:rPr>
              <a:t>Student Id: 202483873</a:t>
            </a:r>
            <a:r>
              <a:rPr lang="en-US" altLang="zh-CN" sz="2400" b="1" dirty="0">
                <a:solidFill>
                  <a:srgbClr val="000000"/>
                </a:solidFill>
                <a:latin typeface="Adobe Caslon Pro Bold" panose="0205070206050A020403" pitchFamily="18" charset="0"/>
                <a:ea typeface="微软雅黑"/>
              </a:rPr>
              <a:t>)</a:t>
            </a:r>
          </a:p>
          <a:p>
            <a:pPr marL="0" indent="0" algn="ctr">
              <a:lnSpc>
                <a:spcPct val="10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Adobe Caslon Pro Bold" panose="0205070206050A020403" pitchFamily="18" charset="0"/>
                <a:ea typeface="微软雅黑"/>
              </a:rPr>
              <a:t>Sadia Alam</a:t>
            </a:r>
            <a:r>
              <a:rPr lang="en-US" altLang="zh-CN" sz="2400" b="1" i="0" u="none" dirty="0">
                <a:solidFill>
                  <a:srgbClr val="000000"/>
                </a:solidFill>
                <a:latin typeface="Adobe Caslon Pro Bold" panose="0205070206050A020403" pitchFamily="18" charset="0"/>
                <a:ea typeface="微软雅黑"/>
              </a:rPr>
              <a:t> (</a:t>
            </a:r>
            <a:r>
              <a:rPr lang="en-CA" sz="2400" b="1" dirty="0">
                <a:latin typeface="Adobe Caslon Pro Bold" panose="0205070206050A020403" pitchFamily="18" charset="0"/>
              </a:rPr>
              <a:t>Student Id: 202295835</a:t>
            </a:r>
            <a:r>
              <a:rPr lang="en-US" altLang="zh-CN" sz="2400" b="1" i="0" u="none" dirty="0">
                <a:solidFill>
                  <a:srgbClr val="000000"/>
                </a:solidFill>
                <a:latin typeface="Adobe Caslon Pro Bold" panose="0205070206050A020403" pitchFamily="18" charset="0"/>
                <a:ea typeface="微软雅黑"/>
              </a:rPr>
              <a:t>)</a:t>
            </a:r>
            <a:endParaRPr lang="zh-CN" altLang="en-US" sz="2400" b="1" i="0" u="none" baseline="0" dirty="0">
              <a:solidFill>
                <a:srgbClr val="000000"/>
              </a:solidFill>
              <a:latin typeface="Adobe Caslon Pro Bold" panose="0205070206050A020403" pitchFamily="18" charset="0"/>
              <a:ea typeface="微软雅黑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System Architecture of LMS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>
                <a:solidFill>
                  <a:srgbClr val="000000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down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66697" y="2208150"/>
            <a:ext cx="2290380" cy="2292577"/>
          </a:xfrm>
          <a:prstGeom prst="blockArc">
            <a:avLst>
              <a:gd name="adj1" fmla="val 10800000"/>
              <a:gd name="adj2" fmla="val 34062"/>
              <a:gd name="adj3" fmla="val 12852"/>
            </a:avLst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7096616" y="2207656"/>
            <a:ext cx="2290380" cy="2292577"/>
          </a:xfrm>
          <a:prstGeom prst="blockArc">
            <a:avLst>
              <a:gd name="adj1" fmla="val 10800000"/>
              <a:gd name="adj2" fmla="val 200180"/>
              <a:gd name="adj3" fmla="val 12053"/>
            </a:avLst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 rot="10800000">
            <a:off x="5370284" y="2197554"/>
            <a:ext cx="2290380" cy="2292577"/>
          </a:xfrm>
          <a:prstGeom prst="blockArc">
            <a:avLst>
              <a:gd name="adj1" fmla="val 10832478"/>
              <a:gd name="adj2" fmla="val 33728"/>
              <a:gd name="adj3" fmla="val 12484"/>
            </a:avLst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 flipV="1">
            <a:off x="670987" y="3353941"/>
            <a:ext cx="3262065" cy="202628"/>
          </a:xfrm>
          <a:prstGeom prst="rect">
            <a:avLst/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9137289" y="3399664"/>
            <a:ext cx="2383724" cy="156905"/>
          </a:xfrm>
          <a:prstGeom prst="rect">
            <a:avLst/>
          </a:prstGeom>
          <a:solidFill>
            <a:srgbClr val="778495">
              <a:alpha val="1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4222433" y="2781294"/>
            <a:ext cx="1145190" cy="1146289"/>
          </a:xfrm>
          <a:prstGeom prst="ellipse">
            <a:avLst/>
          </a:prstGeom>
          <a:solidFill>
            <a:schemeClr val="accent2">
              <a:alpha val="8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4587732" y="3151814"/>
            <a:ext cx="414590" cy="405249"/>
          </a:xfrm>
          <a:custGeom>
            <a:avLst/>
            <a:gdLst/>
            <a:ahLst/>
            <a:cxnLst/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304800" y="5803676"/>
            <a:ext cx="4140000" cy="65710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1">
            <a:spAutoFit/>
          </a:bodyPr>
          <a:lstStyle/>
          <a:p>
            <a:pPr marL="0"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Provides a responsive, component-based UI; handles user interactions like searching for books or initiating loans.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4800" y="5458772"/>
            <a:ext cx="41400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Presentation Layer (React.js)</a:t>
            </a:r>
            <a:endParaRPr lang="en-US" sz="1100" dirty="0"/>
          </a:p>
        </p:txBody>
      </p:sp>
      <p:sp>
        <p:nvSpPr>
          <p:cNvPr id="11" name="AutoShape 11"/>
          <p:cNvSpPr/>
          <p:nvPr/>
        </p:nvSpPr>
        <p:spPr>
          <a:xfrm>
            <a:off x="5955581" y="2770334"/>
            <a:ext cx="1145190" cy="1146289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6320881" y="3140854"/>
            <a:ext cx="414590" cy="405249"/>
          </a:xfrm>
          <a:custGeom>
            <a:avLst/>
            <a:gdLst/>
            <a:ahLst/>
            <a:cxnLst/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3733800" y="1404743"/>
            <a:ext cx="5549900" cy="3810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1">
            <a:spAutoFit/>
          </a:bodyPr>
          <a:lstStyle/>
          <a:p>
            <a:pPr marL="0"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Middleware exposing a REST API; applies business logic, validates inputs using DbC (icontract), and handles communication.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733800" y="1059839"/>
            <a:ext cx="55499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Service Layer (Flask)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7669211" y="2780800"/>
            <a:ext cx="1145190" cy="1146289"/>
          </a:xfrm>
          <a:prstGeom prst="ellipse">
            <a:avLst/>
          </a:prstGeom>
          <a:solidFill>
            <a:schemeClr val="accent2">
              <a:alpha val="8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8034511" y="3151321"/>
            <a:ext cx="414590" cy="405249"/>
          </a:xfrm>
          <a:custGeom>
            <a:avLst/>
            <a:gdLst/>
            <a:ahLst/>
            <a:cxnLst/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7772400" y="5867868"/>
            <a:ext cx="4140000" cy="657102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1">
            <a:spAutoFit/>
          </a:bodyPr>
          <a:lstStyle/>
          <a:p>
            <a:pPr marL="0" algn="ctr">
              <a:lnSpc>
                <a:spcPct val="120000"/>
              </a:lnSpc>
              <a:spcBef>
                <a:spcPct val="0"/>
              </a:spcBef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Cloud-based NoSQL database storing collections for users, books, loans, loan history, and feedback. Schema-less design.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72400" y="5522964"/>
            <a:ext cx="414000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Data Layer (MongoDB Atlas)</a:t>
            </a:r>
            <a:endParaRPr lang="en-US" sz="1100"/>
          </a:p>
        </p:txBody>
      </p:sp>
      <p:sp>
        <p:nvSpPr>
          <p:cNvPr id="19" name="AutoShape 19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Three-Tier Layered Architecture</a:t>
            </a:r>
          </a:p>
        </p:txBody>
      </p:sp>
      <p:pic>
        <p:nvPicPr>
          <p:cNvPr id="20" name="Picture 19" descr="A diagram of a software system&#10;&#10;AI-generated content may be incorrect."/>
          <p:cNvPicPr/>
          <p:nvPr/>
        </p:nvPicPr>
        <p:blipFill>
          <a:blip r:embed="rId2"/>
          <a:stretch>
            <a:fillRect/>
          </a:stretch>
        </p:blipFill>
        <p:spPr>
          <a:xfrm>
            <a:off x="2994451" y="2187837"/>
            <a:ext cx="6392545" cy="3208020"/>
          </a:xfrm>
          <a:prstGeom prst="rect">
            <a:avLst/>
          </a:prstGeom>
        </p:spPr>
      </p:pic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2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660400" y="1755243"/>
            <a:ext cx="0" cy="4287334"/>
          </a:xfrm>
          <a:prstGeom prst="line">
            <a:avLst/>
          </a:prstGeom>
          <a:ln w="6350" cap="flat" cmpd="sng">
            <a:solidFill>
              <a:srgbClr val="778495">
                <a:alpha val="50000"/>
              </a:srgbClr>
            </a:solidFill>
            <a:prstDash val="solid"/>
            <a:headEnd type="oval"/>
          </a:ln>
        </p:spPr>
      </p:cxnSp>
      <p:cxnSp>
        <p:nvCxnSpPr>
          <p:cNvPr id="3" name="Connector 3"/>
          <p:cNvCxnSpPr/>
          <p:nvPr/>
        </p:nvCxnSpPr>
        <p:spPr>
          <a:xfrm>
            <a:off x="4405739" y="1755243"/>
            <a:ext cx="0" cy="4287334"/>
          </a:xfrm>
          <a:prstGeom prst="line">
            <a:avLst/>
          </a:prstGeom>
          <a:ln w="6350" cap="flat" cmpd="sng">
            <a:solidFill>
              <a:srgbClr val="778495">
                <a:alpha val="50000"/>
              </a:srgbClr>
            </a:solidFill>
            <a:prstDash val="solid"/>
            <a:headEnd type="oval"/>
          </a:ln>
        </p:spPr>
      </p:cxnSp>
      <p:cxnSp>
        <p:nvCxnSpPr>
          <p:cNvPr id="4" name="Connector 4"/>
          <p:cNvCxnSpPr/>
          <p:nvPr/>
        </p:nvCxnSpPr>
        <p:spPr>
          <a:xfrm>
            <a:off x="8163779" y="1755243"/>
            <a:ext cx="0" cy="4287334"/>
          </a:xfrm>
          <a:prstGeom prst="line">
            <a:avLst/>
          </a:prstGeom>
          <a:ln w="6350" cap="flat" cmpd="sng">
            <a:solidFill>
              <a:srgbClr val="778495">
                <a:alpha val="50000"/>
              </a:srgbClr>
            </a:solidFill>
            <a:prstDash val="solid"/>
            <a:headEnd type="oval"/>
          </a:ln>
        </p:spPr>
      </p:cxnSp>
      <p:sp>
        <p:nvSpPr>
          <p:cNvPr id="5" name="AutoShape 5"/>
          <p:cNvSpPr/>
          <p:nvPr/>
        </p:nvSpPr>
        <p:spPr>
          <a:xfrm>
            <a:off x="863175" y="2401580"/>
            <a:ext cx="3139646" cy="2662801"/>
          </a:xfrm>
          <a:prstGeom prst="roundRect">
            <a:avLst>
              <a:gd name="adj" fmla="val 5931"/>
            </a:avLst>
          </a:prstGeom>
          <a:solidFill>
            <a:srgbClr val="778495">
              <a:alpha val="10000"/>
            </a:srgbClr>
          </a:solidFill>
          <a:ln cap="flat">
            <a:prstDash val="solid"/>
          </a:ln>
        </p:spPr>
        <p:txBody>
          <a:bodyPr vert="horz" wrap="square" lIns="108000" tIns="108000" rIns="108000" bIns="108000" anchor="t" anchorCtr="1">
            <a:no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Offers document-oriented storage and global accessibility. Collections include users, books, loans, loan_history, and book_feedback.</a:t>
            </a:r>
          </a:p>
        </p:txBody>
      </p:sp>
      <p:sp>
        <p:nvSpPr>
          <p:cNvPr id="6" name="AutoShape 6"/>
          <p:cNvSpPr/>
          <p:nvPr/>
        </p:nvSpPr>
        <p:spPr>
          <a:xfrm>
            <a:off x="863173" y="1658203"/>
            <a:ext cx="3139646" cy="538768"/>
          </a:xfrm>
          <a:prstGeom prst="roundRect">
            <a:avLst>
              <a:gd name="adj" fmla="val 15900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108000" tIns="108000" rIns="108000" bIns="108000" anchor="ctr"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MongoDB Flexibility</a:t>
            </a:r>
          </a:p>
        </p:txBody>
      </p:sp>
      <p:sp>
        <p:nvSpPr>
          <p:cNvPr id="7" name="AutoShape 7"/>
          <p:cNvSpPr/>
          <p:nvPr/>
        </p:nvSpPr>
        <p:spPr>
          <a:xfrm>
            <a:off x="4608514" y="2425433"/>
            <a:ext cx="3139646" cy="2662801"/>
          </a:xfrm>
          <a:prstGeom prst="roundRect">
            <a:avLst>
              <a:gd name="adj" fmla="val 5931"/>
            </a:avLst>
          </a:prstGeom>
          <a:solidFill>
            <a:srgbClr val="778495">
              <a:alpha val="10000"/>
            </a:srgbClr>
          </a:solidFill>
          <a:ln cap="flat">
            <a:prstDash val="solid"/>
          </a:ln>
        </p:spPr>
        <p:txBody>
          <a:bodyPr vert="horz" wrap="square" lIns="108000" tIns="108000" rIns="108000" bIns="108000" anchor="t" anchorCtr="1">
            <a:no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Indexes on fields like username and book_id ensure fast retrieval; replica sets enhance fault tolerance/availability.</a:t>
            </a:r>
          </a:p>
        </p:txBody>
      </p:sp>
      <p:sp>
        <p:nvSpPr>
          <p:cNvPr id="8" name="AutoShape 8"/>
          <p:cNvSpPr/>
          <p:nvPr/>
        </p:nvSpPr>
        <p:spPr>
          <a:xfrm>
            <a:off x="4608512" y="1682056"/>
            <a:ext cx="3139646" cy="538768"/>
          </a:xfrm>
          <a:prstGeom prst="roundRect">
            <a:avLst>
              <a:gd name="adj" fmla="val 15900"/>
            </a:avLst>
          </a:prstGeom>
          <a:solidFill>
            <a:schemeClr val="accent1">
              <a:alpha val="15000"/>
            </a:schemeClr>
          </a:solidFill>
          <a:ln cap="flat" cmpd="sng">
            <a:prstDash val="solid"/>
          </a:ln>
        </p:spPr>
        <p:txBody>
          <a:bodyPr vert="horz" wrap="square" lIns="108000" tIns="108000" rIns="108000" bIns="108000" anchor="ctr"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Enhancements</a:t>
            </a:r>
          </a:p>
        </p:txBody>
      </p:sp>
      <p:sp>
        <p:nvSpPr>
          <p:cNvPr id="9" name="AutoShape 9"/>
          <p:cNvSpPr/>
          <p:nvPr/>
        </p:nvSpPr>
        <p:spPr>
          <a:xfrm>
            <a:off x="8366554" y="2425433"/>
            <a:ext cx="3139646" cy="2662801"/>
          </a:xfrm>
          <a:prstGeom prst="roundRect">
            <a:avLst>
              <a:gd name="adj" fmla="val 5931"/>
            </a:avLst>
          </a:prstGeom>
          <a:solidFill>
            <a:srgbClr val="778495">
              <a:alpha val="10000"/>
            </a:srgbClr>
          </a:solidFill>
          <a:ln cap="flat">
            <a:prstDash val="solid"/>
          </a:ln>
        </p:spPr>
        <p:txBody>
          <a:bodyPr vert="horz" wrap="square" lIns="108000" tIns="108000" rIns="108000" bIns="108000" anchor="t" anchorCtr="1">
            <a:no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React frontend interacts via RESTful APIs retrieves from the database based on requests/functions.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366552" y="1682056"/>
            <a:ext cx="3139646" cy="538768"/>
          </a:xfrm>
          <a:prstGeom prst="roundRect">
            <a:avLst>
              <a:gd name="adj" fmla="val 15900"/>
            </a:avLst>
          </a:prstGeom>
          <a:solidFill>
            <a:schemeClr val="accent3">
              <a:alpha val="15000"/>
            </a:schemeClr>
          </a:solidFill>
          <a:ln cap="flat" cmpd="sng">
            <a:prstDash val="solid"/>
          </a:ln>
        </p:spPr>
        <p:txBody>
          <a:bodyPr vert="horz" wrap="square" lIns="108000" tIns="108000" rIns="108000" bIns="108000" anchor="ctr"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Frontend Interaction</a:t>
            </a:r>
          </a:p>
        </p:txBody>
      </p:sp>
      <p:sp>
        <p:nvSpPr>
          <p:cNvPr id="11" name="AutoShape 1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Data Persistence &amp; Communication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8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2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Testing Strategy via Python MagicMock</a:t>
            </a:r>
          </a:p>
        </p:txBody>
      </p:sp>
      <p:sp>
        <p:nvSpPr>
          <p:cNvPr id="3" name="AutoShape 3"/>
          <p:cNvSpPr/>
          <p:nvPr/>
        </p:nvSpPr>
        <p:spPr>
          <a:xfrm rot="10800000">
            <a:off x="4977502" y="1477483"/>
            <a:ext cx="2236996" cy="2236996"/>
          </a:xfrm>
          <a:prstGeom prst="ellipse">
            <a:avLst/>
          </a:prstGeom>
          <a:gradFill>
            <a:gsLst>
              <a:gs pos="0">
                <a:srgbClr val="FF9A2C">
                  <a:alpha val="0"/>
                </a:srgbClr>
              </a:gs>
              <a:gs pos="100000">
                <a:srgbClr val="FF9A2C">
                  <a:alpha val="50000"/>
                </a:srgbClr>
              </a:gs>
            </a:gsLst>
            <a:lin ang="5400000"/>
          </a:gradFill>
          <a:ln w="180975" cap="flat" cmpd="sng">
            <a:gradFill>
              <a:gsLst>
                <a:gs pos="0">
                  <a:srgbClr val="FF9A2C">
                    <a:alpha val="0"/>
                  </a:srgbClr>
                </a:gs>
                <a:gs pos="100000">
                  <a:srgbClr val="FF9A2C">
                    <a:alpha val="50000"/>
                  </a:srgbClr>
                </a:gs>
              </a:gsLst>
              <a:lin ang="5400000"/>
            </a:gra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4825811" y="3594978"/>
            <a:ext cx="2540376" cy="36000"/>
          </a:xfrm>
          <a:prstGeom prst="rect">
            <a:avLst/>
          </a:prstGeom>
          <a:gradFill>
            <a:gsLst>
              <a:gs pos="0">
                <a:srgbClr val="FF9A2C">
                  <a:alpha val="0"/>
                </a:srgbClr>
              </a:gs>
              <a:gs pos="49000">
                <a:srgbClr val="FF9A2C">
                  <a:alpha val="50000"/>
                </a:srgbClr>
              </a:gs>
              <a:gs pos="100000">
                <a:srgbClr val="FF9A2C">
                  <a:alpha val="0"/>
                </a:srgbClr>
              </a:gs>
            </a:gsLst>
          </a:gradFill>
          <a:ln w="114300" cap="flat" cmpd="sng">
            <a:gradFill>
              <a:gsLst>
                <a:gs pos="0">
                  <a:srgbClr val="FF9A2C">
                    <a:alpha val="0"/>
                  </a:srgbClr>
                </a:gs>
                <a:gs pos="49000">
                  <a:srgbClr val="FF9A2C">
                    <a:alpha val="50000"/>
                  </a:srgbClr>
                </a:gs>
                <a:gs pos="100000">
                  <a:srgbClr val="FF9A2C">
                    <a:alpha val="0"/>
                  </a:srgbClr>
                </a:gs>
              </a:gsLst>
            </a:gra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5234954" y="1918072"/>
            <a:ext cx="1722073" cy="1622124"/>
            <a:chOff x="3692338" y="3879038"/>
            <a:chExt cx="2431979" cy="2290808"/>
          </a:xfrm>
        </p:grpSpPr>
        <p:sp>
          <p:nvSpPr>
            <p:cNvPr id="6" name="Freeform 6"/>
            <p:cNvSpPr/>
            <p:nvPr/>
          </p:nvSpPr>
          <p:spPr>
            <a:xfrm>
              <a:off x="4979909" y="4288658"/>
              <a:ext cx="521225" cy="195323"/>
            </a:xfrm>
            <a:custGeom>
              <a:avLst/>
              <a:gdLst/>
              <a:ahLst/>
              <a:cxnLst/>
              <a:rect l="l" t="t" r="r" b="b"/>
              <a:pathLst>
                <a:path w="521225" h="195323">
                  <a:moveTo>
                    <a:pt x="521226" y="93345"/>
                  </a:moveTo>
                  <a:lnTo>
                    <a:pt x="132606" y="187643"/>
                  </a:lnTo>
                  <a:cubicBezTo>
                    <a:pt x="122128" y="194310"/>
                    <a:pt x="51643" y="200025"/>
                    <a:pt x="23068" y="189548"/>
                  </a:cubicBezTo>
                  <a:cubicBezTo>
                    <a:pt x="-5507" y="179070"/>
                    <a:pt x="-1697" y="155258"/>
                    <a:pt x="4018" y="140018"/>
                  </a:cubicBezTo>
                  <a:cubicBezTo>
                    <a:pt x="9733" y="123825"/>
                    <a:pt x="72598" y="120015"/>
                    <a:pt x="72598" y="120015"/>
                  </a:cubicBezTo>
                  <a:cubicBezTo>
                    <a:pt x="72598" y="120015"/>
                    <a:pt x="44976" y="107633"/>
                    <a:pt x="45928" y="95250"/>
                  </a:cubicBezTo>
                  <a:cubicBezTo>
                    <a:pt x="47833" y="83820"/>
                    <a:pt x="96411" y="112395"/>
                    <a:pt x="96411" y="112395"/>
                  </a:cubicBezTo>
                  <a:lnTo>
                    <a:pt x="466933" y="0"/>
                  </a:lnTo>
                  <a:lnTo>
                    <a:pt x="521226" y="9334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976017" y="4284474"/>
              <a:ext cx="531547" cy="204446"/>
            </a:xfrm>
            <a:custGeom>
              <a:avLst/>
              <a:gdLst/>
              <a:ahLst/>
              <a:cxnLst/>
              <a:rect l="l" t="t" r="r" b="b"/>
              <a:pathLst>
                <a:path w="531547" h="204446">
                  <a:moveTo>
                    <a:pt x="77443" y="204209"/>
                  </a:moveTo>
                  <a:cubicBezTo>
                    <a:pt x="60299" y="205161"/>
                    <a:pt x="43154" y="203256"/>
                    <a:pt x="26008" y="198494"/>
                  </a:cubicBezTo>
                  <a:cubicBezTo>
                    <a:pt x="9816" y="191826"/>
                    <a:pt x="-8282" y="177539"/>
                    <a:pt x="4101" y="143249"/>
                  </a:cubicBezTo>
                  <a:cubicBezTo>
                    <a:pt x="8863" y="129914"/>
                    <a:pt x="39343" y="124199"/>
                    <a:pt x="61251" y="121341"/>
                  </a:cubicBezTo>
                  <a:cubicBezTo>
                    <a:pt x="52679" y="115626"/>
                    <a:pt x="45058" y="108006"/>
                    <a:pt x="46011" y="99434"/>
                  </a:cubicBezTo>
                  <a:cubicBezTo>
                    <a:pt x="46011" y="96576"/>
                    <a:pt x="47916" y="94671"/>
                    <a:pt x="50774" y="93719"/>
                  </a:cubicBezTo>
                  <a:cubicBezTo>
                    <a:pt x="60299" y="88956"/>
                    <a:pt x="86016" y="103244"/>
                    <a:pt x="102208" y="112769"/>
                  </a:cubicBezTo>
                  <a:lnTo>
                    <a:pt x="470826" y="374"/>
                  </a:lnTo>
                  <a:cubicBezTo>
                    <a:pt x="472731" y="-579"/>
                    <a:pt x="475588" y="374"/>
                    <a:pt x="476541" y="2279"/>
                  </a:cubicBezTo>
                  <a:lnTo>
                    <a:pt x="530834" y="95624"/>
                  </a:lnTo>
                  <a:cubicBezTo>
                    <a:pt x="531786" y="96576"/>
                    <a:pt x="531786" y="98481"/>
                    <a:pt x="530834" y="100386"/>
                  </a:cubicBezTo>
                  <a:cubicBezTo>
                    <a:pt x="529881" y="101339"/>
                    <a:pt x="528929" y="103244"/>
                    <a:pt x="527024" y="103244"/>
                  </a:cubicBezTo>
                  <a:lnTo>
                    <a:pt x="139356" y="197541"/>
                  </a:lnTo>
                  <a:cubicBezTo>
                    <a:pt x="129831" y="200399"/>
                    <a:pt x="103161" y="204209"/>
                    <a:pt x="77443" y="204209"/>
                  </a:cubicBezTo>
                  <a:close/>
                  <a:moveTo>
                    <a:pt x="54583" y="101339"/>
                  </a:moveTo>
                  <a:cubicBezTo>
                    <a:pt x="55536" y="106101"/>
                    <a:pt x="66966" y="114674"/>
                    <a:pt x="78396" y="119436"/>
                  </a:cubicBezTo>
                  <a:cubicBezTo>
                    <a:pt x="80301" y="120389"/>
                    <a:pt x="81254" y="122294"/>
                    <a:pt x="81254" y="124199"/>
                  </a:cubicBezTo>
                  <a:cubicBezTo>
                    <a:pt x="81254" y="126104"/>
                    <a:pt x="79349" y="128009"/>
                    <a:pt x="76491" y="128009"/>
                  </a:cubicBezTo>
                  <a:cubicBezTo>
                    <a:pt x="47916" y="129914"/>
                    <a:pt x="15531" y="136581"/>
                    <a:pt x="12674" y="145154"/>
                  </a:cubicBezTo>
                  <a:cubicBezTo>
                    <a:pt x="5054" y="168014"/>
                    <a:pt x="9816" y="181349"/>
                    <a:pt x="28866" y="188969"/>
                  </a:cubicBezTo>
                  <a:cubicBezTo>
                    <a:pt x="56488" y="199446"/>
                    <a:pt x="125068" y="193731"/>
                    <a:pt x="133641" y="188016"/>
                  </a:cubicBezTo>
                  <a:cubicBezTo>
                    <a:pt x="133641" y="188016"/>
                    <a:pt x="134593" y="187064"/>
                    <a:pt x="135546" y="187064"/>
                  </a:cubicBezTo>
                  <a:lnTo>
                    <a:pt x="517499" y="93719"/>
                  </a:lnTo>
                  <a:lnTo>
                    <a:pt x="468921" y="8946"/>
                  </a:lnTo>
                  <a:lnTo>
                    <a:pt x="102208" y="120389"/>
                  </a:lnTo>
                  <a:cubicBezTo>
                    <a:pt x="101256" y="121341"/>
                    <a:pt x="99351" y="121341"/>
                    <a:pt x="98399" y="120389"/>
                  </a:cubicBezTo>
                  <a:cubicBezTo>
                    <a:pt x="85063" y="111816"/>
                    <a:pt x="69824" y="105149"/>
                    <a:pt x="54583" y="101339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5050331" y="4407720"/>
              <a:ext cx="20273" cy="40957"/>
            </a:xfrm>
            <a:custGeom>
              <a:avLst/>
              <a:gdLst/>
              <a:ahLst/>
              <a:cxnLst/>
              <a:rect l="l" t="t" r="r" b="b"/>
              <a:pathLst>
                <a:path w="20273" h="40957">
                  <a:moveTo>
                    <a:pt x="2176" y="0"/>
                  </a:moveTo>
                  <a:cubicBezTo>
                    <a:pt x="2176" y="0"/>
                    <a:pt x="-9254" y="33338"/>
                    <a:pt x="20274" y="40958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5045795" y="4402601"/>
              <a:ext cx="28977" cy="50839"/>
            </a:xfrm>
            <a:custGeom>
              <a:avLst/>
              <a:gdLst/>
              <a:ahLst/>
              <a:cxnLst/>
              <a:rect l="l" t="t" r="r" b="b"/>
              <a:pathLst>
                <a:path w="28977" h="50839">
                  <a:moveTo>
                    <a:pt x="24810" y="50840"/>
                  </a:moveTo>
                  <a:lnTo>
                    <a:pt x="23858" y="50840"/>
                  </a:lnTo>
                  <a:cubicBezTo>
                    <a:pt x="15285" y="48935"/>
                    <a:pt x="7665" y="43220"/>
                    <a:pt x="3855" y="35600"/>
                  </a:cubicBezTo>
                  <a:cubicBezTo>
                    <a:pt x="-907" y="25122"/>
                    <a:pt x="-907" y="13692"/>
                    <a:pt x="1950" y="3215"/>
                  </a:cubicBezTo>
                  <a:cubicBezTo>
                    <a:pt x="2903" y="357"/>
                    <a:pt x="5760" y="-595"/>
                    <a:pt x="7665" y="357"/>
                  </a:cubicBezTo>
                  <a:cubicBezTo>
                    <a:pt x="10523" y="1310"/>
                    <a:pt x="11475" y="4167"/>
                    <a:pt x="10523" y="6072"/>
                  </a:cubicBezTo>
                  <a:cubicBezTo>
                    <a:pt x="7665" y="13692"/>
                    <a:pt x="8618" y="23217"/>
                    <a:pt x="11475" y="30837"/>
                  </a:cubicBezTo>
                  <a:cubicBezTo>
                    <a:pt x="14333" y="36552"/>
                    <a:pt x="20048" y="40362"/>
                    <a:pt x="25763" y="41315"/>
                  </a:cubicBezTo>
                  <a:cubicBezTo>
                    <a:pt x="28620" y="42267"/>
                    <a:pt x="29573" y="45125"/>
                    <a:pt x="28620" y="47030"/>
                  </a:cubicBezTo>
                  <a:lnTo>
                    <a:pt x="28620" y="47030"/>
                  </a:lnTo>
                  <a:cubicBezTo>
                    <a:pt x="29573" y="49887"/>
                    <a:pt x="27668" y="50840"/>
                    <a:pt x="24810" y="50840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240337" y="4487384"/>
              <a:ext cx="440250" cy="241016"/>
            </a:xfrm>
            <a:custGeom>
              <a:avLst/>
              <a:gdLst/>
              <a:ahLst/>
              <a:cxnLst/>
              <a:rect l="l" t="t" r="r" b="b"/>
              <a:pathLst>
                <a:path w="440250" h="241016">
                  <a:moveTo>
                    <a:pt x="416883" y="5109"/>
                  </a:moveTo>
                  <a:cubicBezTo>
                    <a:pt x="421646" y="7967"/>
                    <a:pt x="425456" y="11777"/>
                    <a:pt x="429266" y="15587"/>
                  </a:cubicBezTo>
                  <a:cubicBezTo>
                    <a:pt x="438791" y="27017"/>
                    <a:pt x="442601" y="42257"/>
                    <a:pt x="438791" y="56544"/>
                  </a:cubicBezTo>
                  <a:cubicBezTo>
                    <a:pt x="434028" y="78452"/>
                    <a:pt x="406406" y="85119"/>
                    <a:pt x="389261" y="94644"/>
                  </a:cubicBezTo>
                  <a:cubicBezTo>
                    <a:pt x="368306" y="106074"/>
                    <a:pt x="346398" y="116552"/>
                    <a:pt x="324491" y="127029"/>
                  </a:cubicBezTo>
                  <a:cubicBezTo>
                    <a:pt x="279723" y="147984"/>
                    <a:pt x="234003" y="167034"/>
                    <a:pt x="188283" y="185132"/>
                  </a:cubicBezTo>
                  <a:cubicBezTo>
                    <a:pt x="150183" y="199419"/>
                    <a:pt x="112083" y="213707"/>
                    <a:pt x="73983" y="226089"/>
                  </a:cubicBezTo>
                  <a:cubicBezTo>
                    <a:pt x="61601" y="229899"/>
                    <a:pt x="33978" y="244187"/>
                    <a:pt x="20643" y="240377"/>
                  </a:cubicBezTo>
                  <a:cubicBezTo>
                    <a:pt x="5403" y="235614"/>
                    <a:pt x="-27934" y="151794"/>
                    <a:pt x="47313" y="138459"/>
                  </a:cubicBezTo>
                  <a:cubicBezTo>
                    <a:pt x="62553" y="134649"/>
                    <a:pt x="76841" y="128934"/>
                    <a:pt x="91128" y="122267"/>
                  </a:cubicBezTo>
                  <a:cubicBezTo>
                    <a:pt x="126371" y="108932"/>
                    <a:pt x="161613" y="95597"/>
                    <a:pt x="195903" y="81309"/>
                  </a:cubicBezTo>
                  <a:cubicBezTo>
                    <a:pt x="236861" y="65117"/>
                    <a:pt x="277818" y="47972"/>
                    <a:pt x="317823" y="30827"/>
                  </a:cubicBezTo>
                  <a:cubicBezTo>
                    <a:pt x="346398" y="18444"/>
                    <a:pt x="387356" y="-12036"/>
                    <a:pt x="416883" y="510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35090" y="4482704"/>
              <a:ext cx="450243" cy="250771"/>
            </a:xfrm>
            <a:custGeom>
              <a:avLst/>
              <a:gdLst/>
              <a:ahLst/>
              <a:cxnLst/>
              <a:rect l="l" t="t" r="r" b="b"/>
              <a:pathLst>
                <a:path w="450243" h="250771">
                  <a:moveTo>
                    <a:pt x="30652" y="250772"/>
                  </a:moveTo>
                  <a:cubicBezTo>
                    <a:pt x="28747" y="250772"/>
                    <a:pt x="25890" y="250772"/>
                    <a:pt x="23985" y="249819"/>
                  </a:cubicBezTo>
                  <a:cubicBezTo>
                    <a:pt x="12555" y="246009"/>
                    <a:pt x="-1733" y="217434"/>
                    <a:pt x="172" y="191717"/>
                  </a:cubicBezTo>
                  <a:cubicBezTo>
                    <a:pt x="1125" y="175524"/>
                    <a:pt x="8745" y="145997"/>
                    <a:pt x="51607" y="138377"/>
                  </a:cubicBezTo>
                  <a:cubicBezTo>
                    <a:pt x="62085" y="136472"/>
                    <a:pt x="71610" y="132662"/>
                    <a:pt x="80182" y="127899"/>
                  </a:cubicBezTo>
                  <a:cubicBezTo>
                    <a:pt x="84945" y="125994"/>
                    <a:pt x="89707" y="124089"/>
                    <a:pt x="94470" y="122184"/>
                  </a:cubicBezTo>
                  <a:cubicBezTo>
                    <a:pt x="130665" y="107897"/>
                    <a:pt x="165907" y="94562"/>
                    <a:pt x="199245" y="81227"/>
                  </a:cubicBezTo>
                  <a:cubicBezTo>
                    <a:pt x="248775" y="62177"/>
                    <a:pt x="285922" y="45984"/>
                    <a:pt x="321165" y="30744"/>
                  </a:cubicBezTo>
                  <a:cubicBezTo>
                    <a:pt x="326880" y="27887"/>
                    <a:pt x="333547" y="25029"/>
                    <a:pt x="341167" y="21219"/>
                  </a:cubicBezTo>
                  <a:cubicBezTo>
                    <a:pt x="366885" y="7884"/>
                    <a:pt x="399270" y="-9261"/>
                    <a:pt x="424987" y="5979"/>
                  </a:cubicBezTo>
                  <a:lnTo>
                    <a:pt x="424987" y="5979"/>
                  </a:lnTo>
                  <a:cubicBezTo>
                    <a:pt x="429750" y="8837"/>
                    <a:pt x="434512" y="12647"/>
                    <a:pt x="438322" y="17409"/>
                  </a:cubicBezTo>
                  <a:cubicBezTo>
                    <a:pt x="448800" y="29792"/>
                    <a:pt x="452610" y="46937"/>
                    <a:pt x="448800" y="63129"/>
                  </a:cubicBezTo>
                  <a:cubicBezTo>
                    <a:pt x="444037" y="82179"/>
                    <a:pt x="425940" y="90752"/>
                    <a:pt x="408795" y="98372"/>
                  </a:cubicBezTo>
                  <a:cubicBezTo>
                    <a:pt x="404032" y="100277"/>
                    <a:pt x="400222" y="102182"/>
                    <a:pt x="396412" y="104087"/>
                  </a:cubicBezTo>
                  <a:cubicBezTo>
                    <a:pt x="377362" y="114564"/>
                    <a:pt x="355455" y="125042"/>
                    <a:pt x="330690" y="136472"/>
                  </a:cubicBezTo>
                  <a:cubicBezTo>
                    <a:pt x="288780" y="155522"/>
                    <a:pt x="244012" y="175524"/>
                    <a:pt x="193530" y="194574"/>
                  </a:cubicBezTo>
                  <a:cubicBezTo>
                    <a:pt x="149715" y="211719"/>
                    <a:pt x="113520" y="224102"/>
                    <a:pt x="78277" y="235532"/>
                  </a:cubicBezTo>
                  <a:cubicBezTo>
                    <a:pt x="75420" y="236484"/>
                    <a:pt x="71610" y="238389"/>
                    <a:pt x="66847" y="239342"/>
                  </a:cubicBezTo>
                  <a:cubicBezTo>
                    <a:pt x="56370" y="246009"/>
                    <a:pt x="43987" y="249819"/>
                    <a:pt x="30652" y="250772"/>
                  </a:cubicBezTo>
                  <a:close/>
                  <a:moveTo>
                    <a:pt x="402127" y="9789"/>
                  </a:moveTo>
                  <a:cubicBezTo>
                    <a:pt x="384030" y="9789"/>
                    <a:pt x="363075" y="20267"/>
                    <a:pt x="344977" y="29792"/>
                  </a:cubicBezTo>
                  <a:cubicBezTo>
                    <a:pt x="337357" y="33602"/>
                    <a:pt x="330690" y="37412"/>
                    <a:pt x="324022" y="39317"/>
                  </a:cubicBezTo>
                  <a:cubicBezTo>
                    <a:pt x="288780" y="54557"/>
                    <a:pt x="250680" y="69797"/>
                    <a:pt x="201150" y="89799"/>
                  </a:cubicBezTo>
                  <a:cubicBezTo>
                    <a:pt x="167812" y="103134"/>
                    <a:pt x="132570" y="116469"/>
                    <a:pt x="96375" y="130757"/>
                  </a:cubicBezTo>
                  <a:cubicBezTo>
                    <a:pt x="92565" y="132662"/>
                    <a:pt x="87802" y="134567"/>
                    <a:pt x="83040" y="136472"/>
                  </a:cubicBezTo>
                  <a:cubicBezTo>
                    <a:pt x="73515" y="141234"/>
                    <a:pt x="63037" y="145044"/>
                    <a:pt x="51607" y="147902"/>
                  </a:cubicBezTo>
                  <a:cubicBezTo>
                    <a:pt x="17317" y="153617"/>
                    <a:pt x="8745" y="175524"/>
                    <a:pt x="7792" y="191717"/>
                  </a:cubicBezTo>
                  <a:cubicBezTo>
                    <a:pt x="6840" y="216482"/>
                    <a:pt x="20175" y="239342"/>
                    <a:pt x="24937" y="240294"/>
                  </a:cubicBezTo>
                  <a:cubicBezTo>
                    <a:pt x="33510" y="243152"/>
                    <a:pt x="51607" y="235532"/>
                    <a:pt x="63990" y="230769"/>
                  </a:cubicBezTo>
                  <a:cubicBezTo>
                    <a:pt x="68752" y="228864"/>
                    <a:pt x="72562" y="226959"/>
                    <a:pt x="75420" y="226007"/>
                  </a:cubicBezTo>
                  <a:cubicBezTo>
                    <a:pt x="109710" y="214577"/>
                    <a:pt x="146857" y="202194"/>
                    <a:pt x="189720" y="185049"/>
                  </a:cubicBezTo>
                  <a:cubicBezTo>
                    <a:pt x="240202" y="165999"/>
                    <a:pt x="284017" y="145997"/>
                    <a:pt x="325927" y="126947"/>
                  </a:cubicBezTo>
                  <a:cubicBezTo>
                    <a:pt x="350692" y="115517"/>
                    <a:pt x="371647" y="105039"/>
                    <a:pt x="390697" y="94562"/>
                  </a:cubicBezTo>
                  <a:cubicBezTo>
                    <a:pt x="394507" y="92657"/>
                    <a:pt x="399270" y="90752"/>
                    <a:pt x="404032" y="87894"/>
                  </a:cubicBezTo>
                  <a:cubicBezTo>
                    <a:pt x="419272" y="81227"/>
                    <a:pt x="435465" y="73607"/>
                    <a:pt x="438322" y="59319"/>
                  </a:cubicBezTo>
                  <a:cubicBezTo>
                    <a:pt x="441180" y="45984"/>
                    <a:pt x="438322" y="32649"/>
                    <a:pt x="429750" y="22172"/>
                  </a:cubicBezTo>
                  <a:cubicBezTo>
                    <a:pt x="426892" y="18362"/>
                    <a:pt x="423082" y="15504"/>
                    <a:pt x="418320" y="12647"/>
                  </a:cubicBezTo>
                  <a:lnTo>
                    <a:pt x="418320" y="12647"/>
                  </a:lnTo>
                  <a:cubicBezTo>
                    <a:pt x="414510" y="9789"/>
                    <a:pt x="407842" y="8837"/>
                    <a:pt x="402127" y="9789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4504400" y="4163464"/>
              <a:ext cx="683362" cy="681688"/>
            </a:xfrm>
            <a:custGeom>
              <a:avLst/>
              <a:gdLst/>
              <a:ahLst/>
              <a:cxnLst/>
              <a:rect l="l" t="t" r="r" b="b"/>
              <a:pathLst>
                <a:path w="683362" h="681688">
                  <a:moveTo>
                    <a:pt x="683363" y="317599"/>
                  </a:moveTo>
                  <a:cubicBezTo>
                    <a:pt x="677648" y="326172"/>
                    <a:pt x="670028" y="331887"/>
                    <a:pt x="660503" y="334744"/>
                  </a:cubicBezTo>
                  <a:cubicBezTo>
                    <a:pt x="647168" y="340459"/>
                    <a:pt x="633833" y="346175"/>
                    <a:pt x="620498" y="351889"/>
                  </a:cubicBezTo>
                  <a:cubicBezTo>
                    <a:pt x="614783" y="354747"/>
                    <a:pt x="610973" y="359509"/>
                    <a:pt x="609068" y="366177"/>
                  </a:cubicBezTo>
                  <a:cubicBezTo>
                    <a:pt x="606210" y="380464"/>
                    <a:pt x="603353" y="394752"/>
                    <a:pt x="599543" y="409992"/>
                  </a:cubicBezTo>
                  <a:cubicBezTo>
                    <a:pt x="595733" y="422375"/>
                    <a:pt x="600495" y="436662"/>
                    <a:pt x="610973" y="445234"/>
                  </a:cubicBezTo>
                  <a:cubicBezTo>
                    <a:pt x="621450" y="454759"/>
                    <a:pt x="630975" y="464284"/>
                    <a:pt x="640500" y="473809"/>
                  </a:cubicBezTo>
                  <a:cubicBezTo>
                    <a:pt x="649073" y="480477"/>
                    <a:pt x="650025" y="491907"/>
                    <a:pt x="644310" y="500479"/>
                  </a:cubicBezTo>
                  <a:cubicBezTo>
                    <a:pt x="633833" y="518577"/>
                    <a:pt x="622403" y="535722"/>
                    <a:pt x="610973" y="552867"/>
                  </a:cubicBezTo>
                  <a:cubicBezTo>
                    <a:pt x="600495" y="568107"/>
                    <a:pt x="594780" y="570012"/>
                    <a:pt x="576683" y="563344"/>
                  </a:cubicBezTo>
                  <a:lnTo>
                    <a:pt x="574778" y="562392"/>
                  </a:lnTo>
                  <a:cubicBezTo>
                    <a:pt x="561443" y="556677"/>
                    <a:pt x="548108" y="551915"/>
                    <a:pt x="534773" y="546200"/>
                  </a:cubicBezTo>
                  <a:cubicBezTo>
                    <a:pt x="526200" y="542390"/>
                    <a:pt x="516675" y="543342"/>
                    <a:pt x="509055" y="548104"/>
                  </a:cubicBezTo>
                  <a:cubicBezTo>
                    <a:pt x="495720" y="556677"/>
                    <a:pt x="483338" y="565250"/>
                    <a:pt x="470003" y="573822"/>
                  </a:cubicBezTo>
                  <a:cubicBezTo>
                    <a:pt x="464288" y="577632"/>
                    <a:pt x="460478" y="584300"/>
                    <a:pt x="460478" y="591919"/>
                  </a:cubicBezTo>
                  <a:cubicBezTo>
                    <a:pt x="459525" y="596682"/>
                    <a:pt x="459525" y="600492"/>
                    <a:pt x="459525" y="605254"/>
                  </a:cubicBezTo>
                  <a:cubicBezTo>
                    <a:pt x="459525" y="619542"/>
                    <a:pt x="459525" y="633829"/>
                    <a:pt x="459525" y="648117"/>
                  </a:cubicBezTo>
                  <a:cubicBezTo>
                    <a:pt x="459525" y="655737"/>
                    <a:pt x="454763" y="662404"/>
                    <a:pt x="448095" y="665262"/>
                  </a:cubicBezTo>
                  <a:cubicBezTo>
                    <a:pt x="445238" y="666215"/>
                    <a:pt x="442380" y="668119"/>
                    <a:pt x="439523" y="668119"/>
                  </a:cubicBezTo>
                  <a:cubicBezTo>
                    <a:pt x="417615" y="672882"/>
                    <a:pt x="395708" y="676692"/>
                    <a:pt x="373800" y="681454"/>
                  </a:cubicBezTo>
                  <a:cubicBezTo>
                    <a:pt x="368085" y="682407"/>
                    <a:pt x="361418" y="680502"/>
                    <a:pt x="358560" y="674787"/>
                  </a:cubicBezTo>
                  <a:cubicBezTo>
                    <a:pt x="354750" y="670025"/>
                    <a:pt x="351893" y="664309"/>
                    <a:pt x="349035" y="658594"/>
                  </a:cubicBezTo>
                  <a:cubicBezTo>
                    <a:pt x="344273" y="647165"/>
                    <a:pt x="339510" y="635734"/>
                    <a:pt x="335700" y="625257"/>
                  </a:cubicBezTo>
                  <a:cubicBezTo>
                    <a:pt x="331890" y="615732"/>
                    <a:pt x="323318" y="609065"/>
                    <a:pt x="313793" y="607159"/>
                  </a:cubicBezTo>
                  <a:lnTo>
                    <a:pt x="283313" y="600492"/>
                  </a:lnTo>
                  <a:cubicBezTo>
                    <a:pt x="257595" y="594777"/>
                    <a:pt x="252833" y="596682"/>
                    <a:pt x="234735" y="614779"/>
                  </a:cubicBezTo>
                  <a:cubicBezTo>
                    <a:pt x="226163" y="623352"/>
                    <a:pt x="217590" y="632877"/>
                    <a:pt x="208065" y="640497"/>
                  </a:cubicBezTo>
                  <a:cubicBezTo>
                    <a:pt x="201398" y="648117"/>
                    <a:pt x="189015" y="650022"/>
                    <a:pt x="181395" y="643354"/>
                  </a:cubicBezTo>
                  <a:cubicBezTo>
                    <a:pt x="163298" y="631925"/>
                    <a:pt x="145200" y="620494"/>
                    <a:pt x="127103" y="608112"/>
                  </a:cubicBezTo>
                  <a:cubicBezTo>
                    <a:pt x="114720" y="599540"/>
                    <a:pt x="112815" y="592872"/>
                    <a:pt x="118530" y="578584"/>
                  </a:cubicBezTo>
                  <a:cubicBezTo>
                    <a:pt x="124245" y="564297"/>
                    <a:pt x="129008" y="551915"/>
                    <a:pt x="134723" y="538579"/>
                  </a:cubicBezTo>
                  <a:cubicBezTo>
                    <a:pt x="139485" y="528102"/>
                    <a:pt x="138533" y="515719"/>
                    <a:pt x="131865" y="506194"/>
                  </a:cubicBezTo>
                  <a:cubicBezTo>
                    <a:pt x="124245" y="495717"/>
                    <a:pt x="116625" y="486192"/>
                    <a:pt x="110910" y="475714"/>
                  </a:cubicBezTo>
                  <a:cubicBezTo>
                    <a:pt x="105195" y="464284"/>
                    <a:pt x="92813" y="457617"/>
                    <a:pt x="80430" y="459522"/>
                  </a:cubicBezTo>
                  <a:cubicBezTo>
                    <a:pt x="79478" y="459522"/>
                    <a:pt x="78525" y="459522"/>
                    <a:pt x="77573" y="459522"/>
                  </a:cubicBezTo>
                  <a:lnTo>
                    <a:pt x="33758" y="459522"/>
                  </a:lnTo>
                  <a:cubicBezTo>
                    <a:pt x="26138" y="459522"/>
                    <a:pt x="19470" y="454759"/>
                    <a:pt x="16613" y="448092"/>
                  </a:cubicBezTo>
                  <a:cubicBezTo>
                    <a:pt x="14708" y="445234"/>
                    <a:pt x="13755" y="441425"/>
                    <a:pt x="12803" y="438567"/>
                  </a:cubicBezTo>
                  <a:cubicBezTo>
                    <a:pt x="8993" y="417612"/>
                    <a:pt x="4230" y="396657"/>
                    <a:pt x="420" y="376654"/>
                  </a:cubicBezTo>
                  <a:cubicBezTo>
                    <a:pt x="-1485" y="367129"/>
                    <a:pt x="3278" y="358557"/>
                    <a:pt x="10898" y="354747"/>
                  </a:cubicBezTo>
                  <a:cubicBezTo>
                    <a:pt x="16613" y="351889"/>
                    <a:pt x="22328" y="349032"/>
                    <a:pt x="28995" y="346175"/>
                  </a:cubicBezTo>
                  <a:cubicBezTo>
                    <a:pt x="38520" y="342364"/>
                    <a:pt x="48045" y="338554"/>
                    <a:pt x="57570" y="334744"/>
                  </a:cubicBezTo>
                  <a:cubicBezTo>
                    <a:pt x="66143" y="331887"/>
                    <a:pt x="71858" y="324267"/>
                    <a:pt x="73763" y="315694"/>
                  </a:cubicBezTo>
                  <a:cubicBezTo>
                    <a:pt x="77573" y="299502"/>
                    <a:pt x="79478" y="283309"/>
                    <a:pt x="83288" y="267117"/>
                  </a:cubicBezTo>
                  <a:cubicBezTo>
                    <a:pt x="84240" y="261402"/>
                    <a:pt x="82335" y="254734"/>
                    <a:pt x="78525" y="249972"/>
                  </a:cubicBezTo>
                  <a:cubicBezTo>
                    <a:pt x="73763" y="244257"/>
                    <a:pt x="69000" y="238542"/>
                    <a:pt x="63285" y="233779"/>
                  </a:cubicBezTo>
                  <a:cubicBezTo>
                    <a:pt x="55665" y="226159"/>
                    <a:pt x="48045" y="219492"/>
                    <a:pt x="41378" y="211872"/>
                  </a:cubicBezTo>
                  <a:cubicBezTo>
                    <a:pt x="31853" y="204252"/>
                    <a:pt x="29948" y="189964"/>
                    <a:pt x="37568" y="180439"/>
                  </a:cubicBezTo>
                  <a:cubicBezTo>
                    <a:pt x="37568" y="180439"/>
                    <a:pt x="38520" y="179487"/>
                    <a:pt x="38520" y="179487"/>
                  </a:cubicBezTo>
                  <a:cubicBezTo>
                    <a:pt x="49950" y="162342"/>
                    <a:pt x="61380" y="144244"/>
                    <a:pt x="72810" y="127099"/>
                  </a:cubicBezTo>
                  <a:cubicBezTo>
                    <a:pt x="78525" y="117574"/>
                    <a:pt x="90908" y="113764"/>
                    <a:pt x="101385" y="118527"/>
                  </a:cubicBezTo>
                  <a:cubicBezTo>
                    <a:pt x="116625" y="124242"/>
                    <a:pt x="130913" y="130909"/>
                    <a:pt x="146153" y="136624"/>
                  </a:cubicBezTo>
                  <a:cubicBezTo>
                    <a:pt x="154725" y="140434"/>
                    <a:pt x="165203" y="139482"/>
                    <a:pt x="172823" y="133767"/>
                  </a:cubicBezTo>
                  <a:cubicBezTo>
                    <a:pt x="185205" y="124242"/>
                    <a:pt x="198540" y="115669"/>
                    <a:pt x="211875" y="106144"/>
                  </a:cubicBezTo>
                  <a:cubicBezTo>
                    <a:pt x="218543" y="102334"/>
                    <a:pt x="222353" y="94714"/>
                    <a:pt x="222353" y="87094"/>
                  </a:cubicBezTo>
                  <a:cubicBezTo>
                    <a:pt x="222353" y="81379"/>
                    <a:pt x="223305" y="75664"/>
                    <a:pt x="223305" y="69949"/>
                  </a:cubicBezTo>
                  <a:cubicBezTo>
                    <a:pt x="223305" y="57567"/>
                    <a:pt x="222353" y="45184"/>
                    <a:pt x="223305" y="32802"/>
                  </a:cubicBezTo>
                  <a:cubicBezTo>
                    <a:pt x="223305" y="23277"/>
                    <a:pt x="229020" y="15657"/>
                    <a:pt x="238545" y="13752"/>
                  </a:cubicBezTo>
                  <a:cubicBezTo>
                    <a:pt x="261405" y="8989"/>
                    <a:pt x="284265" y="4227"/>
                    <a:pt x="307125" y="417"/>
                  </a:cubicBezTo>
                  <a:cubicBezTo>
                    <a:pt x="315698" y="-1488"/>
                    <a:pt x="324270" y="3274"/>
                    <a:pt x="328080" y="11847"/>
                  </a:cubicBezTo>
                  <a:cubicBezTo>
                    <a:pt x="331890" y="19467"/>
                    <a:pt x="335700" y="27087"/>
                    <a:pt x="339510" y="35659"/>
                  </a:cubicBezTo>
                  <a:cubicBezTo>
                    <a:pt x="343320" y="43279"/>
                    <a:pt x="348083" y="53757"/>
                    <a:pt x="351893" y="63282"/>
                  </a:cubicBezTo>
                  <a:cubicBezTo>
                    <a:pt x="353798" y="68997"/>
                    <a:pt x="358560" y="73759"/>
                    <a:pt x="365228" y="74712"/>
                  </a:cubicBezTo>
                  <a:cubicBezTo>
                    <a:pt x="380468" y="77569"/>
                    <a:pt x="396660" y="80427"/>
                    <a:pt x="411900" y="84237"/>
                  </a:cubicBezTo>
                  <a:cubicBezTo>
                    <a:pt x="423330" y="87094"/>
                    <a:pt x="434760" y="83284"/>
                    <a:pt x="442380" y="74712"/>
                  </a:cubicBezTo>
                  <a:cubicBezTo>
                    <a:pt x="452858" y="63282"/>
                    <a:pt x="464288" y="52804"/>
                    <a:pt x="475718" y="41374"/>
                  </a:cubicBezTo>
                  <a:cubicBezTo>
                    <a:pt x="481433" y="35659"/>
                    <a:pt x="490005" y="33754"/>
                    <a:pt x="497625" y="37564"/>
                  </a:cubicBezTo>
                  <a:cubicBezTo>
                    <a:pt x="521438" y="48994"/>
                    <a:pt x="544298" y="63282"/>
                    <a:pt x="563348" y="81379"/>
                  </a:cubicBezTo>
                  <a:cubicBezTo>
                    <a:pt x="566205" y="84237"/>
                    <a:pt x="567158" y="88999"/>
                    <a:pt x="567158" y="92809"/>
                  </a:cubicBezTo>
                  <a:cubicBezTo>
                    <a:pt x="566205" y="98524"/>
                    <a:pt x="565253" y="104239"/>
                    <a:pt x="562395" y="109954"/>
                  </a:cubicBezTo>
                  <a:cubicBezTo>
                    <a:pt x="557633" y="124242"/>
                    <a:pt x="551918" y="137577"/>
                    <a:pt x="546203" y="151864"/>
                  </a:cubicBezTo>
                  <a:cubicBezTo>
                    <a:pt x="543345" y="158532"/>
                    <a:pt x="543345" y="165199"/>
                    <a:pt x="547155" y="170914"/>
                  </a:cubicBezTo>
                  <a:cubicBezTo>
                    <a:pt x="557633" y="187107"/>
                    <a:pt x="569063" y="202347"/>
                    <a:pt x="580493" y="217587"/>
                  </a:cubicBezTo>
                  <a:cubicBezTo>
                    <a:pt x="583350" y="221397"/>
                    <a:pt x="588113" y="223302"/>
                    <a:pt x="592875" y="224254"/>
                  </a:cubicBezTo>
                  <a:cubicBezTo>
                    <a:pt x="599543" y="225207"/>
                    <a:pt x="606210" y="225207"/>
                    <a:pt x="611925" y="225207"/>
                  </a:cubicBezTo>
                  <a:cubicBezTo>
                    <a:pt x="624308" y="225207"/>
                    <a:pt x="636690" y="224254"/>
                    <a:pt x="648120" y="225207"/>
                  </a:cubicBezTo>
                  <a:cubicBezTo>
                    <a:pt x="658598" y="225207"/>
                    <a:pt x="667170" y="232827"/>
                    <a:pt x="669075" y="243304"/>
                  </a:cubicBezTo>
                  <a:cubicBezTo>
                    <a:pt x="670980" y="250924"/>
                    <a:pt x="672885" y="259497"/>
                    <a:pt x="674790" y="267117"/>
                  </a:cubicBezTo>
                  <a:cubicBezTo>
                    <a:pt x="677648" y="282357"/>
                    <a:pt x="680505" y="297597"/>
                    <a:pt x="683363" y="313789"/>
                  </a:cubicBezTo>
                  <a:lnTo>
                    <a:pt x="683363" y="317599"/>
                  </a:lnTo>
                  <a:close/>
                  <a:moveTo>
                    <a:pt x="321413" y="481429"/>
                  </a:moveTo>
                  <a:cubicBezTo>
                    <a:pt x="397613" y="492859"/>
                    <a:pt x="469050" y="441425"/>
                    <a:pt x="481433" y="364272"/>
                  </a:cubicBezTo>
                  <a:cubicBezTo>
                    <a:pt x="492863" y="288072"/>
                    <a:pt x="441428" y="217587"/>
                    <a:pt x="366180" y="203299"/>
                  </a:cubicBezTo>
                  <a:cubicBezTo>
                    <a:pt x="289028" y="190917"/>
                    <a:pt x="216638" y="242352"/>
                    <a:pt x="203303" y="319504"/>
                  </a:cubicBezTo>
                  <a:cubicBezTo>
                    <a:pt x="203303" y="319504"/>
                    <a:pt x="203303" y="320457"/>
                    <a:pt x="203303" y="320457"/>
                  </a:cubicBezTo>
                  <a:cubicBezTo>
                    <a:pt x="189968" y="381417"/>
                    <a:pt x="231878" y="467142"/>
                    <a:pt x="321413" y="48142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502182" y="4156848"/>
              <a:ext cx="691295" cy="694737"/>
            </a:xfrm>
            <a:custGeom>
              <a:avLst/>
              <a:gdLst/>
              <a:ahLst/>
              <a:cxnLst/>
              <a:rect l="l" t="t" r="r" b="b"/>
              <a:pathLst>
                <a:path w="691295" h="694737">
                  <a:moveTo>
                    <a:pt x="375066" y="694738"/>
                  </a:moveTo>
                  <a:cubicBezTo>
                    <a:pt x="368398" y="694738"/>
                    <a:pt x="362683" y="690928"/>
                    <a:pt x="358873" y="685213"/>
                  </a:cubicBezTo>
                  <a:cubicBezTo>
                    <a:pt x="355063" y="679498"/>
                    <a:pt x="352206" y="673783"/>
                    <a:pt x="349348" y="668068"/>
                  </a:cubicBezTo>
                  <a:cubicBezTo>
                    <a:pt x="345538" y="660448"/>
                    <a:pt x="342681" y="652828"/>
                    <a:pt x="339823" y="645208"/>
                  </a:cubicBezTo>
                  <a:cubicBezTo>
                    <a:pt x="337918" y="641398"/>
                    <a:pt x="336966" y="637588"/>
                    <a:pt x="335061" y="633778"/>
                  </a:cubicBezTo>
                  <a:cubicBezTo>
                    <a:pt x="332203" y="626158"/>
                    <a:pt x="324583" y="620443"/>
                    <a:pt x="316963" y="618538"/>
                  </a:cubicBezTo>
                  <a:lnTo>
                    <a:pt x="303628" y="615680"/>
                  </a:lnTo>
                  <a:lnTo>
                    <a:pt x="286483" y="611870"/>
                  </a:lnTo>
                  <a:cubicBezTo>
                    <a:pt x="262671" y="607108"/>
                    <a:pt x="259813" y="607108"/>
                    <a:pt x="242668" y="625205"/>
                  </a:cubicBezTo>
                  <a:lnTo>
                    <a:pt x="237906" y="629968"/>
                  </a:lnTo>
                  <a:cubicBezTo>
                    <a:pt x="231238" y="637588"/>
                    <a:pt x="223618" y="644255"/>
                    <a:pt x="215998" y="651875"/>
                  </a:cubicBezTo>
                  <a:cubicBezTo>
                    <a:pt x="207426" y="661400"/>
                    <a:pt x="193138" y="662353"/>
                    <a:pt x="183613" y="654733"/>
                  </a:cubicBezTo>
                  <a:cubicBezTo>
                    <a:pt x="163611" y="642350"/>
                    <a:pt x="145513" y="629968"/>
                    <a:pt x="129321" y="619490"/>
                  </a:cubicBezTo>
                  <a:cubicBezTo>
                    <a:pt x="115033" y="609965"/>
                    <a:pt x="112176" y="600440"/>
                    <a:pt x="118843" y="584248"/>
                  </a:cubicBezTo>
                  <a:cubicBezTo>
                    <a:pt x="123606" y="570913"/>
                    <a:pt x="129321" y="556625"/>
                    <a:pt x="135036" y="544243"/>
                  </a:cubicBezTo>
                  <a:cubicBezTo>
                    <a:pt x="139798" y="535670"/>
                    <a:pt x="138846" y="525193"/>
                    <a:pt x="132178" y="516620"/>
                  </a:cubicBezTo>
                  <a:cubicBezTo>
                    <a:pt x="130273" y="513762"/>
                    <a:pt x="128368" y="510905"/>
                    <a:pt x="125511" y="507095"/>
                  </a:cubicBezTo>
                  <a:cubicBezTo>
                    <a:pt x="120748" y="500428"/>
                    <a:pt x="115033" y="492808"/>
                    <a:pt x="110271" y="485187"/>
                  </a:cubicBezTo>
                  <a:cubicBezTo>
                    <a:pt x="105508" y="475662"/>
                    <a:pt x="95031" y="469948"/>
                    <a:pt x="84553" y="470900"/>
                  </a:cubicBezTo>
                  <a:cubicBezTo>
                    <a:pt x="83601" y="470900"/>
                    <a:pt x="82648" y="470900"/>
                    <a:pt x="81696" y="470900"/>
                  </a:cubicBezTo>
                  <a:lnTo>
                    <a:pt x="80743" y="470900"/>
                  </a:lnTo>
                  <a:lnTo>
                    <a:pt x="66456" y="470900"/>
                  </a:lnTo>
                  <a:lnTo>
                    <a:pt x="37881" y="470900"/>
                  </a:lnTo>
                  <a:lnTo>
                    <a:pt x="37881" y="470900"/>
                  </a:lnTo>
                  <a:cubicBezTo>
                    <a:pt x="28356" y="470900"/>
                    <a:pt x="19783" y="465185"/>
                    <a:pt x="16926" y="456612"/>
                  </a:cubicBezTo>
                  <a:cubicBezTo>
                    <a:pt x="15021" y="453755"/>
                    <a:pt x="14068" y="449945"/>
                    <a:pt x="13116" y="447087"/>
                  </a:cubicBezTo>
                  <a:cubicBezTo>
                    <a:pt x="8353" y="426133"/>
                    <a:pt x="4543" y="405178"/>
                    <a:pt x="733" y="385175"/>
                  </a:cubicBezTo>
                  <a:cubicBezTo>
                    <a:pt x="-2124" y="373745"/>
                    <a:pt x="3591" y="362315"/>
                    <a:pt x="14068" y="357553"/>
                  </a:cubicBezTo>
                  <a:cubicBezTo>
                    <a:pt x="19783" y="354695"/>
                    <a:pt x="26451" y="351837"/>
                    <a:pt x="32166" y="348980"/>
                  </a:cubicBezTo>
                  <a:lnTo>
                    <a:pt x="49311" y="342312"/>
                  </a:lnTo>
                  <a:lnTo>
                    <a:pt x="61693" y="337550"/>
                  </a:lnTo>
                  <a:cubicBezTo>
                    <a:pt x="68361" y="334693"/>
                    <a:pt x="74076" y="328978"/>
                    <a:pt x="75028" y="321358"/>
                  </a:cubicBezTo>
                  <a:cubicBezTo>
                    <a:pt x="77886" y="308975"/>
                    <a:pt x="79791" y="295640"/>
                    <a:pt x="82648" y="282305"/>
                  </a:cubicBezTo>
                  <a:lnTo>
                    <a:pt x="84553" y="271828"/>
                  </a:lnTo>
                  <a:cubicBezTo>
                    <a:pt x="85506" y="267065"/>
                    <a:pt x="84553" y="262303"/>
                    <a:pt x="80743" y="258493"/>
                  </a:cubicBezTo>
                  <a:cubicBezTo>
                    <a:pt x="75981" y="252778"/>
                    <a:pt x="71218" y="248015"/>
                    <a:pt x="65503" y="242300"/>
                  </a:cubicBezTo>
                  <a:cubicBezTo>
                    <a:pt x="62646" y="239443"/>
                    <a:pt x="59788" y="236585"/>
                    <a:pt x="56931" y="233728"/>
                  </a:cubicBezTo>
                  <a:cubicBezTo>
                    <a:pt x="54073" y="230870"/>
                    <a:pt x="48358" y="225155"/>
                    <a:pt x="43596" y="220393"/>
                  </a:cubicBezTo>
                  <a:cubicBezTo>
                    <a:pt x="32166" y="210868"/>
                    <a:pt x="30261" y="193722"/>
                    <a:pt x="39786" y="182293"/>
                  </a:cubicBezTo>
                  <a:cubicBezTo>
                    <a:pt x="39786" y="182293"/>
                    <a:pt x="39786" y="182293"/>
                    <a:pt x="40738" y="181340"/>
                  </a:cubicBezTo>
                  <a:cubicBezTo>
                    <a:pt x="52168" y="164195"/>
                    <a:pt x="63598" y="146097"/>
                    <a:pt x="75028" y="128953"/>
                  </a:cubicBezTo>
                  <a:cubicBezTo>
                    <a:pt x="81696" y="117522"/>
                    <a:pt x="96936" y="112760"/>
                    <a:pt x="109318" y="119428"/>
                  </a:cubicBezTo>
                  <a:lnTo>
                    <a:pt x="132178" y="128953"/>
                  </a:lnTo>
                  <a:lnTo>
                    <a:pt x="154086" y="137525"/>
                  </a:lnTo>
                  <a:cubicBezTo>
                    <a:pt x="161706" y="141335"/>
                    <a:pt x="170278" y="139430"/>
                    <a:pt x="175993" y="134668"/>
                  </a:cubicBezTo>
                  <a:cubicBezTo>
                    <a:pt x="185518" y="127047"/>
                    <a:pt x="195996" y="120380"/>
                    <a:pt x="206473" y="113713"/>
                  </a:cubicBezTo>
                  <a:lnTo>
                    <a:pt x="215998" y="107045"/>
                  </a:lnTo>
                  <a:cubicBezTo>
                    <a:pt x="220761" y="103235"/>
                    <a:pt x="223618" y="97520"/>
                    <a:pt x="224571" y="91805"/>
                  </a:cubicBezTo>
                  <a:cubicBezTo>
                    <a:pt x="225523" y="86090"/>
                    <a:pt x="225523" y="80375"/>
                    <a:pt x="225523" y="74660"/>
                  </a:cubicBezTo>
                  <a:cubicBezTo>
                    <a:pt x="225523" y="68945"/>
                    <a:pt x="225523" y="66088"/>
                    <a:pt x="225523" y="62277"/>
                  </a:cubicBezTo>
                  <a:cubicBezTo>
                    <a:pt x="225523" y="53705"/>
                    <a:pt x="225523" y="46085"/>
                    <a:pt x="225523" y="37513"/>
                  </a:cubicBezTo>
                  <a:cubicBezTo>
                    <a:pt x="225523" y="26083"/>
                    <a:pt x="233143" y="16558"/>
                    <a:pt x="244573" y="13700"/>
                  </a:cubicBezTo>
                  <a:cubicBezTo>
                    <a:pt x="264576" y="9890"/>
                    <a:pt x="285531" y="5127"/>
                    <a:pt x="313153" y="365"/>
                  </a:cubicBezTo>
                  <a:cubicBezTo>
                    <a:pt x="323631" y="-1540"/>
                    <a:pt x="334108" y="4175"/>
                    <a:pt x="338871" y="13700"/>
                  </a:cubicBezTo>
                  <a:cubicBezTo>
                    <a:pt x="341728" y="20368"/>
                    <a:pt x="345538" y="27035"/>
                    <a:pt x="348396" y="33702"/>
                  </a:cubicBezTo>
                  <a:lnTo>
                    <a:pt x="350301" y="37513"/>
                  </a:lnTo>
                  <a:cubicBezTo>
                    <a:pt x="352206" y="41322"/>
                    <a:pt x="354111" y="45133"/>
                    <a:pt x="355063" y="48943"/>
                  </a:cubicBezTo>
                  <a:cubicBezTo>
                    <a:pt x="357921" y="54658"/>
                    <a:pt x="359826" y="60372"/>
                    <a:pt x="362683" y="65135"/>
                  </a:cubicBezTo>
                  <a:cubicBezTo>
                    <a:pt x="364588" y="68945"/>
                    <a:pt x="368398" y="72755"/>
                    <a:pt x="372208" y="73708"/>
                  </a:cubicBezTo>
                  <a:lnTo>
                    <a:pt x="388401" y="76565"/>
                  </a:lnTo>
                  <a:cubicBezTo>
                    <a:pt x="398878" y="78470"/>
                    <a:pt x="408403" y="80375"/>
                    <a:pt x="418881" y="83233"/>
                  </a:cubicBezTo>
                  <a:cubicBezTo>
                    <a:pt x="428406" y="86090"/>
                    <a:pt x="437931" y="82280"/>
                    <a:pt x="444598" y="74660"/>
                  </a:cubicBezTo>
                  <a:cubicBezTo>
                    <a:pt x="451266" y="67040"/>
                    <a:pt x="458886" y="60372"/>
                    <a:pt x="466506" y="52752"/>
                  </a:cubicBezTo>
                  <a:lnTo>
                    <a:pt x="477936" y="41322"/>
                  </a:lnTo>
                  <a:cubicBezTo>
                    <a:pt x="484603" y="33702"/>
                    <a:pt x="496033" y="31797"/>
                    <a:pt x="504606" y="36560"/>
                  </a:cubicBezTo>
                  <a:cubicBezTo>
                    <a:pt x="529371" y="47990"/>
                    <a:pt x="552231" y="63230"/>
                    <a:pt x="572233" y="81328"/>
                  </a:cubicBezTo>
                  <a:cubicBezTo>
                    <a:pt x="576043" y="85138"/>
                    <a:pt x="577948" y="90853"/>
                    <a:pt x="577948" y="96568"/>
                  </a:cubicBezTo>
                  <a:cubicBezTo>
                    <a:pt x="576996" y="103235"/>
                    <a:pt x="576043" y="108950"/>
                    <a:pt x="573186" y="114665"/>
                  </a:cubicBezTo>
                  <a:cubicBezTo>
                    <a:pt x="570328" y="122285"/>
                    <a:pt x="567471" y="129905"/>
                    <a:pt x="563661" y="137525"/>
                  </a:cubicBezTo>
                  <a:cubicBezTo>
                    <a:pt x="560803" y="143240"/>
                    <a:pt x="558898" y="149908"/>
                    <a:pt x="556041" y="155622"/>
                  </a:cubicBezTo>
                  <a:cubicBezTo>
                    <a:pt x="554136" y="160385"/>
                    <a:pt x="554136" y="166100"/>
                    <a:pt x="556993" y="170863"/>
                  </a:cubicBezTo>
                  <a:cubicBezTo>
                    <a:pt x="566518" y="185150"/>
                    <a:pt x="577948" y="201343"/>
                    <a:pt x="590331" y="217535"/>
                  </a:cubicBezTo>
                  <a:cubicBezTo>
                    <a:pt x="593188" y="220393"/>
                    <a:pt x="596046" y="221345"/>
                    <a:pt x="599856" y="222297"/>
                  </a:cubicBezTo>
                  <a:cubicBezTo>
                    <a:pt x="604618" y="223250"/>
                    <a:pt x="609381" y="223250"/>
                    <a:pt x="613191" y="223250"/>
                  </a:cubicBezTo>
                  <a:lnTo>
                    <a:pt x="630336" y="223250"/>
                  </a:lnTo>
                  <a:cubicBezTo>
                    <a:pt x="637956" y="223250"/>
                    <a:pt x="646528" y="223250"/>
                    <a:pt x="654148" y="223250"/>
                  </a:cubicBezTo>
                  <a:cubicBezTo>
                    <a:pt x="666531" y="224203"/>
                    <a:pt x="676056" y="233728"/>
                    <a:pt x="677961" y="246110"/>
                  </a:cubicBezTo>
                  <a:cubicBezTo>
                    <a:pt x="679866" y="253730"/>
                    <a:pt x="681771" y="262303"/>
                    <a:pt x="683676" y="269923"/>
                  </a:cubicBezTo>
                  <a:cubicBezTo>
                    <a:pt x="685581" y="280400"/>
                    <a:pt x="687486" y="291830"/>
                    <a:pt x="689391" y="303260"/>
                  </a:cubicBezTo>
                  <a:lnTo>
                    <a:pt x="691296" y="316595"/>
                  </a:lnTo>
                  <a:cubicBezTo>
                    <a:pt x="691296" y="317548"/>
                    <a:pt x="691296" y="317548"/>
                    <a:pt x="691296" y="318500"/>
                  </a:cubicBezTo>
                  <a:lnTo>
                    <a:pt x="690343" y="324215"/>
                  </a:lnTo>
                  <a:cubicBezTo>
                    <a:pt x="690343" y="325168"/>
                    <a:pt x="690343" y="325168"/>
                    <a:pt x="689391" y="326120"/>
                  </a:cubicBezTo>
                  <a:cubicBezTo>
                    <a:pt x="683676" y="335645"/>
                    <a:pt x="675103" y="342312"/>
                    <a:pt x="664626" y="345170"/>
                  </a:cubicBezTo>
                  <a:cubicBezTo>
                    <a:pt x="656053" y="348980"/>
                    <a:pt x="648433" y="351837"/>
                    <a:pt x="640813" y="355648"/>
                  </a:cubicBezTo>
                  <a:lnTo>
                    <a:pt x="624621" y="362315"/>
                  </a:lnTo>
                  <a:cubicBezTo>
                    <a:pt x="619858" y="364220"/>
                    <a:pt x="617001" y="368030"/>
                    <a:pt x="616048" y="372793"/>
                  </a:cubicBezTo>
                  <a:cubicBezTo>
                    <a:pt x="615096" y="378508"/>
                    <a:pt x="614143" y="383270"/>
                    <a:pt x="612238" y="388985"/>
                  </a:cubicBezTo>
                  <a:cubicBezTo>
                    <a:pt x="610333" y="398510"/>
                    <a:pt x="608428" y="407083"/>
                    <a:pt x="606523" y="416608"/>
                  </a:cubicBezTo>
                  <a:cubicBezTo>
                    <a:pt x="603666" y="428037"/>
                    <a:pt x="607476" y="439468"/>
                    <a:pt x="616048" y="447087"/>
                  </a:cubicBezTo>
                  <a:cubicBezTo>
                    <a:pt x="625573" y="455660"/>
                    <a:pt x="635098" y="465185"/>
                    <a:pt x="646528" y="475662"/>
                  </a:cubicBezTo>
                  <a:cubicBezTo>
                    <a:pt x="657006" y="483283"/>
                    <a:pt x="658911" y="498523"/>
                    <a:pt x="650338" y="509000"/>
                  </a:cubicBezTo>
                  <a:cubicBezTo>
                    <a:pt x="637003" y="530908"/>
                    <a:pt x="627478" y="547100"/>
                    <a:pt x="617001" y="561388"/>
                  </a:cubicBezTo>
                  <a:cubicBezTo>
                    <a:pt x="605571" y="578533"/>
                    <a:pt x="597951" y="580438"/>
                    <a:pt x="576996" y="573770"/>
                  </a:cubicBezTo>
                  <a:lnTo>
                    <a:pt x="576043" y="572818"/>
                  </a:lnTo>
                  <a:lnTo>
                    <a:pt x="563661" y="568055"/>
                  </a:lnTo>
                  <a:cubicBezTo>
                    <a:pt x="554136" y="564245"/>
                    <a:pt x="544611" y="560435"/>
                    <a:pt x="535086" y="556625"/>
                  </a:cubicBezTo>
                  <a:cubicBezTo>
                    <a:pt x="528418" y="553768"/>
                    <a:pt x="520798" y="553768"/>
                    <a:pt x="514131" y="558530"/>
                  </a:cubicBezTo>
                  <a:lnTo>
                    <a:pt x="509368" y="562340"/>
                  </a:lnTo>
                  <a:cubicBezTo>
                    <a:pt x="497938" y="569960"/>
                    <a:pt x="487461" y="577580"/>
                    <a:pt x="476031" y="584248"/>
                  </a:cubicBezTo>
                  <a:cubicBezTo>
                    <a:pt x="471268" y="587105"/>
                    <a:pt x="468411" y="592820"/>
                    <a:pt x="468411" y="598535"/>
                  </a:cubicBezTo>
                  <a:cubicBezTo>
                    <a:pt x="467458" y="602345"/>
                    <a:pt x="467458" y="607108"/>
                    <a:pt x="467458" y="610918"/>
                  </a:cubicBezTo>
                  <a:cubicBezTo>
                    <a:pt x="467458" y="618538"/>
                    <a:pt x="467458" y="627110"/>
                    <a:pt x="467458" y="634730"/>
                  </a:cubicBezTo>
                  <a:lnTo>
                    <a:pt x="467458" y="653780"/>
                  </a:lnTo>
                  <a:cubicBezTo>
                    <a:pt x="467458" y="663305"/>
                    <a:pt x="461743" y="671878"/>
                    <a:pt x="453171" y="674735"/>
                  </a:cubicBezTo>
                  <a:lnTo>
                    <a:pt x="452218" y="675688"/>
                  </a:lnTo>
                  <a:cubicBezTo>
                    <a:pt x="449361" y="676640"/>
                    <a:pt x="446503" y="677593"/>
                    <a:pt x="443646" y="678545"/>
                  </a:cubicBezTo>
                  <a:lnTo>
                    <a:pt x="396021" y="688070"/>
                  </a:lnTo>
                  <a:lnTo>
                    <a:pt x="377923" y="691880"/>
                  </a:lnTo>
                  <a:cubicBezTo>
                    <a:pt x="377923" y="694738"/>
                    <a:pt x="376018" y="694738"/>
                    <a:pt x="375066" y="694738"/>
                  </a:cubicBezTo>
                  <a:close/>
                  <a:moveTo>
                    <a:pt x="268386" y="600440"/>
                  </a:moveTo>
                  <a:cubicBezTo>
                    <a:pt x="275053" y="600440"/>
                    <a:pt x="281721" y="601393"/>
                    <a:pt x="289341" y="603298"/>
                  </a:cubicBezTo>
                  <a:lnTo>
                    <a:pt x="306486" y="607108"/>
                  </a:lnTo>
                  <a:lnTo>
                    <a:pt x="319821" y="609965"/>
                  </a:lnTo>
                  <a:cubicBezTo>
                    <a:pt x="331251" y="611870"/>
                    <a:pt x="340776" y="619490"/>
                    <a:pt x="344586" y="630920"/>
                  </a:cubicBezTo>
                  <a:cubicBezTo>
                    <a:pt x="346491" y="634730"/>
                    <a:pt x="347443" y="638540"/>
                    <a:pt x="349348" y="642350"/>
                  </a:cubicBezTo>
                  <a:cubicBezTo>
                    <a:pt x="352206" y="649970"/>
                    <a:pt x="355063" y="657590"/>
                    <a:pt x="358873" y="664258"/>
                  </a:cubicBezTo>
                  <a:cubicBezTo>
                    <a:pt x="361731" y="669973"/>
                    <a:pt x="364588" y="674735"/>
                    <a:pt x="367446" y="679498"/>
                  </a:cubicBezTo>
                  <a:cubicBezTo>
                    <a:pt x="369351" y="683308"/>
                    <a:pt x="374113" y="685213"/>
                    <a:pt x="377923" y="684260"/>
                  </a:cubicBezTo>
                  <a:lnTo>
                    <a:pt x="396021" y="680450"/>
                  </a:lnTo>
                  <a:cubicBezTo>
                    <a:pt x="412213" y="677593"/>
                    <a:pt x="427453" y="673783"/>
                    <a:pt x="442693" y="670925"/>
                  </a:cubicBezTo>
                  <a:cubicBezTo>
                    <a:pt x="444598" y="669973"/>
                    <a:pt x="447456" y="669973"/>
                    <a:pt x="449361" y="668068"/>
                  </a:cubicBezTo>
                  <a:lnTo>
                    <a:pt x="450313" y="667115"/>
                  </a:lnTo>
                  <a:cubicBezTo>
                    <a:pt x="456028" y="665210"/>
                    <a:pt x="458886" y="660448"/>
                    <a:pt x="458886" y="654733"/>
                  </a:cubicBezTo>
                  <a:lnTo>
                    <a:pt x="458886" y="635683"/>
                  </a:lnTo>
                  <a:cubicBezTo>
                    <a:pt x="458886" y="628063"/>
                    <a:pt x="458886" y="619490"/>
                    <a:pt x="458886" y="611870"/>
                  </a:cubicBezTo>
                  <a:cubicBezTo>
                    <a:pt x="458886" y="608060"/>
                    <a:pt x="458886" y="603298"/>
                    <a:pt x="459838" y="598535"/>
                  </a:cubicBezTo>
                  <a:cubicBezTo>
                    <a:pt x="459838" y="589963"/>
                    <a:pt x="464601" y="582343"/>
                    <a:pt x="472221" y="577580"/>
                  </a:cubicBezTo>
                  <a:cubicBezTo>
                    <a:pt x="483651" y="569960"/>
                    <a:pt x="494128" y="563293"/>
                    <a:pt x="505558" y="555673"/>
                  </a:cubicBezTo>
                  <a:lnTo>
                    <a:pt x="510321" y="551863"/>
                  </a:lnTo>
                  <a:cubicBezTo>
                    <a:pt x="518893" y="546148"/>
                    <a:pt x="530323" y="544243"/>
                    <a:pt x="539848" y="549005"/>
                  </a:cubicBezTo>
                  <a:lnTo>
                    <a:pt x="567471" y="560435"/>
                  </a:lnTo>
                  <a:lnTo>
                    <a:pt x="578901" y="565198"/>
                  </a:lnTo>
                  <a:lnTo>
                    <a:pt x="578901" y="569960"/>
                  </a:lnTo>
                  <a:lnTo>
                    <a:pt x="580806" y="565198"/>
                  </a:lnTo>
                  <a:cubicBezTo>
                    <a:pt x="596998" y="570913"/>
                    <a:pt x="599856" y="569960"/>
                    <a:pt x="609381" y="556625"/>
                  </a:cubicBezTo>
                  <a:cubicBezTo>
                    <a:pt x="618906" y="542338"/>
                    <a:pt x="629383" y="526145"/>
                    <a:pt x="642718" y="504237"/>
                  </a:cubicBezTo>
                  <a:cubicBezTo>
                    <a:pt x="647481" y="498523"/>
                    <a:pt x="647481" y="488998"/>
                    <a:pt x="640813" y="484235"/>
                  </a:cubicBezTo>
                  <a:cubicBezTo>
                    <a:pt x="640813" y="484235"/>
                    <a:pt x="639861" y="483283"/>
                    <a:pt x="639861" y="483283"/>
                  </a:cubicBezTo>
                  <a:cubicBezTo>
                    <a:pt x="628431" y="471853"/>
                    <a:pt x="618906" y="462328"/>
                    <a:pt x="610333" y="454708"/>
                  </a:cubicBezTo>
                  <a:cubicBezTo>
                    <a:pt x="598903" y="445183"/>
                    <a:pt x="593188" y="429943"/>
                    <a:pt x="597951" y="414703"/>
                  </a:cubicBezTo>
                  <a:cubicBezTo>
                    <a:pt x="599856" y="406130"/>
                    <a:pt x="601761" y="396605"/>
                    <a:pt x="603666" y="387080"/>
                  </a:cubicBezTo>
                  <a:cubicBezTo>
                    <a:pt x="604618" y="381365"/>
                    <a:pt x="605571" y="375650"/>
                    <a:pt x="607476" y="370887"/>
                  </a:cubicBezTo>
                  <a:cubicBezTo>
                    <a:pt x="608428" y="363268"/>
                    <a:pt x="614143" y="356600"/>
                    <a:pt x="621763" y="353743"/>
                  </a:cubicBezTo>
                  <a:lnTo>
                    <a:pt x="637956" y="346123"/>
                  </a:lnTo>
                  <a:cubicBezTo>
                    <a:pt x="645576" y="342312"/>
                    <a:pt x="654148" y="339455"/>
                    <a:pt x="661768" y="335645"/>
                  </a:cubicBezTo>
                  <a:cubicBezTo>
                    <a:pt x="669388" y="332787"/>
                    <a:pt x="677008" y="328025"/>
                    <a:pt x="681771" y="321358"/>
                  </a:cubicBezTo>
                  <a:lnTo>
                    <a:pt x="682723" y="317548"/>
                  </a:lnTo>
                  <a:lnTo>
                    <a:pt x="679866" y="305165"/>
                  </a:lnTo>
                  <a:cubicBezTo>
                    <a:pt x="677961" y="294688"/>
                    <a:pt x="676056" y="283258"/>
                    <a:pt x="674151" y="272780"/>
                  </a:cubicBezTo>
                  <a:cubicBezTo>
                    <a:pt x="672246" y="264208"/>
                    <a:pt x="670341" y="256588"/>
                    <a:pt x="669388" y="248968"/>
                  </a:cubicBezTo>
                  <a:cubicBezTo>
                    <a:pt x="668436" y="240395"/>
                    <a:pt x="660816" y="234680"/>
                    <a:pt x="653196" y="234680"/>
                  </a:cubicBezTo>
                  <a:cubicBezTo>
                    <a:pt x="645576" y="234680"/>
                    <a:pt x="637003" y="234680"/>
                    <a:pt x="629383" y="234680"/>
                  </a:cubicBezTo>
                  <a:lnTo>
                    <a:pt x="612238" y="234680"/>
                  </a:lnTo>
                  <a:cubicBezTo>
                    <a:pt x="607476" y="234680"/>
                    <a:pt x="601761" y="234680"/>
                    <a:pt x="596998" y="233728"/>
                  </a:cubicBezTo>
                  <a:cubicBezTo>
                    <a:pt x="591283" y="232775"/>
                    <a:pt x="585568" y="229918"/>
                    <a:pt x="581758" y="225155"/>
                  </a:cubicBezTo>
                  <a:cubicBezTo>
                    <a:pt x="569376" y="208963"/>
                    <a:pt x="557946" y="192770"/>
                    <a:pt x="548421" y="178483"/>
                  </a:cubicBezTo>
                  <a:cubicBezTo>
                    <a:pt x="543658" y="170863"/>
                    <a:pt x="543658" y="162290"/>
                    <a:pt x="546516" y="154670"/>
                  </a:cubicBezTo>
                  <a:lnTo>
                    <a:pt x="554136" y="136572"/>
                  </a:lnTo>
                  <a:cubicBezTo>
                    <a:pt x="556993" y="128953"/>
                    <a:pt x="559851" y="121333"/>
                    <a:pt x="563661" y="113713"/>
                  </a:cubicBezTo>
                  <a:cubicBezTo>
                    <a:pt x="565566" y="108950"/>
                    <a:pt x="567471" y="103235"/>
                    <a:pt x="567471" y="98472"/>
                  </a:cubicBezTo>
                  <a:cubicBezTo>
                    <a:pt x="567471" y="95615"/>
                    <a:pt x="566518" y="92758"/>
                    <a:pt x="565566" y="90853"/>
                  </a:cubicBezTo>
                  <a:cubicBezTo>
                    <a:pt x="546516" y="73708"/>
                    <a:pt x="524608" y="58468"/>
                    <a:pt x="500796" y="47990"/>
                  </a:cubicBezTo>
                  <a:cubicBezTo>
                    <a:pt x="495081" y="45133"/>
                    <a:pt x="488413" y="46085"/>
                    <a:pt x="484603" y="50847"/>
                  </a:cubicBezTo>
                  <a:cubicBezTo>
                    <a:pt x="480793" y="54658"/>
                    <a:pt x="476983" y="58468"/>
                    <a:pt x="473173" y="62277"/>
                  </a:cubicBezTo>
                  <a:cubicBezTo>
                    <a:pt x="466506" y="68945"/>
                    <a:pt x="458886" y="76565"/>
                    <a:pt x="452218" y="83233"/>
                  </a:cubicBezTo>
                  <a:cubicBezTo>
                    <a:pt x="443646" y="93710"/>
                    <a:pt x="430311" y="97520"/>
                    <a:pt x="416976" y="94663"/>
                  </a:cubicBezTo>
                  <a:cubicBezTo>
                    <a:pt x="407451" y="91805"/>
                    <a:pt x="396973" y="89900"/>
                    <a:pt x="386496" y="87995"/>
                  </a:cubicBezTo>
                  <a:lnTo>
                    <a:pt x="370303" y="85138"/>
                  </a:lnTo>
                  <a:cubicBezTo>
                    <a:pt x="362683" y="83233"/>
                    <a:pt x="356968" y="78470"/>
                    <a:pt x="354111" y="71803"/>
                  </a:cubicBezTo>
                  <a:cubicBezTo>
                    <a:pt x="351253" y="66088"/>
                    <a:pt x="349348" y="60372"/>
                    <a:pt x="346491" y="55610"/>
                  </a:cubicBezTo>
                  <a:lnTo>
                    <a:pt x="341728" y="44180"/>
                  </a:lnTo>
                  <a:lnTo>
                    <a:pt x="339823" y="40370"/>
                  </a:lnTo>
                  <a:cubicBezTo>
                    <a:pt x="336966" y="33702"/>
                    <a:pt x="334108" y="27035"/>
                    <a:pt x="330298" y="21320"/>
                  </a:cubicBezTo>
                  <a:cubicBezTo>
                    <a:pt x="328393" y="15605"/>
                    <a:pt x="321726" y="11795"/>
                    <a:pt x="315058" y="12748"/>
                  </a:cubicBezTo>
                  <a:cubicBezTo>
                    <a:pt x="287436" y="17510"/>
                    <a:pt x="266481" y="21320"/>
                    <a:pt x="246478" y="26083"/>
                  </a:cubicBezTo>
                  <a:cubicBezTo>
                    <a:pt x="239811" y="27988"/>
                    <a:pt x="236001" y="33702"/>
                    <a:pt x="236001" y="40370"/>
                  </a:cubicBezTo>
                  <a:cubicBezTo>
                    <a:pt x="235048" y="47990"/>
                    <a:pt x="236001" y="56563"/>
                    <a:pt x="236001" y="64183"/>
                  </a:cubicBezTo>
                  <a:cubicBezTo>
                    <a:pt x="236001" y="67993"/>
                    <a:pt x="236001" y="72755"/>
                    <a:pt x="236001" y="76565"/>
                  </a:cubicBezTo>
                  <a:cubicBezTo>
                    <a:pt x="236001" y="80375"/>
                    <a:pt x="236001" y="87995"/>
                    <a:pt x="235048" y="94663"/>
                  </a:cubicBezTo>
                  <a:cubicBezTo>
                    <a:pt x="235048" y="103235"/>
                    <a:pt x="230286" y="111808"/>
                    <a:pt x="222666" y="117522"/>
                  </a:cubicBezTo>
                  <a:lnTo>
                    <a:pt x="213141" y="124190"/>
                  </a:lnTo>
                  <a:cubicBezTo>
                    <a:pt x="203616" y="130858"/>
                    <a:pt x="193138" y="137525"/>
                    <a:pt x="183613" y="145145"/>
                  </a:cubicBezTo>
                  <a:cubicBezTo>
                    <a:pt x="175041" y="151813"/>
                    <a:pt x="162658" y="153718"/>
                    <a:pt x="152181" y="148955"/>
                  </a:cubicBezTo>
                  <a:lnTo>
                    <a:pt x="130273" y="140383"/>
                  </a:lnTo>
                  <a:lnTo>
                    <a:pt x="107413" y="130858"/>
                  </a:lnTo>
                  <a:cubicBezTo>
                    <a:pt x="99793" y="126095"/>
                    <a:pt x="89316" y="128953"/>
                    <a:pt x="85506" y="136572"/>
                  </a:cubicBezTo>
                  <a:cubicBezTo>
                    <a:pt x="85506" y="136572"/>
                    <a:pt x="85506" y="136572"/>
                    <a:pt x="85506" y="136572"/>
                  </a:cubicBezTo>
                  <a:cubicBezTo>
                    <a:pt x="74076" y="153718"/>
                    <a:pt x="61693" y="170863"/>
                    <a:pt x="51216" y="188960"/>
                  </a:cubicBezTo>
                  <a:cubicBezTo>
                    <a:pt x="44548" y="196580"/>
                    <a:pt x="44548" y="207058"/>
                    <a:pt x="52168" y="213725"/>
                  </a:cubicBezTo>
                  <a:cubicBezTo>
                    <a:pt x="53121" y="214678"/>
                    <a:pt x="53121" y="214678"/>
                    <a:pt x="54073" y="214678"/>
                  </a:cubicBezTo>
                  <a:cubicBezTo>
                    <a:pt x="57883" y="219440"/>
                    <a:pt x="62646" y="223250"/>
                    <a:pt x="66456" y="227060"/>
                  </a:cubicBezTo>
                  <a:cubicBezTo>
                    <a:pt x="70266" y="230870"/>
                    <a:pt x="73123" y="232775"/>
                    <a:pt x="75981" y="236585"/>
                  </a:cubicBezTo>
                  <a:cubicBezTo>
                    <a:pt x="81696" y="242300"/>
                    <a:pt x="86458" y="248015"/>
                    <a:pt x="91221" y="253730"/>
                  </a:cubicBezTo>
                  <a:cubicBezTo>
                    <a:pt x="95983" y="259445"/>
                    <a:pt x="98841" y="267065"/>
                    <a:pt x="96936" y="274685"/>
                  </a:cubicBezTo>
                  <a:lnTo>
                    <a:pt x="95031" y="285163"/>
                  </a:lnTo>
                  <a:cubicBezTo>
                    <a:pt x="93126" y="297545"/>
                    <a:pt x="90268" y="310880"/>
                    <a:pt x="87411" y="324215"/>
                  </a:cubicBezTo>
                  <a:cubicBezTo>
                    <a:pt x="85506" y="334693"/>
                    <a:pt x="77886" y="343265"/>
                    <a:pt x="68361" y="347075"/>
                  </a:cubicBezTo>
                  <a:lnTo>
                    <a:pt x="55978" y="351837"/>
                  </a:lnTo>
                  <a:lnTo>
                    <a:pt x="38833" y="358505"/>
                  </a:lnTo>
                  <a:cubicBezTo>
                    <a:pt x="33118" y="360410"/>
                    <a:pt x="27403" y="363268"/>
                    <a:pt x="21688" y="366125"/>
                  </a:cubicBezTo>
                  <a:cubicBezTo>
                    <a:pt x="15021" y="368983"/>
                    <a:pt x="11211" y="376603"/>
                    <a:pt x="13116" y="383270"/>
                  </a:cubicBezTo>
                  <a:cubicBezTo>
                    <a:pt x="16926" y="404225"/>
                    <a:pt x="21688" y="425180"/>
                    <a:pt x="25498" y="445183"/>
                  </a:cubicBezTo>
                  <a:cubicBezTo>
                    <a:pt x="26451" y="448040"/>
                    <a:pt x="27403" y="449945"/>
                    <a:pt x="28356" y="452803"/>
                  </a:cubicBezTo>
                  <a:cubicBezTo>
                    <a:pt x="30261" y="458518"/>
                    <a:pt x="35023" y="462328"/>
                    <a:pt x="40738" y="462328"/>
                  </a:cubicBezTo>
                  <a:lnTo>
                    <a:pt x="40738" y="462328"/>
                  </a:lnTo>
                  <a:lnTo>
                    <a:pt x="69313" y="462328"/>
                  </a:lnTo>
                  <a:lnTo>
                    <a:pt x="83601" y="462328"/>
                  </a:lnTo>
                  <a:lnTo>
                    <a:pt x="86458" y="462328"/>
                  </a:lnTo>
                  <a:cubicBezTo>
                    <a:pt x="100746" y="461375"/>
                    <a:pt x="115033" y="468995"/>
                    <a:pt x="121701" y="481378"/>
                  </a:cubicBezTo>
                  <a:cubicBezTo>
                    <a:pt x="126463" y="488998"/>
                    <a:pt x="131226" y="495665"/>
                    <a:pt x="135988" y="503285"/>
                  </a:cubicBezTo>
                  <a:cubicBezTo>
                    <a:pt x="137893" y="506143"/>
                    <a:pt x="140751" y="509000"/>
                    <a:pt x="142656" y="512810"/>
                  </a:cubicBezTo>
                  <a:cubicBezTo>
                    <a:pt x="150276" y="523287"/>
                    <a:pt x="152181" y="537575"/>
                    <a:pt x="146466" y="549005"/>
                  </a:cubicBezTo>
                  <a:cubicBezTo>
                    <a:pt x="140751" y="561388"/>
                    <a:pt x="135036" y="574723"/>
                    <a:pt x="130273" y="589010"/>
                  </a:cubicBezTo>
                  <a:cubicBezTo>
                    <a:pt x="125511" y="603298"/>
                    <a:pt x="127416" y="605203"/>
                    <a:pt x="137893" y="612823"/>
                  </a:cubicBezTo>
                  <a:cubicBezTo>
                    <a:pt x="154086" y="624253"/>
                    <a:pt x="171231" y="635683"/>
                    <a:pt x="192186" y="648065"/>
                  </a:cubicBezTo>
                  <a:cubicBezTo>
                    <a:pt x="198853" y="652828"/>
                    <a:pt x="207426" y="652828"/>
                    <a:pt x="213141" y="646160"/>
                  </a:cubicBezTo>
                  <a:cubicBezTo>
                    <a:pt x="213141" y="646160"/>
                    <a:pt x="213141" y="646160"/>
                    <a:pt x="213141" y="646160"/>
                  </a:cubicBezTo>
                  <a:cubicBezTo>
                    <a:pt x="220761" y="639493"/>
                    <a:pt x="227428" y="631873"/>
                    <a:pt x="235048" y="625205"/>
                  </a:cubicBezTo>
                  <a:lnTo>
                    <a:pt x="239811" y="620443"/>
                  </a:lnTo>
                  <a:cubicBezTo>
                    <a:pt x="249336" y="605203"/>
                    <a:pt x="256003" y="600440"/>
                    <a:pt x="268386" y="600440"/>
                  </a:cubicBezTo>
                  <a:close/>
                  <a:moveTo>
                    <a:pt x="685581" y="324215"/>
                  </a:moveTo>
                  <a:lnTo>
                    <a:pt x="685581" y="324215"/>
                  </a:lnTo>
                  <a:close/>
                  <a:moveTo>
                    <a:pt x="345538" y="494712"/>
                  </a:moveTo>
                  <a:cubicBezTo>
                    <a:pt x="337918" y="494712"/>
                    <a:pt x="330298" y="493760"/>
                    <a:pt x="322678" y="492808"/>
                  </a:cubicBezTo>
                  <a:lnTo>
                    <a:pt x="322678" y="492808"/>
                  </a:lnTo>
                  <a:cubicBezTo>
                    <a:pt x="282673" y="487093"/>
                    <a:pt x="246478" y="464233"/>
                    <a:pt x="224571" y="430895"/>
                  </a:cubicBezTo>
                  <a:cubicBezTo>
                    <a:pt x="202663" y="400415"/>
                    <a:pt x="195043" y="362315"/>
                    <a:pt x="201711" y="326120"/>
                  </a:cubicBezTo>
                  <a:cubicBezTo>
                    <a:pt x="215046" y="247063"/>
                    <a:pt x="289341" y="193722"/>
                    <a:pt x="368398" y="207058"/>
                  </a:cubicBezTo>
                  <a:cubicBezTo>
                    <a:pt x="447456" y="220393"/>
                    <a:pt x="500796" y="294688"/>
                    <a:pt x="487461" y="373745"/>
                  </a:cubicBezTo>
                  <a:cubicBezTo>
                    <a:pt x="476031" y="443278"/>
                    <a:pt x="416023" y="494712"/>
                    <a:pt x="345538" y="494712"/>
                  </a:cubicBezTo>
                  <a:lnTo>
                    <a:pt x="345538" y="494712"/>
                  </a:lnTo>
                  <a:close/>
                  <a:moveTo>
                    <a:pt x="324583" y="483283"/>
                  </a:moveTo>
                  <a:cubicBezTo>
                    <a:pt x="398878" y="494712"/>
                    <a:pt x="467458" y="444230"/>
                    <a:pt x="478888" y="370887"/>
                  </a:cubicBezTo>
                  <a:cubicBezTo>
                    <a:pt x="478888" y="370887"/>
                    <a:pt x="478888" y="370887"/>
                    <a:pt x="478888" y="370887"/>
                  </a:cubicBezTo>
                  <a:cubicBezTo>
                    <a:pt x="484603" y="335645"/>
                    <a:pt x="476031" y="298498"/>
                    <a:pt x="454123" y="269923"/>
                  </a:cubicBezTo>
                  <a:cubicBezTo>
                    <a:pt x="411261" y="208963"/>
                    <a:pt x="327441" y="194675"/>
                    <a:pt x="266481" y="237538"/>
                  </a:cubicBezTo>
                  <a:cubicBezTo>
                    <a:pt x="236001" y="258493"/>
                    <a:pt x="215998" y="291830"/>
                    <a:pt x="211236" y="328025"/>
                  </a:cubicBezTo>
                  <a:cubicBezTo>
                    <a:pt x="204568" y="362315"/>
                    <a:pt x="212188" y="397558"/>
                    <a:pt x="232191" y="426133"/>
                  </a:cubicBezTo>
                  <a:cubicBezTo>
                    <a:pt x="253146" y="456612"/>
                    <a:pt x="287436" y="477568"/>
                    <a:pt x="324583" y="483283"/>
                  </a:cubicBezTo>
                  <a:lnTo>
                    <a:pt x="324583" y="48328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804733" y="5040181"/>
              <a:ext cx="500062" cy="621029"/>
            </a:xfrm>
            <a:custGeom>
              <a:avLst/>
              <a:gdLst/>
              <a:ahLst/>
              <a:cxnLst/>
              <a:rect l="l" t="t" r="r" b="b"/>
              <a:pathLst>
                <a:path w="500062" h="621029">
                  <a:moveTo>
                    <a:pt x="500063" y="184785"/>
                  </a:moveTo>
                  <a:lnTo>
                    <a:pt x="486728" y="211455"/>
                  </a:lnTo>
                  <a:cubicBezTo>
                    <a:pt x="450532" y="280988"/>
                    <a:pt x="426720" y="398145"/>
                    <a:pt x="353378" y="466725"/>
                  </a:cubicBezTo>
                  <a:cubicBezTo>
                    <a:pt x="326707" y="491490"/>
                    <a:pt x="31433" y="621030"/>
                    <a:pt x="31433" y="621030"/>
                  </a:cubicBezTo>
                  <a:lnTo>
                    <a:pt x="0" y="534353"/>
                  </a:lnTo>
                  <a:cubicBezTo>
                    <a:pt x="0" y="534353"/>
                    <a:pt x="234315" y="386715"/>
                    <a:pt x="254318" y="365760"/>
                  </a:cubicBezTo>
                  <a:cubicBezTo>
                    <a:pt x="278130" y="339090"/>
                    <a:pt x="384810" y="0"/>
                    <a:pt x="384810" y="0"/>
                  </a:cubicBezTo>
                  <a:lnTo>
                    <a:pt x="500063" y="18478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799596" y="5036370"/>
              <a:ext cx="509723" cy="628650"/>
            </a:xfrm>
            <a:custGeom>
              <a:avLst/>
              <a:gdLst/>
              <a:ahLst/>
              <a:cxnLst/>
              <a:rect l="l" t="t" r="r" b="b"/>
              <a:pathLst>
                <a:path w="509723" h="628650">
                  <a:moveTo>
                    <a:pt x="36569" y="628650"/>
                  </a:moveTo>
                  <a:cubicBezTo>
                    <a:pt x="35616" y="628650"/>
                    <a:pt x="35616" y="628650"/>
                    <a:pt x="34664" y="628650"/>
                  </a:cubicBezTo>
                  <a:cubicBezTo>
                    <a:pt x="33711" y="627698"/>
                    <a:pt x="32759" y="626745"/>
                    <a:pt x="31806" y="625793"/>
                  </a:cubicBezTo>
                  <a:lnTo>
                    <a:pt x="374" y="539115"/>
                  </a:lnTo>
                  <a:cubicBezTo>
                    <a:pt x="-579" y="537210"/>
                    <a:pt x="374" y="534353"/>
                    <a:pt x="2279" y="533400"/>
                  </a:cubicBezTo>
                  <a:cubicBezTo>
                    <a:pt x="83241" y="482918"/>
                    <a:pt x="239451" y="381953"/>
                    <a:pt x="254691" y="366713"/>
                  </a:cubicBezTo>
                  <a:cubicBezTo>
                    <a:pt x="274694" y="346710"/>
                    <a:pt x="355656" y="98107"/>
                    <a:pt x="385184" y="3810"/>
                  </a:cubicBezTo>
                  <a:cubicBezTo>
                    <a:pt x="386136" y="1905"/>
                    <a:pt x="387089" y="952"/>
                    <a:pt x="388994" y="0"/>
                  </a:cubicBezTo>
                  <a:cubicBezTo>
                    <a:pt x="390899" y="0"/>
                    <a:pt x="392804" y="952"/>
                    <a:pt x="393756" y="1905"/>
                  </a:cubicBezTo>
                  <a:lnTo>
                    <a:pt x="509009" y="186690"/>
                  </a:lnTo>
                  <a:cubicBezTo>
                    <a:pt x="509961" y="188595"/>
                    <a:pt x="509961" y="189548"/>
                    <a:pt x="509009" y="191452"/>
                  </a:cubicBezTo>
                  <a:cubicBezTo>
                    <a:pt x="509009" y="191452"/>
                    <a:pt x="504246" y="200977"/>
                    <a:pt x="495674" y="218123"/>
                  </a:cubicBezTo>
                  <a:cubicBezTo>
                    <a:pt x="484244" y="242888"/>
                    <a:pt x="472814" y="267653"/>
                    <a:pt x="464241" y="293370"/>
                  </a:cubicBezTo>
                  <a:cubicBezTo>
                    <a:pt x="440429" y="356235"/>
                    <a:pt x="412806" y="426720"/>
                    <a:pt x="361371" y="474345"/>
                  </a:cubicBezTo>
                  <a:cubicBezTo>
                    <a:pt x="333749" y="500063"/>
                    <a:pt x="50856" y="623888"/>
                    <a:pt x="38474" y="628650"/>
                  </a:cubicBezTo>
                  <a:cubicBezTo>
                    <a:pt x="37521" y="628650"/>
                    <a:pt x="36569" y="628650"/>
                    <a:pt x="36569" y="628650"/>
                  </a:cubicBezTo>
                  <a:close/>
                  <a:moveTo>
                    <a:pt x="10851" y="539115"/>
                  </a:moveTo>
                  <a:lnTo>
                    <a:pt x="39426" y="618173"/>
                  </a:lnTo>
                  <a:cubicBezTo>
                    <a:pt x="142296" y="573405"/>
                    <a:pt x="334701" y="485775"/>
                    <a:pt x="354704" y="466725"/>
                  </a:cubicBezTo>
                  <a:cubicBezTo>
                    <a:pt x="404234" y="420053"/>
                    <a:pt x="430904" y="350520"/>
                    <a:pt x="454716" y="288607"/>
                  </a:cubicBezTo>
                  <a:cubicBezTo>
                    <a:pt x="464241" y="262890"/>
                    <a:pt x="474719" y="237173"/>
                    <a:pt x="487101" y="212407"/>
                  </a:cubicBezTo>
                  <a:lnTo>
                    <a:pt x="499484" y="188595"/>
                  </a:lnTo>
                  <a:lnTo>
                    <a:pt x="390899" y="14288"/>
                  </a:lnTo>
                  <a:cubicBezTo>
                    <a:pt x="372801" y="71438"/>
                    <a:pt x="284219" y="347663"/>
                    <a:pt x="261359" y="371475"/>
                  </a:cubicBezTo>
                  <a:cubicBezTo>
                    <a:pt x="243261" y="391478"/>
                    <a:pt x="40379" y="519113"/>
                    <a:pt x="10851" y="53911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3733286" y="5572628"/>
              <a:ext cx="102879" cy="207877"/>
            </a:xfrm>
            <a:custGeom>
              <a:avLst/>
              <a:gdLst/>
              <a:ahLst/>
              <a:cxnLst/>
              <a:rect l="l" t="t" r="r" b="b"/>
              <a:pathLst>
                <a:path w="102879" h="207877">
                  <a:moveTo>
                    <a:pt x="71447" y="0"/>
                  </a:moveTo>
                  <a:cubicBezTo>
                    <a:pt x="71447" y="0"/>
                    <a:pt x="-943" y="12383"/>
                    <a:pt x="9" y="22860"/>
                  </a:cubicBezTo>
                  <a:cubicBezTo>
                    <a:pt x="962" y="33338"/>
                    <a:pt x="58112" y="215265"/>
                    <a:pt x="79067" y="207645"/>
                  </a:cubicBezTo>
                  <a:cubicBezTo>
                    <a:pt x="100022" y="200025"/>
                    <a:pt x="102879" y="87630"/>
                    <a:pt x="102879" y="87630"/>
                  </a:cubicBezTo>
                  <a:lnTo>
                    <a:pt x="71447" y="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3727579" y="5568818"/>
              <a:ext cx="112395" cy="216217"/>
            </a:xfrm>
            <a:custGeom>
              <a:avLst/>
              <a:gdLst/>
              <a:ahLst/>
              <a:cxnLst/>
              <a:rect l="l" t="t" r="r" b="b"/>
              <a:pathLst>
                <a:path w="112395" h="216217">
                  <a:moveTo>
                    <a:pt x="82868" y="216217"/>
                  </a:moveTo>
                  <a:cubicBezTo>
                    <a:pt x="80963" y="216217"/>
                    <a:pt x="78106" y="215265"/>
                    <a:pt x="76201" y="214313"/>
                  </a:cubicBezTo>
                  <a:cubicBezTo>
                    <a:pt x="48578" y="196215"/>
                    <a:pt x="1" y="36195"/>
                    <a:pt x="1" y="27622"/>
                  </a:cubicBezTo>
                  <a:cubicBezTo>
                    <a:pt x="1" y="23813"/>
                    <a:pt x="-952" y="12383"/>
                    <a:pt x="75248" y="0"/>
                  </a:cubicBezTo>
                  <a:cubicBezTo>
                    <a:pt x="77153" y="0"/>
                    <a:pt x="80011" y="953"/>
                    <a:pt x="80963" y="2858"/>
                  </a:cubicBezTo>
                  <a:lnTo>
                    <a:pt x="112396" y="89535"/>
                  </a:lnTo>
                  <a:cubicBezTo>
                    <a:pt x="112396" y="90488"/>
                    <a:pt x="112396" y="90488"/>
                    <a:pt x="112396" y="91440"/>
                  </a:cubicBezTo>
                  <a:cubicBezTo>
                    <a:pt x="111443" y="118110"/>
                    <a:pt x="107633" y="207645"/>
                    <a:pt x="84773" y="215265"/>
                  </a:cubicBezTo>
                  <a:cubicBezTo>
                    <a:pt x="84773" y="216217"/>
                    <a:pt x="83821" y="216217"/>
                    <a:pt x="82868" y="216217"/>
                  </a:cubicBezTo>
                  <a:close/>
                  <a:moveTo>
                    <a:pt x="10478" y="27622"/>
                  </a:moveTo>
                  <a:cubicBezTo>
                    <a:pt x="11431" y="35242"/>
                    <a:pt x="24766" y="77153"/>
                    <a:pt x="40958" y="120967"/>
                  </a:cubicBezTo>
                  <a:cubicBezTo>
                    <a:pt x="71438" y="204788"/>
                    <a:pt x="82868" y="206692"/>
                    <a:pt x="83821" y="206692"/>
                  </a:cubicBezTo>
                  <a:cubicBezTo>
                    <a:pt x="95251" y="202883"/>
                    <a:pt x="102871" y="144780"/>
                    <a:pt x="104776" y="92392"/>
                  </a:cubicBezTo>
                  <a:lnTo>
                    <a:pt x="74296" y="9525"/>
                  </a:lnTo>
                  <a:cubicBezTo>
                    <a:pt x="45721" y="14288"/>
                    <a:pt x="15241" y="21908"/>
                    <a:pt x="10478" y="27622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178113" y="5120190"/>
              <a:ext cx="306749" cy="681990"/>
            </a:xfrm>
            <a:custGeom>
              <a:avLst/>
              <a:gdLst/>
              <a:ahLst/>
              <a:cxnLst/>
              <a:rect l="l" t="t" r="r" b="b"/>
              <a:pathLst>
                <a:path w="306749" h="681990">
                  <a:moveTo>
                    <a:pt x="212408" y="50483"/>
                  </a:moveTo>
                  <a:cubicBezTo>
                    <a:pt x="212408" y="50483"/>
                    <a:pt x="216217" y="60960"/>
                    <a:pt x="220980" y="79058"/>
                  </a:cubicBezTo>
                  <a:cubicBezTo>
                    <a:pt x="243840" y="153353"/>
                    <a:pt x="304800" y="349568"/>
                    <a:pt x="306705" y="379095"/>
                  </a:cubicBezTo>
                  <a:cubicBezTo>
                    <a:pt x="309563" y="416243"/>
                    <a:pt x="174308" y="681990"/>
                    <a:pt x="174308" y="681990"/>
                  </a:cubicBezTo>
                  <a:lnTo>
                    <a:pt x="82868" y="665798"/>
                  </a:lnTo>
                  <a:cubicBezTo>
                    <a:pt x="82868" y="665798"/>
                    <a:pt x="164783" y="380048"/>
                    <a:pt x="164783" y="351473"/>
                  </a:cubicBezTo>
                  <a:cubicBezTo>
                    <a:pt x="164783" y="316230"/>
                    <a:pt x="0" y="0"/>
                    <a:pt x="0" y="0"/>
                  </a:cubicBezTo>
                  <a:lnTo>
                    <a:pt x="212408" y="504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173588" y="5117333"/>
              <a:ext cx="316038" cy="690562"/>
            </a:xfrm>
            <a:custGeom>
              <a:avLst/>
              <a:gdLst/>
              <a:ahLst/>
              <a:cxnLst/>
              <a:rect l="l" t="t" r="r" b="b"/>
              <a:pathLst>
                <a:path w="316038" h="690562">
                  <a:moveTo>
                    <a:pt x="179784" y="690563"/>
                  </a:moveTo>
                  <a:lnTo>
                    <a:pt x="179784" y="690563"/>
                  </a:lnTo>
                  <a:lnTo>
                    <a:pt x="87392" y="674370"/>
                  </a:lnTo>
                  <a:cubicBezTo>
                    <a:pt x="86439" y="674370"/>
                    <a:pt x="84534" y="673418"/>
                    <a:pt x="84534" y="672465"/>
                  </a:cubicBezTo>
                  <a:cubicBezTo>
                    <a:pt x="83582" y="671513"/>
                    <a:pt x="83582" y="669607"/>
                    <a:pt x="83582" y="668655"/>
                  </a:cubicBezTo>
                  <a:cubicBezTo>
                    <a:pt x="112157" y="569595"/>
                    <a:pt x="165497" y="377190"/>
                    <a:pt x="165497" y="356235"/>
                  </a:cubicBezTo>
                  <a:cubicBezTo>
                    <a:pt x="165497" y="327660"/>
                    <a:pt x="47387" y="94297"/>
                    <a:pt x="714" y="6667"/>
                  </a:cubicBezTo>
                  <a:cubicBezTo>
                    <a:pt x="-238" y="4763"/>
                    <a:pt x="-238" y="2857"/>
                    <a:pt x="714" y="1905"/>
                  </a:cubicBezTo>
                  <a:cubicBezTo>
                    <a:pt x="1667" y="0"/>
                    <a:pt x="3572" y="0"/>
                    <a:pt x="5477" y="0"/>
                  </a:cubicBezTo>
                  <a:lnTo>
                    <a:pt x="217884" y="49530"/>
                  </a:lnTo>
                  <a:cubicBezTo>
                    <a:pt x="219789" y="49530"/>
                    <a:pt x="220742" y="51435"/>
                    <a:pt x="221694" y="52388"/>
                  </a:cubicBezTo>
                  <a:lnTo>
                    <a:pt x="230267" y="80963"/>
                  </a:lnTo>
                  <a:cubicBezTo>
                    <a:pt x="255032" y="161925"/>
                    <a:pt x="314087" y="352425"/>
                    <a:pt x="315992" y="382905"/>
                  </a:cubicBezTo>
                  <a:cubicBezTo>
                    <a:pt x="318849" y="421005"/>
                    <a:pt x="188357" y="678180"/>
                    <a:pt x="182642" y="688657"/>
                  </a:cubicBezTo>
                  <a:cubicBezTo>
                    <a:pt x="182642" y="689610"/>
                    <a:pt x="180737" y="690563"/>
                    <a:pt x="179784" y="690563"/>
                  </a:cubicBezTo>
                  <a:close/>
                  <a:moveTo>
                    <a:pt x="94059" y="665797"/>
                  </a:moveTo>
                  <a:lnTo>
                    <a:pt x="176927" y="680085"/>
                  </a:lnTo>
                  <a:cubicBezTo>
                    <a:pt x="215979" y="603885"/>
                    <a:pt x="309324" y="411480"/>
                    <a:pt x="307419" y="382905"/>
                  </a:cubicBezTo>
                  <a:cubicBezTo>
                    <a:pt x="305514" y="354330"/>
                    <a:pt x="241697" y="146685"/>
                    <a:pt x="221694" y="82867"/>
                  </a:cubicBezTo>
                  <a:lnTo>
                    <a:pt x="213122" y="57150"/>
                  </a:lnTo>
                  <a:lnTo>
                    <a:pt x="14049" y="11430"/>
                  </a:lnTo>
                  <a:cubicBezTo>
                    <a:pt x="41672" y="64770"/>
                    <a:pt x="174069" y="321945"/>
                    <a:pt x="174069" y="355282"/>
                  </a:cubicBezTo>
                  <a:cubicBezTo>
                    <a:pt x="175022" y="381952"/>
                    <a:pt x="105489" y="625793"/>
                    <a:pt x="94059" y="665797"/>
                  </a:cubicBezTo>
                  <a:lnTo>
                    <a:pt x="94059" y="665797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3934575" y="4389492"/>
              <a:ext cx="196664" cy="311598"/>
            </a:xfrm>
            <a:custGeom>
              <a:avLst/>
              <a:gdLst/>
              <a:ahLst/>
              <a:cxnLst/>
              <a:rect l="l" t="t" r="r" b="b"/>
              <a:pathLst>
                <a:path w="196664" h="311598">
                  <a:moveTo>
                    <a:pt x="122570" y="131"/>
                  </a:moveTo>
                  <a:cubicBezTo>
                    <a:pt x="103520" y="1084"/>
                    <a:pt x="84470" y="6799"/>
                    <a:pt x="67325" y="15371"/>
                  </a:cubicBezTo>
                  <a:cubicBezTo>
                    <a:pt x="36845" y="29659"/>
                    <a:pt x="8270" y="54424"/>
                    <a:pt x="1602" y="86809"/>
                  </a:cubicBezTo>
                  <a:cubicBezTo>
                    <a:pt x="-4113" y="113479"/>
                    <a:pt x="6365" y="140149"/>
                    <a:pt x="18747" y="163961"/>
                  </a:cubicBezTo>
                  <a:cubicBezTo>
                    <a:pt x="31130" y="187774"/>
                    <a:pt x="47322" y="210634"/>
                    <a:pt x="54942" y="236351"/>
                  </a:cubicBezTo>
                  <a:cubicBezTo>
                    <a:pt x="61610" y="262069"/>
                    <a:pt x="58752" y="294454"/>
                    <a:pt x="37797" y="311599"/>
                  </a:cubicBezTo>
                  <a:cubicBezTo>
                    <a:pt x="65420" y="301121"/>
                    <a:pt x="92090" y="285881"/>
                    <a:pt x="114950" y="266831"/>
                  </a:cubicBezTo>
                  <a:cubicBezTo>
                    <a:pt x="128285" y="255401"/>
                    <a:pt x="137810" y="240161"/>
                    <a:pt x="139715" y="222064"/>
                  </a:cubicBezTo>
                  <a:cubicBezTo>
                    <a:pt x="139715" y="207776"/>
                    <a:pt x="135905" y="193489"/>
                    <a:pt x="129237" y="181106"/>
                  </a:cubicBezTo>
                  <a:cubicBezTo>
                    <a:pt x="119712" y="162056"/>
                    <a:pt x="113045" y="141101"/>
                    <a:pt x="110187" y="120146"/>
                  </a:cubicBezTo>
                  <a:cubicBezTo>
                    <a:pt x="108282" y="99191"/>
                    <a:pt x="116855" y="75379"/>
                    <a:pt x="134952" y="64901"/>
                  </a:cubicBezTo>
                  <a:cubicBezTo>
                    <a:pt x="151145" y="55376"/>
                    <a:pt x="203532" y="56329"/>
                    <a:pt x="195912" y="25849"/>
                  </a:cubicBezTo>
                  <a:cubicBezTo>
                    <a:pt x="190197" y="2989"/>
                    <a:pt x="141620" y="-821"/>
                    <a:pt x="122570" y="13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3930755" y="4383779"/>
              <a:ext cx="207391" cy="322073"/>
            </a:xfrm>
            <a:custGeom>
              <a:avLst/>
              <a:gdLst/>
              <a:ahLst/>
              <a:cxnLst/>
              <a:rect l="l" t="t" r="r" b="b"/>
              <a:pathLst>
                <a:path w="207391" h="322073">
                  <a:moveTo>
                    <a:pt x="42570" y="322074"/>
                  </a:moveTo>
                  <a:cubicBezTo>
                    <a:pt x="39713" y="322074"/>
                    <a:pt x="37808" y="320169"/>
                    <a:pt x="37808" y="317311"/>
                  </a:cubicBezTo>
                  <a:cubicBezTo>
                    <a:pt x="37808" y="315406"/>
                    <a:pt x="38760" y="314454"/>
                    <a:pt x="39713" y="313501"/>
                  </a:cubicBezTo>
                  <a:cubicBezTo>
                    <a:pt x="60668" y="296356"/>
                    <a:pt x="60668" y="264924"/>
                    <a:pt x="54953" y="243016"/>
                  </a:cubicBezTo>
                  <a:cubicBezTo>
                    <a:pt x="49238" y="223966"/>
                    <a:pt x="40665" y="206821"/>
                    <a:pt x="30188" y="189676"/>
                  </a:cubicBezTo>
                  <a:cubicBezTo>
                    <a:pt x="26378" y="183961"/>
                    <a:pt x="23520" y="177294"/>
                    <a:pt x="19710" y="171579"/>
                  </a:cubicBezTo>
                  <a:cubicBezTo>
                    <a:pt x="2565" y="140146"/>
                    <a:pt x="-3150" y="113476"/>
                    <a:pt x="1613" y="90616"/>
                  </a:cubicBezTo>
                  <a:cubicBezTo>
                    <a:pt x="10185" y="50611"/>
                    <a:pt x="48285" y="26799"/>
                    <a:pt x="70193" y="16321"/>
                  </a:cubicBezTo>
                  <a:cubicBezTo>
                    <a:pt x="88290" y="6796"/>
                    <a:pt x="107340" y="2034"/>
                    <a:pt x="127343" y="129"/>
                  </a:cubicBezTo>
                  <a:lnTo>
                    <a:pt x="127343" y="129"/>
                  </a:lnTo>
                  <a:cubicBezTo>
                    <a:pt x="146393" y="-824"/>
                    <a:pt x="198780" y="2986"/>
                    <a:pt x="206400" y="29656"/>
                  </a:cubicBezTo>
                  <a:cubicBezTo>
                    <a:pt x="208305" y="35371"/>
                    <a:pt x="207353" y="42039"/>
                    <a:pt x="204495" y="47754"/>
                  </a:cubicBezTo>
                  <a:cubicBezTo>
                    <a:pt x="197828" y="59184"/>
                    <a:pt x="179730" y="63946"/>
                    <a:pt x="163538" y="67756"/>
                  </a:cubicBezTo>
                  <a:cubicBezTo>
                    <a:pt x="156870" y="68709"/>
                    <a:pt x="150203" y="70614"/>
                    <a:pt x="143535" y="73471"/>
                  </a:cubicBezTo>
                  <a:cubicBezTo>
                    <a:pt x="125438" y="83949"/>
                    <a:pt x="119723" y="107761"/>
                    <a:pt x="120675" y="124906"/>
                  </a:cubicBezTo>
                  <a:cubicBezTo>
                    <a:pt x="123533" y="144909"/>
                    <a:pt x="129248" y="163959"/>
                    <a:pt x="137820" y="181104"/>
                  </a:cubicBezTo>
                  <a:lnTo>
                    <a:pt x="138773" y="183961"/>
                  </a:lnTo>
                  <a:cubicBezTo>
                    <a:pt x="145440" y="197296"/>
                    <a:pt x="149250" y="212536"/>
                    <a:pt x="149250" y="227776"/>
                  </a:cubicBezTo>
                  <a:cubicBezTo>
                    <a:pt x="147345" y="246826"/>
                    <a:pt x="137820" y="263971"/>
                    <a:pt x="122580" y="276354"/>
                  </a:cubicBezTo>
                  <a:cubicBezTo>
                    <a:pt x="98768" y="295404"/>
                    <a:pt x="73050" y="311596"/>
                    <a:pt x="44475" y="322074"/>
                  </a:cubicBezTo>
                  <a:cubicBezTo>
                    <a:pt x="43523" y="322074"/>
                    <a:pt x="42570" y="322074"/>
                    <a:pt x="42570" y="322074"/>
                  </a:cubicBezTo>
                  <a:close/>
                  <a:moveTo>
                    <a:pt x="126390" y="10606"/>
                  </a:moveTo>
                  <a:cubicBezTo>
                    <a:pt x="107340" y="11559"/>
                    <a:pt x="89243" y="17274"/>
                    <a:pt x="73050" y="25846"/>
                  </a:cubicBezTo>
                  <a:cubicBezTo>
                    <a:pt x="53048" y="35371"/>
                    <a:pt x="17805" y="57279"/>
                    <a:pt x="10185" y="93474"/>
                  </a:cubicBezTo>
                  <a:cubicBezTo>
                    <a:pt x="6375" y="114429"/>
                    <a:pt x="11138" y="138241"/>
                    <a:pt x="27330" y="167769"/>
                  </a:cubicBezTo>
                  <a:cubicBezTo>
                    <a:pt x="30188" y="173484"/>
                    <a:pt x="33998" y="180151"/>
                    <a:pt x="37808" y="185866"/>
                  </a:cubicBezTo>
                  <a:cubicBezTo>
                    <a:pt x="49238" y="203011"/>
                    <a:pt x="57810" y="222061"/>
                    <a:pt x="63525" y="241111"/>
                  </a:cubicBezTo>
                  <a:cubicBezTo>
                    <a:pt x="70193" y="262066"/>
                    <a:pt x="68288" y="284926"/>
                    <a:pt x="58763" y="304929"/>
                  </a:cubicBezTo>
                  <a:cubicBezTo>
                    <a:pt x="79718" y="296356"/>
                    <a:pt x="98768" y="283974"/>
                    <a:pt x="115913" y="268734"/>
                  </a:cubicBezTo>
                  <a:cubicBezTo>
                    <a:pt x="128295" y="258256"/>
                    <a:pt x="136868" y="243969"/>
                    <a:pt x="139725" y="226824"/>
                  </a:cubicBezTo>
                  <a:cubicBezTo>
                    <a:pt x="139725" y="213489"/>
                    <a:pt x="136868" y="200154"/>
                    <a:pt x="130200" y="187771"/>
                  </a:cubicBezTo>
                  <a:lnTo>
                    <a:pt x="129248" y="184914"/>
                  </a:lnTo>
                  <a:cubicBezTo>
                    <a:pt x="119723" y="165864"/>
                    <a:pt x="114008" y="145861"/>
                    <a:pt x="111150" y="124906"/>
                  </a:cubicBezTo>
                  <a:cubicBezTo>
                    <a:pt x="108293" y="101094"/>
                    <a:pt x="118770" y="78234"/>
                    <a:pt x="138773" y="64899"/>
                  </a:cubicBezTo>
                  <a:cubicBezTo>
                    <a:pt x="146393" y="61089"/>
                    <a:pt x="154013" y="59184"/>
                    <a:pt x="161633" y="57279"/>
                  </a:cubicBezTo>
                  <a:cubicBezTo>
                    <a:pt x="174968" y="54421"/>
                    <a:pt x="191160" y="49659"/>
                    <a:pt x="195923" y="42039"/>
                  </a:cubicBezTo>
                  <a:cubicBezTo>
                    <a:pt x="197828" y="39181"/>
                    <a:pt x="197828" y="35371"/>
                    <a:pt x="196875" y="32514"/>
                  </a:cubicBezTo>
                  <a:cubicBezTo>
                    <a:pt x="191160" y="14416"/>
                    <a:pt x="146393" y="9654"/>
                    <a:pt x="126390" y="10606"/>
                  </a:cubicBezTo>
                  <a:lnTo>
                    <a:pt x="126390" y="10606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4073590" y="4378575"/>
              <a:ext cx="55046" cy="87392"/>
            </a:xfrm>
            <a:custGeom>
              <a:avLst/>
              <a:gdLst/>
              <a:ahLst/>
              <a:cxnLst/>
              <a:rect l="l" t="t" r="r" b="b"/>
              <a:pathLst>
                <a:path w="55046" h="87392">
                  <a:moveTo>
                    <a:pt x="7368" y="16763"/>
                  </a:moveTo>
                  <a:cubicBezTo>
                    <a:pt x="700" y="28193"/>
                    <a:pt x="-1205" y="40576"/>
                    <a:pt x="700" y="52958"/>
                  </a:cubicBezTo>
                  <a:cubicBezTo>
                    <a:pt x="1653" y="61531"/>
                    <a:pt x="4510" y="69151"/>
                    <a:pt x="9273" y="76771"/>
                  </a:cubicBezTo>
                  <a:cubicBezTo>
                    <a:pt x="15940" y="84391"/>
                    <a:pt x="26418" y="88201"/>
                    <a:pt x="36895" y="87248"/>
                  </a:cubicBezTo>
                  <a:cubicBezTo>
                    <a:pt x="41658" y="87248"/>
                    <a:pt x="46420" y="85343"/>
                    <a:pt x="49278" y="82486"/>
                  </a:cubicBezTo>
                  <a:cubicBezTo>
                    <a:pt x="52135" y="79628"/>
                    <a:pt x="53088" y="75818"/>
                    <a:pt x="54040" y="72008"/>
                  </a:cubicBezTo>
                  <a:cubicBezTo>
                    <a:pt x="59755" y="46291"/>
                    <a:pt x="40705" y="-34672"/>
                    <a:pt x="7368" y="16763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068948" y="4374145"/>
              <a:ext cx="65279" cy="97393"/>
            </a:xfrm>
            <a:custGeom>
              <a:avLst/>
              <a:gdLst/>
              <a:ahLst/>
              <a:cxnLst/>
              <a:rect l="l" t="t" r="r" b="b"/>
              <a:pathLst>
                <a:path w="65279" h="97393">
                  <a:moveTo>
                    <a:pt x="38679" y="97393"/>
                  </a:moveTo>
                  <a:cubicBezTo>
                    <a:pt x="27249" y="97393"/>
                    <a:pt x="16772" y="92631"/>
                    <a:pt x="10104" y="85011"/>
                  </a:cubicBezTo>
                  <a:cubicBezTo>
                    <a:pt x="4389" y="77391"/>
                    <a:pt x="579" y="68818"/>
                    <a:pt x="579" y="59293"/>
                  </a:cubicBezTo>
                  <a:cubicBezTo>
                    <a:pt x="-1326" y="45958"/>
                    <a:pt x="1532" y="31671"/>
                    <a:pt x="8199" y="19288"/>
                  </a:cubicBezTo>
                  <a:lnTo>
                    <a:pt x="8199" y="19288"/>
                  </a:lnTo>
                  <a:cubicBezTo>
                    <a:pt x="20582" y="-714"/>
                    <a:pt x="32012" y="-1667"/>
                    <a:pt x="39632" y="1191"/>
                  </a:cubicBezTo>
                  <a:cubicBezTo>
                    <a:pt x="59634" y="9763"/>
                    <a:pt x="68207" y="57388"/>
                    <a:pt x="64397" y="78343"/>
                  </a:cubicBezTo>
                  <a:cubicBezTo>
                    <a:pt x="63444" y="83106"/>
                    <a:pt x="61539" y="87868"/>
                    <a:pt x="58682" y="90726"/>
                  </a:cubicBezTo>
                  <a:cubicBezTo>
                    <a:pt x="54872" y="94536"/>
                    <a:pt x="49157" y="97393"/>
                    <a:pt x="43442" y="97393"/>
                  </a:cubicBezTo>
                  <a:lnTo>
                    <a:pt x="38679" y="97393"/>
                  </a:lnTo>
                  <a:close/>
                  <a:moveTo>
                    <a:pt x="15819" y="24051"/>
                  </a:moveTo>
                  <a:cubicBezTo>
                    <a:pt x="10104" y="34528"/>
                    <a:pt x="8199" y="45958"/>
                    <a:pt x="10104" y="57388"/>
                  </a:cubicBezTo>
                  <a:cubicBezTo>
                    <a:pt x="10104" y="65008"/>
                    <a:pt x="12962" y="72628"/>
                    <a:pt x="17724" y="78343"/>
                  </a:cubicBezTo>
                  <a:cubicBezTo>
                    <a:pt x="23439" y="85011"/>
                    <a:pt x="32012" y="88821"/>
                    <a:pt x="41537" y="87868"/>
                  </a:cubicBezTo>
                  <a:cubicBezTo>
                    <a:pt x="45347" y="87868"/>
                    <a:pt x="48204" y="86916"/>
                    <a:pt x="51062" y="84058"/>
                  </a:cubicBezTo>
                  <a:cubicBezTo>
                    <a:pt x="52967" y="81201"/>
                    <a:pt x="53919" y="78343"/>
                    <a:pt x="53919" y="75486"/>
                  </a:cubicBezTo>
                  <a:cubicBezTo>
                    <a:pt x="57729" y="57388"/>
                    <a:pt x="49157" y="14526"/>
                    <a:pt x="35822" y="9763"/>
                  </a:cubicBezTo>
                  <a:cubicBezTo>
                    <a:pt x="29154" y="7858"/>
                    <a:pt x="21534" y="16431"/>
                    <a:pt x="15819" y="24051"/>
                  </a:cubicBezTo>
                  <a:lnTo>
                    <a:pt x="15819" y="24051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098149" y="4291763"/>
              <a:ext cx="233999" cy="290678"/>
            </a:xfrm>
            <a:custGeom>
              <a:avLst/>
              <a:gdLst/>
              <a:ahLst/>
              <a:cxnLst/>
              <a:rect l="l" t="t" r="r" b="b"/>
              <a:pathLst>
                <a:path w="233999" h="290678">
                  <a:moveTo>
                    <a:pt x="156164" y="277883"/>
                  </a:moveTo>
                  <a:cubicBezTo>
                    <a:pt x="148544" y="287408"/>
                    <a:pt x="137114" y="292170"/>
                    <a:pt x="117111" y="290265"/>
                  </a:cubicBezTo>
                  <a:cubicBezTo>
                    <a:pt x="100919" y="288360"/>
                    <a:pt x="85679" y="281693"/>
                    <a:pt x="72344" y="272168"/>
                  </a:cubicBezTo>
                  <a:cubicBezTo>
                    <a:pt x="19956" y="235020"/>
                    <a:pt x="-7666" y="171203"/>
                    <a:pt x="1859" y="107385"/>
                  </a:cubicBezTo>
                  <a:cubicBezTo>
                    <a:pt x="12336" y="44520"/>
                    <a:pt x="75201" y="-19297"/>
                    <a:pt x="143781" y="5468"/>
                  </a:cubicBezTo>
                  <a:cubicBezTo>
                    <a:pt x="166641" y="14040"/>
                    <a:pt x="185691" y="32138"/>
                    <a:pt x="193311" y="54998"/>
                  </a:cubicBezTo>
                  <a:cubicBezTo>
                    <a:pt x="202836" y="52140"/>
                    <a:pt x="213314" y="54045"/>
                    <a:pt x="219981" y="61665"/>
                  </a:cubicBezTo>
                  <a:cubicBezTo>
                    <a:pt x="237126" y="78810"/>
                    <a:pt x="237126" y="97860"/>
                    <a:pt x="227601" y="118815"/>
                  </a:cubicBezTo>
                  <a:cubicBezTo>
                    <a:pt x="212361" y="153105"/>
                    <a:pt x="193311" y="186443"/>
                    <a:pt x="179024" y="221685"/>
                  </a:cubicBezTo>
                  <a:cubicBezTo>
                    <a:pt x="170451" y="241688"/>
                    <a:pt x="167594" y="263595"/>
                    <a:pt x="156164" y="27788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4092151" y="4287509"/>
              <a:ext cx="243611" cy="299401"/>
            </a:xfrm>
            <a:custGeom>
              <a:avLst/>
              <a:gdLst/>
              <a:ahLst/>
              <a:cxnLst/>
              <a:rect l="l" t="t" r="r" b="b"/>
              <a:pathLst>
                <a:path w="243611" h="299401">
                  <a:moveTo>
                    <a:pt x="130729" y="299282"/>
                  </a:moveTo>
                  <a:cubicBezTo>
                    <a:pt x="127872" y="299282"/>
                    <a:pt x="125014" y="299282"/>
                    <a:pt x="122157" y="299282"/>
                  </a:cubicBezTo>
                  <a:cubicBezTo>
                    <a:pt x="105012" y="297377"/>
                    <a:pt x="88819" y="290709"/>
                    <a:pt x="74532" y="280232"/>
                  </a:cubicBezTo>
                  <a:cubicBezTo>
                    <a:pt x="20239" y="242132"/>
                    <a:pt x="-8336" y="176409"/>
                    <a:pt x="2142" y="110687"/>
                  </a:cubicBezTo>
                  <a:cubicBezTo>
                    <a:pt x="9762" y="70682"/>
                    <a:pt x="33574" y="35439"/>
                    <a:pt x="67864" y="14484"/>
                  </a:cubicBezTo>
                  <a:cubicBezTo>
                    <a:pt x="92629" y="-756"/>
                    <a:pt x="123109" y="-4566"/>
                    <a:pt x="149779" y="5912"/>
                  </a:cubicBezTo>
                  <a:cubicBezTo>
                    <a:pt x="172639" y="14484"/>
                    <a:pt x="191689" y="31629"/>
                    <a:pt x="201214" y="54489"/>
                  </a:cubicBezTo>
                  <a:cubicBezTo>
                    <a:pt x="211692" y="53537"/>
                    <a:pt x="221217" y="56394"/>
                    <a:pt x="227884" y="64014"/>
                  </a:cubicBezTo>
                  <a:cubicBezTo>
                    <a:pt x="250744" y="86874"/>
                    <a:pt x="244077" y="110687"/>
                    <a:pt x="236457" y="126879"/>
                  </a:cubicBezTo>
                  <a:cubicBezTo>
                    <a:pt x="229789" y="141167"/>
                    <a:pt x="223122" y="155454"/>
                    <a:pt x="216454" y="168789"/>
                  </a:cubicBezTo>
                  <a:cubicBezTo>
                    <a:pt x="206929" y="187839"/>
                    <a:pt x="197404" y="208794"/>
                    <a:pt x="188832" y="228797"/>
                  </a:cubicBezTo>
                  <a:cubicBezTo>
                    <a:pt x="185974" y="235464"/>
                    <a:pt x="184069" y="242132"/>
                    <a:pt x="182164" y="248799"/>
                  </a:cubicBezTo>
                  <a:cubicBezTo>
                    <a:pt x="179307" y="262134"/>
                    <a:pt x="173592" y="274517"/>
                    <a:pt x="165019" y="285947"/>
                  </a:cubicBezTo>
                  <a:lnTo>
                    <a:pt x="165019" y="285947"/>
                  </a:lnTo>
                  <a:cubicBezTo>
                    <a:pt x="156447" y="295472"/>
                    <a:pt x="143112" y="300234"/>
                    <a:pt x="130729" y="299282"/>
                  </a:cubicBezTo>
                  <a:close/>
                  <a:moveTo>
                    <a:pt x="118347" y="8769"/>
                  </a:moveTo>
                  <a:cubicBezTo>
                    <a:pt x="102154" y="8769"/>
                    <a:pt x="86914" y="13532"/>
                    <a:pt x="72627" y="21152"/>
                  </a:cubicBezTo>
                  <a:cubicBezTo>
                    <a:pt x="40242" y="41154"/>
                    <a:pt x="18334" y="74492"/>
                    <a:pt x="11667" y="111639"/>
                  </a:cubicBezTo>
                  <a:cubicBezTo>
                    <a:pt x="2142" y="173552"/>
                    <a:pt x="28812" y="235464"/>
                    <a:pt x="80247" y="271659"/>
                  </a:cubicBezTo>
                  <a:cubicBezTo>
                    <a:pt x="92629" y="281184"/>
                    <a:pt x="107869" y="286899"/>
                    <a:pt x="123109" y="288804"/>
                  </a:cubicBezTo>
                  <a:cubicBezTo>
                    <a:pt x="135492" y="291662"/>
                    <a:pt x="148827" y="287852"/>
                    <a:pt x="158352" y="278327"/>
                  </a:cubicBezTo>
                  <a:lnTo>
                    <a:pt x="158352" y="278327"/>
                  </a:lnTo>
                  <a:cubicBezTo>
                    <a:pt x="165019" y="267849"/>
                    <a:pt x="170734" y="256419"/>
                    <a:pt x="173592" y="244989"/>
                  </a:cubicBezTo>
                  <a:cubicBezTo>
                    <a:pt x="175497" y="238322"/>
                    <a:pt x="177402" y="230702"/>
                    <a:pt x="180259" y="224034"/>
                  </a:cubicBezTo>
                  <a:cubicBezTo>
                    <a:pt x="188832" y="203079"/>
                    <a:pt x="198357" y="183077"/>
                    <a:pt x="208834" y="163074"/>
                  </a:cubicBezTo>
                  <a:cubicBezTo>
                    <a:pt x="215502" y="149739"/>
                    <a:pt x="223122" y="135452"/>
                    <a:pt x="228837" y="121164"/>
                  </a:cubicBezTo>
                  <a:cubicBezTo>
                    <a:pt x="238362" y="99257"/>
                    <a:pt x="236457" y="84017"/>
                    <a:pt x="222169" y="69729"/>
                  </a:cubicBezTo>
                  <a:cubicBezTo>
                    <a:pt x="216454" y="64014"/>
                    <a:pt x="208834" y="61157"/>
                    <a:pt x="201214" y="64014"/>
                  </a:cubicBezTo>
                  <a:cubicBezTo>
                    <a:pt x="198357" y="64967"/>
                    <a:pt x="195499" y="64014"/>
                    <a:pt x="194547" y="61157"/>
                  </a:cubicBezTo>
                  <a:cubicBezTo>
                    <a:pt x="194547" y="61157"/>
                    <a:pt x="194547" y="61157"/>
                    <a:pt x="194547" y="61157"/>
                  </a:cubicBezTo>
                  <a:cubicBezTo>
                    <a:pt x="186927" y="39249"/>
                    <a:pt x="169782" y="22104"/>
                    <a:pt x="147874" y="14484"/>
                  </a:cubicBezTo>
                  <a:cubicBezTo>
                    <a:pt x="138349" y="9722"/>
                    <a:pt x="128824" y="8769"/>
                    <a:pt x="118347" y="8769"/>
                  </a:cubicBezTo>
                  <a:lnTo>
                    <a:pt x="118347" y="8769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4304795" y="4422961"/>
              <a:ext cx="38242" cy="56197"/>
            </a:xfrm>
            <a:custGeom>
              <a:avLst/>
              <a:gdLst/>
              <a:ahLst/>
              <a:cxnLst/>
              <a:rect l="l" t="t" r="r" b="b"/>
              <a:pathLst>
                <a:path w="38242" h="56197">
                  <a:moveTo>
                    <a:pt x="0" y="0"/>
                  </a:moveTo>
                  <a:cubicBezTo>
                    <a:pt x="0" y="0"/>
                    <a:pt x="40957" y="35243"/>
                    <a:pt x="38100" y="45720"/>
                  </a:cubicBezTo>
                  <a:cubicBezTo>
                    <a:pt x="35242" y="56197"/>
                    <a:pt x="13335" y="56197"/>
                    <a:pt x="13335" y="56197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300359" y="4418525"/>
              <a:ext cx="46713" cy="65395"/>
            </a:xfrm>
            <a:custGeom>
              <a:avLst/>
              <a:gdLst/>
              <a:ahLst/>
              <a:cxnLst/>
              <a:rect l="l" t="t" r="r" b="b"/>
              <a:pathLst>
                <a:path w="46713" h="65395">
                  <a:moveTo>
                    <a:pt x="17771" y="65396"/>
                  </a:moveTo>
                  <a:lnTo>
                    <a:pt x="17771" y="65396"/>
                  </a:lnTo>
                  <a:cubicBezTo>
                    <a:pt x="14913" y="65396"/>
                    <a:pt x="13008" y="63491"/>
                    <a:pt x="13008" y="60633"/>
                  </a:cubicBezTo>
                  <a:cubicBezTo>
                    <a:pt x="13008" y="57776"/>
                    <a:pt x="14913" y="55871"/>
                    <a:pt x="17771" y="55871"/>
                  </a:cubicBezTo>
                  <a:cubicBezTo>
                    <a:pt x="17771" y="55871"/>
                    <a:pt x="17771" y="55871"/>
                    <a:pt x="17771" y="55871"/>
                  </a:cubicBezTo>
                  <a:cubicBezTo>
                    <a:pt x="22533" y="55871"/>
                    <a:pt x="35868" y="53966"/>
                    <a:pt x="37773" y="49203"/>
                  </a:cubicBezTo>
                  <a:cubicBezTo>
                    <a:pt x="39678" y="43488"/>
                    <a:pt x="21581" y="25391"/>
                    <a:pt x="1578" y="8246"/>
                  </a:cubicBezTo>
                  <a:cubicBezTo>
                    <a:pt x="-327" y="6341"/>
                    <a:pt x="-327" y="3483"/>
                    <a:pt x="626" y="1578"/>
                  </a:cubicBezTo>
                  <a:cubicBezTo>
                    <a:pt x="2531" y="-327"/>
                    <a:pt x="5388" y="-327"/>
                    <a:pt x="7293" y="626"/>
                  </a:cubicBezTo>
                  <a:cubicBezTo>
                    <a:pt x="23486" y="14913"/>
                    <a:pt x="50156" y="39678"/>
                    <a:pt x="46346" y="51108"/>
                  </a:cubicBezTo>
                  <a:cubicBezTo>
                    <a:pt x="43488" y="63491"/>
                    <a:pt x="21581" y="65396"/>
                    <a:pt x="17771" y="65396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180970" y="4366763"/>
              <a:ext cx="155591" cy="292638"/>
            </a:xfrm>
            <a:custGeom>
              <a:avLst/>
              <a:gdLst/>
              <a:ahLst/>
              <a:cxnLst/>
              <a:rect l="l" t="t" r="r" b="b"/>
              <a:pathLst>
                <a:path w="155591" h="292638">
                  <a:moveTo>
                    <a:pt x="146685" y="292418"/>
                  </a:moveTo>
                  <a:cubicBezTo>
                    <a:pt x="100013" y="296228"/>
                    <a:pt x="20955" y="249555"/>
                    <a:pt x="20955" y="247650"/>
                  </a:cubicBezTo>
                  <a:cubicBezTo>
                    <a:pt x="12382" y="218122"/>
                    <a:pt x="5715" y="187643"/>
                    <a:pt x="0" y="156210"/>
                  </a:cubicBezTo>
                  <a:cubicBezTo>
                    <a:pt x="0" y="156210"/>
                    <a:pt x="31432" y="147638"/>
                    <a:pt x="39053" y="104775"/>
                  </a:cubicBezTo>
                  <a:cubicBezTo>
                    <a:pt x="46673" y="61913"/>
                    <a:pt x="85725" y="55245"/>
                    <a:pt x="100965" y="0"/>
                  </a:cubicBezTo>
                  <a:cubicBezTo>
                    <a:pt x="123825" y="9525"/>
                    <a:pt x="127635" y="42863"/>
                    <a:pt x="133350" y="62865"/>
                  </a:cubicBezTo>
                  <a:cubicBezTo>
                    <a:pt x="141922" y="91440"/>
                    <a:pt x="148590" y="120968"/>
                    <a:pt x="155258" y="149543"/>
                  </a:cubicBezTo>
                  <a:cubicBezTo>
                    <a:pt x="160020" y="167640"/>
                    <a:pt x="112395" y="181928"/>
                    <a:pt x="102870" y="179070"/>
                  </a:cubicBezTo>
                  <a:cubicBezTo>
                    <a:pt x="113348" y="207645"/>
                    <a:pt x="113348" y="207645"/>
                    <a:pt x="146685" y="29241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175255" y="4362000"/>
              <a:ext cx="165968" cy="302656"/>
            </a:xfrm>
            <a:custGeom>
              <a:avLst/>
              <a:gdLst/>
              <a:ahLst/>
              <a:cxnLst/>
              <a:rect l="l" t="t" r="r" b="b"/>
              <a:pathLst>
                <a:path w="165968" h="302656">
                  <a:moveTo>
                    <a:pt x="146685" y="301943"/>
                  </a:moveTo>
                  <a:cubicBezTo>
                    <a:pt x="100013" y="301943"/>
                    <a:pt x="23813" y="260033"/>
                    <a:pt x="20955" y="253365"/>
                  </a:cubicBezTo>
                  <a:cubicBezTo>
                    <a:pt x="12382" y="222885"/>
                    <a:pt x="5715" y="192405"/>
                    <a:pt x="0" y="161925"/>
                  </a:cubicBezTo>
                  <a:cubicBezTo>
                    <a:pt x="0" y="159068"/>
                    <a:pt x="952" y="157163"/>
                    <a:pt x="3810" y="156210"/>
                  </a:cubicBezTo>
                  <a:cubicBezTo>
                    <a:pt x="4763" y="156210"/>
                    <a:pt x="32385" y="147638"/>
                    <a:pt x="39052" y="108585"/>
                  </a:cubicBezTo>
                  <a:cubicBezTo>
                    <a:pt x="42863" y="89535"/>
                    <a:pt x="53340" y="73343"/>
                    <a:pt x="67627" y="60007"/>
                  </a:cubicBezTo>
                  <a:cubicBezTo>
                    <a:pt x="83820" y="44768"/>
                    <a:pt x="96202" y="25718"/>
                    <a:pt x="101918" y="3810"/>
                  </a:cubicBezTo>
                  <a:cubicBezTo>
                    <a:pt x="102870" y="953"/>
                    <a:pt x="105727" y="0"/>
                    <a:pt x="107632" y="0"/>
                  </a:cubicBezTo>
                  <a:cubicBezTo>
                    <a:pt x="107632" y="0"/>
                    <a:pt x="107632" y="0"/>
                    <a:pt x="107632" y="0"/>
                  </a:cubicBezTo>
                  <a:cubicBezTo>
                    <a:pt x="128587" y="8573"/>
                    <a:pt x="135255" y="34290"/>
                    <a:pt x="140018" y="55245"/>
                  </a:cubicBezTo>
                  <a:cubicBezTo>
                    <a:pt x="140970" y="59055"/>
                    <a:pt x="141922" y="62865"/>
                    <a:pt x="142875" y="66675"/>
                  </a:cubicBezTo>
                  <a:cubicBezTo>
                    <a:pt x="151447" y="95250"/>
                    <a:pt x="158115" y="124778"/>
                    <a:pt x="165735" y="153353"/>
                  </a:cubicBezTo>
                  <a:cubicBezTo>
                    <a:pt x="166687" y="160020"/>
                    <a:pt x="164783" y="166688"/>
                    <a:pt x="159068" y="171450"/>
                  </a:cubicBezTo>
                  <a:cubicBezTo>
                    <a:pt x="146685" y="180975"/>
                    <a:pt x="131445" y="187643"/>
                    <a:pt x="115252" y="189547"/>
                  </a:cubicBezTo>
                  <a:cubicBezTo>
                    <a:pt x="123825" y="210503"/>
                    <a:pt x="125730" y="218122"/>
                    <a:pt x="156210" y="295275"/>
                  </a:cubicBezTo>
                  <a:cubicBezTo>
                    <a:pt x="157162" y="297180"/>
                    <a:pt x="156210" y="298133"/>
                    <a:pt x="155258" y="300038"/>
                  </a:cubicBezTo>
                  <a:cubicBezTo>
                    <a:pt x="154305" y="300990"/>
                    <a:pt x="153353" y="301943"/>
                    <a:pt x="151447" y="301943"/>
                  </a:cubicBezTo>
                  <a:cubicBezTo>
                    <a:pt x="150495" y="302895"/>
                    <a:pt x="148590" y="302895"/>
                    <a:pt x="146685" y="301943"/>
                  </a:cubicBezTo>
                  <a:close/>
                  <a:moveTo>
                    <a:pt x="30480" y="249555"/>
                  </a:moveTo>
                  <a:cubicBezTo>
                    <a:pt x="39052" y="255270"/>
                    <a:pt x="102870" y="291465"/>
                    <a:pt x="144780" y="292418"/>
                  </a:cubicBezTo>
                  <a:cubicBezTo>
                    <a:pt x="114300" y="214313"/>
                    <a:pt x="114300" y="213360"/>
                    <a:pt x="103822" y="186690"/>
                  </a:cubicBezTo>
                  <a:cubicBezTo>
                    <a:pt x="102870" y="184785"/>
                    <a:pt x="103822" y="182880"/>
                    <a:pt x="104775" y="181928"/>
                  </a:cubicBezTo>
                  <a:cubicBezTo>
                    <a:pt x="105727" y="180975"/>
                    <a:pt x="107632" y="180022"/>
                    <a:pt x="109538" y="180975"/>
                  </a:cubicBezTo>
                  <a:cubicBezTo>
                    <a:pt x="124777" y="180975"/>
                    <a:pt x="140018" y="175260"/>
                    <a:pt x="152400" y="165735"/>
                  </a:cubicBezTo>
                  <a:cubicBezTo>
                    <a:pt x="156210" y="162878"/>
                    <a:pt x="157162" y="160020"/>
                    <a:pt x="156210" y="157163"/>
                  </a:cubicBezTo>
                  <a:cubicBezTo>
                    <a:pt x="149543" y="128588"/>
                    <a:pt x="141922" y="99060"/>
                    <a:pt x="134303" y="70485"/>
                  </a:cubicBezTo>
                  <a:cubicBezTo>
                    <a:pt x="133350" y="66675"/>
                    <a:pt x="132397" y="62865"/>
                    <a:pt x="131445" y="59055"/>
                  </a:cubicBezTo>
                  <a:cubicBezTo>
                    <a:pt x="127635" y="42863"/>
                    <a:pt x="122872" y="22860"/>
                    <a:pt x="109538" y="13335"/>
                  </a:cubicBezTo>
                  <a:cubicBezTo>
                    <a:pt x="102870" y="34290"/>
                    <a:pt x="90488" y="53340"/>
                    <a:pt x="75247" y="68580"/>
                  </a:cubicBezTo>
                  <a:cubicBezTo>
                    <a:pt x="61913" y="80010"/>
                    <a:pt x="53340" y="95250"/>
                    <a:pt x="49530" y="112395"/>
                  </a:cubicBezTo>
                  <a:cubicBezTo>
                    <a:pt x="46672" y="135255"/>
                    <a:pt x="32385" y="156210"/>
                    <a:pt x="10477" y="165735"/>
                  </a:cubicBezTo>
                  <a:cubicBezTo>
                    <a:pt x="13335" y="179070"/>
                    <a:pt x="22860" y="224790"/>
                    <a:pt x="30480" y="24955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4292413" y="4496303"/>
              <a:ext cx="37147" cy="8643"/>
            </a:xfrm>
            <a:custGeom>
              <a:avLst/>
              <a:gdLst/>
              <a:ahLst/>
              <a:cxnLst/>
              <a:rect l="l" t="t" r="r" b="b"/>
              <a:pathLst>
                <a:path w="37147" h="8643">
                  <a:moveTo>
                    <a:pt x="37148" y="0"/>
                  </a:moveTo>
                  <a:cubicBezTo>
                    <a:pt x="28575" y="10477"/>
                    <a:pt x="13335" y="11430"/>
                    <a:pt x="2857" y="2857"/>
                  </a:cubicBezTo>
                  <a:cubicBezTo>
                    <a:pt x="1905" y="1905"/>
                    <a:pt x="952" y="952"/>
                    <a:pt x="0" y="0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4288126" y="4492017"/>
              <a:ext cx="45720" cy="18573"/>
            </a:xfrm>
            <a:custGeom>
              <a:avLst/>
              <a:gdLst/>
              <a:ahLst/>
              <a:cxnLst/>
              <a:rect l="l" t="t" r="r" b="b"/>
              <a:pathLst>
                <a:path w="45720" h="18573">
                  <a:moveTo>
                    <a:pt x="22384" y="18574"/>
                  </a:moveTo>
                  <a:cubicBezTo>
                    <a:pt x="14764" y="18574"/>
                    <a:pt x="7144" y="14764"/>
                    <a:pt x="1429" y="9049"/>
                  </a:cubicBezTo>
                  <a:cubicBezTo>
                    <a:pt x="-476" y="7144"/>
                    <a:pt x="-476" y="4286"/>
                    <a:pt x="1429" y="2381"/>
                  </a:cubicBezTo>
                  <a:cubicBezTo>
                    <a:pt x="3334" y="476"/>
                    <a:pt x="6191" y="476"/>
                    <a:pt x="8096" y="2381"/>
                  </a:cubicBezTo>
                  <a:lnTo>
                    <a:pt x="8096" y="2381"/>
                  </a:lnTo>
                  <a:cubicBezTo>
                    <a:pt x="11906" y="7144"/>
                    <a:pt x="16669" y="9049"/>
                    <a:pt x="22384" y="9049"/>
                  </a:cubicBezTo>
                  <a:cubicBezTo>
                    <a:pt x="28099" y="8096"/>
                    <a:pt x="33814" y="6191"/>
                    <a:pt x="37624" y="1429"/>
                  </a:cubicBezTo>
                  <a:cubicBezTo>
                    <a:pt x="39529" y="-476"/>
                    <a:pt x="42386" y="-476"/>
                    <a:pt x="44291" y="1429"/>
                  </a:cubicBezTo>
                  <a:cubicBezTo>
                    <a:pt x="46196" y="3334"/>
                    <a:pt x="46196" y="6191"/>
                    <a:pt x="44291" y="8096"/>
                  </a:cubicBezTo>
                  <a:cubicBezTo>
                    <a:pt x="39529" y="14764"/>
                    <a:pt x="30956" y="18574"/>
                    <a:pt x="22384" y="18574"/>
                  </a:cubicBezTo>
                  <a:lnTo>
                    <a:pt x="22384" y="18574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4242882" y="4539166"/>
              <a:ext cx="55244" cy="45719"/>
            </a:xfrm>
            <a:custGeom>
              <a:avLst/>
              <a:gdLst/>
              <a:ahLst/>
              <a:cxnLst/>
              <a:rect l="l" t="t" r="r" b="b"/>
              <a:pathLst>
                <a:path w="55244" h="45719">
                  <a:moveTo>
                    <a:pt x="40957" y="7620"/>
                  </a:moveTo>
                  <a:cubicBezTo>
                    <a:pt x="26670" y="10477"/>
                    <a:pt x="12382" y="8573"/>
                    <a:pt x="0" y="0"/>
                  </a:cubicBezTo>
                  <a:cubicBezTo>
                    <a:pt x="0" y="0"/>
                    <a:pt x="14288" y="43815"/>
                    <a:pt x="55245" y="45720"/>
                  </a:cubicBezTo>
                  <a:lnTo>
                    <a:pt x="40957" y="762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4237746" y="4534641"/>
              <a:ext cx="64548" cy="55430"/>
            </a:xfrm>
            <a:custGeom>
              <a:avLst/>
              <a:gdLst/>
              <a:ahLst/>
              <a:cxnLst/>
              <a:rect l="l" t="t" r="r" b="b"/>
              <a:pathLst>
                <a:path w="64548" h="55430">
                  <a:moveTo>
                    <a:pt x="60381" y="55007"/>
                  </a:moveTo>
                  <a:lnTo>
                    <a:pt x="60381" y="55007"/>
                  </a:lnTo>
                  <a:cubicBezTo>
                    <a:pt x="16566" y="53102"/>
                    <a:pt x="1326" y="8334"/>
                    <a:pt x="374" y="6429"/>
                  </a:cubicBezTo>
                  <a:cubicBezTo>
                    <a:pt x="-579" y="4524"/>
                    <a:pt x="374" y="1667"/>
                    <a:pt x="2279" y="714"/>
                  </a:cubicBezTo>
                  <a:cubicBezTo>
                    <a:pt x="4184" y="-238"/>
                    <a:pt x="6089" y="-238"/>
                    <a:pt x="7994" y="714"/>
                  </a:cubicBezTo>
                  <a:cubicBezTo>
                    <a:pt x="18471" y="7382"/>
                    <a:pt x="31806" y="10239"/>
                    <a:pt x="44189" y="7382"/>
                  </a:cubicBezTo>
                  <a:cubicBezTo>
                    <a:pt x="46094" y="6429"/>
                    <a:pt x="48951" y="8334"/>
                    <a:pt x="49904" y="10239"/>
                  </a:cubicBezTo>
                  <a:lnTo>
                    <a:pt x="64191" y="48339"/>
                  </a:lnTo>
                  <a:cubicBezTo>
                    <a:pt x="65144" y="51197"/>
                    <a:pt x="64191" y="54054"/>
                    <a:pt x="61334" y="55007"/>
                  </a:cubicBezTo>
                  <a:cubicBezTo>
                    <a:pt x="62286" y="55007"/>
                    <a:pt x="61334" y="55959"/>
                    <a:pt x="60381" y="55007"/>
                  </a:cubicBezTo>
                  <a:lnTo>
                    <a:pt x="60381" y="55007"/>
                  </a:lnTo>
                  <a:close/>
                  <a:moveTo>
                    <a:pt x="15614" y="16907"/>
                  </a:moveTo>
                  <a:cubicBezTo>
                    <a:pt x="23234" y="31194"/>
                    <a:pt x="36569" y="41672"/>
                    <a:pt x="52761" y="45482"/>
                  </a:cubicBezTo>
                  <a:lnTo>
                    <a:pt x="42284" y="17859"/>
                  </a:lnTo>
                  <a:cubicBezTo>
                    <a:pt x="33711" y="18812"/>
                    <a:pt x="24186" y="18812"/>
                    <a:pt x="15614" y="16907"/>
                  </a:cubicBezTo>
                  <a:lnTo>
                    <a:pt x="15614" y="16907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 rot="20869825">
              <a:off x="4286598" y="4401124"/>
              <a:ext cx="7619" cy="20954"/>
            </a:xfrm>
            <a:custGeom>
              <a:avLst/>
              <a:gdLst/>
              <a:ahLst/>
              <a:cxnLst/>
              <a:rect l="l" t="t" r="r" b="b"/>
              <a:pathLst>
                <a:path w="7619" h="20954">
                  <a:moveTo>
                    <a:pt x="7620" y="10477"/>
                  </a:moveTo>
                  <a:cubicBezTo>
                    <a:pt x="7620" y="16264"/>
                    <a:pt x="5914" y="20954"/>
                    <a:pt x="3810" y="20954"/>
                  </a:cubicBezTo>
                  <a:cubicBezTo>
                    <a:pt x="1706" y="20954"/>
                    <a:pt x="0" y="16264"/>
                    <a:pt x="0" y="10477"/>
                  </a:cubicBezTo>
                  <a:cubicBezTo>
                    <a:pt x="0" y="4691"/>
                    <a:pt x="1706" y="0"/>
                    <a:pt x="3810" y="0"/>
                  </a:cubicBezTo>
                  <a:cubicBezTo>
                    <a:pt x="5914" y="0"/>
                    <a:pt x="7620" y="4691"/>
                    <a:pt x="7620" y="10477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4196537" y="4425580"/>
              <a:ext cx="53965" cy="75485"/>
            </a:xfrm>
            <a:custGeom>
              <a:avLst/>
              <a:gdLst/>
              <a:ahLst/>
              <a:cxnLst/>
              <a:rect l="l" t="t" r="r" b="b"/>
              <a:pathLst>
                <a:path w="53965" h="75485">
                  <a:moveTo>
                    <a:pt x="53966" y="28813"/>
                  </a:moveTo>
                  <a:cubicBezTo>
                    <a:pt x="51108" y="22146"/>
                    <a:pt x="46346" y="15478"/>
                    <a:pt x="39678" y="11668"/>
                  </a:cubicBezTo>
                  <a:cubicBezTo>
                    <a:pt x="35868" y="7858"/>
                    <a:pt x="31106" y="4048"/>
                    <a:pt x="25391" y="2143"/>
                  </a:cubicBezTo>
                  <a:cubicBezTo>
                    <a:pt x="19676" y="-714"/>
                    <a:pt x="13961" y="-714"/>
                    <a:pt x="8246" y="2143"/>
                  </a:cubicBezTo>
                  <a:cubicBezTo>
                    <a:pt x="4436" y="5001"/>
                    <a:pt x="1578" y="8811"/>
                    <a:pt x="626" y="14526"/>
                  </a:cubicBezTo>
                  <a:cubicBezTo>
                    <a:pt x="-327" y="19288"/>
                    <a:pt x="-327" y="25003"/>
                    <a:pt x="1578" y="29766"/>
                  </a:cubicBezTo>
                  <a:cubicBezTo>
                    <a:pt x="7293" y="51673"/>
                    <a:pt x="24438" y="69771"/>
                    <a:pt x="46346" y="75486"/>
                  </a:cubicBezTo>
                  <a:lnTo>
                    <a:pt x="44441" y="74533"/>
                  </a:ln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4191774" y="4421770"/>
              <a:ext cx="62785" cy="84058"/>
            </a:xfrm>
            <a:custGeom>
              <a:avLst/>
              <a:gdLst/>
              <a:ahLst/>
              <a:cxnLst/>
              <a:rect l="l" t="t" r="r" b="b"/>
              <a:pathLst>
                <a:path w="62785" h="84058">
                  <a:moveTo>
                    <a:pt x="50156" y="84058"/>
                  </a:moveTo>
                  <a:cubicBezTo>
                    <a:pt x="50156" y="84058"/>
                    <a:pt x="49203" y="84058"/>
                    <a:pt x="49203" y="84058"/>
                  </a:cubicBezTo>
                  <a:cubicBezTo>
                    <a:pt x="25391" y="77391"/>
                    <a:pt x="7293" y="58341"/>
                    <a:pt x="1578" y="34528"/>
                  </a:cubicBezTo>
                  <a:cubicBezTo>
                    <a:pt x="-327" y="28813"/>
                    <a:pt x="-327" y="23098"/>
                    <a:pt x="626" y="17383"/>
                  </a:cubicBezTo>
                  <a:cubicBezTo>
                    <a:pt x="1578" y="10716"/>
                    <a:pt x="5388" y="5001"/>
                    <a:pt x="11103" y="2143"/>
                  </a:cubicBezTo>
                  <a:cubicBezTo>
                    <a:pt x="17771" y="-714"/>
                    <a:pt x="25391" y="-714"/>
                    <a:pt x="32058" y="2143"/>
                  </a:cubicBezTo>
                  <a:cubicBezTo>
                    <a:pt x="37773" y="5001"/>
                    <a:pt x="42536" y="8811"/>
                    <a:pt x="47298" y="12621"/>
                  </a:cubicBezTo>
                  <a:cubicBezTo>
                    <a:pt x="53966" y="17383"/>
                    <a:pt x="59681" y="24051"/>
                    <a:pt x="62538" y="31671"/>
                  </a:cubicBezTo>
                  <a:cubicBezTo>
                    <a:pt x="63491" y="34528"/>
                    <a:pt x="61586" y="37386"/>
                    <a:pt x="58728" y="38338"/>
                  </a:cubicBezTo>
                  <a:cubicBezTo>
                    <a:pt x="55871" y="39291"/>
                    <a:pt x="53013" y="37386"/>
                    <a:pt x="52061" y="34528"/>
                  </a:cubicBezTo>
                  <a:cubicBezTo>
                    <a:pt x="49203" y="28813"/>
                    <a:pt x="45393" y="23098"/>
                    <a:pt x="39678" y="19288"/>
                  </a:cubicBezTo>
                  <a:cubicBezTo>
                    <a:pt x="35868" y="15478"/>
                    <a:pt x="31106" y="12621"/>
                    <a:pt x="26343" y="9763"/>
                  </a:cubicBezTo>
                  <a:cubicBezTo>
                    <a:pt x="22533" y="7858"/>
                    <a:pt x="17771" y="7858"/>
                    <a:pt x="13961" y="9763"/>
                  </a:cubicBezTo>
                  <a:cubicBezTo>
                    <a:pt x="11103" y="11668"/>
                    <a:pt x="8246" y="15478"/>
                    <a:pt x="8246" y="18336"/>
                  </a:cubicBezTo>
                  <a:cubicBezTo>
                    <a:pt x="7293" y="23098"/>
                    <a:pt x="7293" y="26908"/>
                    <a:pt x="9198" y="31671"/>
                  </a:cubicBezTo>
                  <a:cubicBezTo>
                    <a:pt x="13961" y="50721"/>
                    <a:pt x="27296" y="65961"/>
                    <a:pt x="46346" y="73581"/>
                  </a:cubicBezTo>
                  <a:cubicBezTo>
                    <a:pt x="47298" y="73581"/>
                    <a:pt x="48251" y="73581"/>
                    <a:pt x="50156" y="74533"/>
                  </a:cubicBezTo>
                  <a:lnTo>
                    <a:pt x="52061" y="75486"/>
                  </a:lnTo>
                  <a:cubicBezTo>
                    <a:pt x="53966" y="76438"/>
                    <a:pt x="54918" y="79296"/>
                    <a:pt x="53966" y="81201"/>
                  </a:cubicBezTo>
                  <a:cubicBezTo>
                    <a:pt x="53013" y="83106"/>
                    <a:pt x="52061" y="84058"/>
                    <a:pt x="50156" y="84058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4133345" y="4602507"/>
              <a:ext cx="291507" cy="457676"/>
            </a:xfrm>
            <a:custGeom>
              <a:avLst/>
              <a:gdLst/>
              <a:ahLst/>
              <a:cxnLst/>
              <a:rect l="l" t="t" r="r" b="b"/>
              <a:pathLst>
                <a:path w="291507" h="457676">
                  <a:moveTo>
                    <a:pt x="230505" y="38576"/>
                  </a:moveTo>
                  <a:cubicBezTo>
                    <a:pt x="230505" y="38576"/>
                    <a:pt x="95250" y="-30004"/>
                    <a:pt x="47625" y="15716"/>
                  </a:cubicBezTo>
                  <a:cubicBezTo>
                    <a:pt x="0" y="61436"/>
                    <a:pt x="1905" y="210026"/>
                    <a:pt x="0" y="457676"/>
                  </a:cubicBezTo>
                  <a:lnTo>
                    <a:pt x="291465" y="437674"/>
                  </a:lnTo>
                  <a:cubicBezTo>
                    <a:pt x="291465" y="437674"/>
                    <a:pt x="295275" y="73819"/>
                    <a:pt x="230505" y="3857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4206765" y="4621423"/>
              <a:ext cx="611710" cy="218976"/>
            </a:xfrm>
            <a:custGeom>
              <a:avLst/>
              <a:gdLst/>
              <a:ahLst/>
              <a:cxnLst/>
              <a:rect l="l" t="t" r="r" b="b"/>
              <a:pathLst>
                <a:path w="611710" h="218976">
                  <a:moveTo>
                    <a:pt x="272338" y="115863"/>
                  </a:moveTo>
                  <a:cubicBezTo>
                    <a:pt x="292340" y="116815"/>
                    <a:pt x="481888" y="139675"/>
                    <a:pt x="500938" y="120625"/>
                  </a:cubicBezTo>
                  <a:cubicBezTo>
                    <a:pt x="520940" y="101575"/>
                    <a:pt x="561898" y="74905"/>
                    <a:pt x="563803" y="81573"/>
                  </a:cubicBezTo>
                  <a:cubicBezTo>
                    <a:pt x="566660" y="88240"/>
                    <a:pt x="539038" y="122530"/>
                    <a:pt x="539038" y="122530"/>
                  </a:cubicBezTo>
                  <a:cubicBezTo>
                    <a:pt x="539038" y="122530"/>
                    <a:pt x="599998" y="103480"/>
                    <a:pt x="609523" y="113005"/>
                  </a:cubicBezTo>
                  <a:cubicBezTo>
                    <a:pt x="619048" y="122530"/>
                    <a:pt x="595235" y="165393"/>
                    <a:pt x="580948" y="177775"/>
                  </a:cubicBezTo>
                  <a:cubicBezTo>
                    <a:pt x="577138" y="181585"/>
                    <a:pt x="537133" y="189205"/>
                    <a:pt x="513320" y="195873"/>
                  </a:cubicBezTo>
                  <a:cubicBezTo>
                    <a:pt x="406640" y="226353"/>
                    <a:pt x="263765" y="226353"/>
                    <a:pt x="223760" y="197778"/>
                  </a:cubicBezTo>
                  <a:cubicBezTo>
                    <a:pt x="167563" y="160630"/>
                    <a:pt x="10400" y="85383"/>
                    <a:pt x="1828" y="72048"/>
                  </a:cubicBezTo>
                  <a:cubicBezTo>
                    <a:pt x="-7697" y="58713"/>
                    <a:pt x="19925" y="-27965"/>
                    <a:pt x="86600" y="9183"/>
                  </a:cubicBezTo>
                  <a:cubicBezTo>
                    <a:pt x="86600" y="9183"/>
                    <a:pt x="252335" y="114910"/>
                    <a:pt x="272338" y="11586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202385" y="4616950"/>
              <a:ext cx="622475" cy="228920"/>
            </a:xfrm>
            <a:custGeom>
              <a:avLst/>
              <a:gdLst/>
              <a:ahLst/>
              <a:cxnLst/>
              <a:rect l="l" t="t" r="r" b="b"/>
              <a:pathLst>
                <a:path w="622475" h="228920">
                  <a:moveTo>
                    <a:pt x="345298" y="228921"/>
                  </a:moveTo>
                  <a:cubicBezTo>
                    <a:pt x="291958" y="228921"/>
                    <a:pt x="246238" y="221301"/>
                    <a:pt x="225283" y="207013"/>
                  </a:cubicBezTo>
                  <a:cubicBezTo>
                    <a:pt x="196708" y="187963"/>
                    <a:pt x="142415" y="158436"/>
                    <a:pt x="93838" y="132718"/>
                  </a:cubicBezTo>
                  <a:cubicBezTo>
                    <a:pt x="38593" y="104143"/>
                    <a:pt x="7160" y="86046"/>
                    <a:pt x="2398" y="79378"/>
                  </a:cubicBezTo>
                  <a:cubicBezTo>
                    <a:pt x="-4270" y="69853"/>
                    <a:pt x="3350" y="38421"/>
                    <a:pt x="20495" y="18418"/>
                  </a:cubicBezTo>
                  <a:cubicBezTo>
                    <a:pt x="31925" y="6036"/>
                    <a:pt x="55738" y="-11109"/>
                    <a:pt x="93838" y="9846"/>
                  </a:cubicBezTo>
                  <a:cubicBezTo>
                    <a:pt x="157655" y="50803"/>
                    <a:pt x="264336" y="115573"/>
                    <a:pt x="277670" y="116526"/>
                  </a:cubicBezTo>
                  <a:cubicBezTo>
                    <a:pt x="281480" y="116526"/>
                    <a:pt x="291005" y="117478"/>
                    <a:pt x="303388" y="118431"/>
                  </a:cubicBezTo>
                  <a:cubicBezTo>
                    <a:pt x="349108" y="123193"/>
                    <a:pt x="488173" y="136528"/>
                    <a:pt x="502461" y="122241"/>
                  </a:cubicBezTo>
                  <a:cubicBezTo>
                    <a:pt x="516748" y="107953"/>
                    <a:pt x="557705" y="78426"/>
                    <a:pt x="569136" y="81283"/>
                  </a:cubicBezTo>
                  <a:cubicBezTo>
                    <a:pt x="571040" y="81283"/>
                    <a:pt x="572945" y="83188"/>
                    <a:pt x="573898" y="85093"/>
                  </a:cubicBezTo>
                  <a:cubicBezTo>
                    <a:pt x="575803" y="89856"/>
                    <a:pt x="570088" y="101286"/>
                    <a:pt x="557705" y="118431"/>
                  </a:cubicBezTo>
                  <a:cubicBezTo>
                    <a:pt x="579613" y="112716"/>
                    <a:pt x="610093" y="106048"/>
                    <a:pt x="618665" y="113668"/>
                  </a:cubicBezTo>
                  <a:cubicBezTo>
                    <a:pt x="621523" y="116526"/>
                    <a:pt x="622476" y="120336"/>
                    <a:pt x="622476" y="124146"/>
                  </a:cubicBezTo>
                  <a:cubicBezTo>
                    <a:pt x="622476" y="141291"/>
                    <a:pt x="601520" y="174628"/>
                    <a:pt x="590090" y="185106"/>
                  </a:cubicBezTo>
                  <a:cubicBezTo>
                    <a:pt x="587233" y="187963"/>
                    <a:pt x="577708" y="189868"/>
                    <a:pt x="552943" y="196536"/>
                  </a:cubicBezTo>
                  <a:cubicBezTo>
                    <a:pt x="541513" y="199393"/>
                    <a:pt x="530083" y="202251"/>
                    <a:pt x="520558" y="205108"/>
                  </a:cubicBezTo>
                  <a:cubicBezTo>
                    <a:pt x="462455" y="221301"/>
                    <a:pt x="403400" y="228921"/>
                    <a:pt x="345298" y="228921"/>
                  </a:cubicBezTo>
                  <a:close/>
                  <a:moveTo>
                    <a:pt x="59548" y="8893"/>
                  </a:moveTo>
                  <a:cubicBezTo>
                    <a:pt x="47165" y="8893"/>
                    <a:pt x="34783" y="14608"/>
                    <a:pt x="27163" y="24133"/>
                  </a:cubicBezTo>
                  <a:cubicBezTo>
                    <a:pt x="10018" y="43183"/>
                    <a:pt x="7160" y="68901"/>
                    <a:pt x="10018" y="72711"/>
                  </a:cubicBezTo>
                  <a:cubicBezTo>
                    <a:pt x="13828" y="78426"/>
                    <a:pt x="58595" y="101286"/>
                    <a:pt x="98600" y="123193"/>
                  </a:cubicBezTo>
                  <a:cubicBezTo>
                    <a:pt x="147178" y="148911"/>
                    <a:pt x="202423" y="178438"/>
                    <a:pt x="230998" y="198441"/>
                  </a:cubicBezTo>
                  <a:cubicBezTo>
                    <a:pt x="267193" y="224158"/>
                    <a:pt x="406258" y="227016"/>
                    <a:pt x="516748" y="195583"/>
                  </a:cubicBezTo>
                  <a:cubicBezTo>
                    <a:pt x="526273" y="192726"/>
                    <a:pt x="538655" y="189868"/>
                    <a:pt x="550086" y="187011"/>
                  </a:cubicBezTo>
                  <a:cubicBezTo>
                    <a:pt x="561515" y="184153"/>
                    <a:pt x="572945" y="181296"/>
                    <a:pt x="583423" y="177486"/>
                  </a:cubicBezTo>
                  <a:cubicBezTo>
                    <a:pt x="594853" y="167961"/>
                    <a:pt x="611998" y="137481"/>
                    <a:pt x="611998" y="123193"/>
                  </a:cubicBezTo>
                  <a:cubicBezTo>
                    <a:pt x="611998" y="122241"/>
                    <a:pt x="611998" y="120336"/>
                    <a:pt x="611045" y="119383"/>
                  </a:cubicBezTo>
                  <a:cubicBezTo>
                    <a:pt x="607236" y="115573"/>
                    <a:pt x="576755" y="121288"/>
                    <a:pt x="545323" y="130813"/>
                  </a:cubicBezTo>
                  <a:cubicBezTo>
                    <a:pt x="543418" y="131766"/>
                    <a:pt x="541513" y="130813"/>
                    <a:pt x="539608" y="128908"/>
                  </a:cubicBezTo>
                  <a:cubicBezTo>
                    <a:pt x="538655" y="127003"/>
                    <a:pt x="538655" y="125098"/>
                    <a:pt x="539608" y="123193"/>
                  </a:cubicBezTo>
                  <a:cubicBezTo>
                    <a:pt x="548180" y="112716"/>
                    <a:pt x="555801" y="102238"/>
                    <a:pt x="562468" y="89856"/>
                  </a:cubicBezTo>
                  <a:cubicBezTo>
                    <a:pt x="542465" y="99381"/>
                    <a:pt x="524368" y="112716"/>
                    <a:pt x="508175" y="127003"/>
                  </a:cubicBezTo>
                  <a:cubicBezTo>
                    <a:pt x="491983" y="142243"/>
                    <a:pt x="399590" y="134623"/>
                    <a:pt x="300530" y="125098"/>
                  </a:cubicBezTo>
                  <a:cubicBezTo>
                    <a:pt x="288148" y="124146"/>
                    <a:pt x="278623" y="123193"/>
                    <a:pt x="274813" y="123193"/>
                  </a:cubicBezTo>
                  <a:cubicBezTo>
                    <a:pt x="253858" y="122241"/>
                    <a:pt x="103363" y="26038"/>
                    <a:pt x="86218" y="15561"/>
                  </a:cubicBezTo>
                  <a:cubicBezTo>
                    <a:pt x="79550" y="11751"/>
                    <a:pt x="69073" y="8893"/>
                    <a:pt x="59548" y="8893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3995232" y="5040181"/>
              <a:ext cx="518159" cy="458681"/>
            </a:xfrm>
            <a:custGeom>
              <a:avLst/>
              <a:gdLst/>
              <a:ahLst/>
              <a:cxnLst/>
              <a:rect l="l" t="t" r="r" b="b"/>
              <a:pathLst>
                <a:path w="518159" h="458681">
                  <a:moveTo>
                    <a:pt x="138113" y="20002"/>
                  </a:moveTo>
                  <a:lnTo>
                    <a:pt x="0" y="360997"/>
                  </a:lnTo>
                  <a:cubicBezTo>
                    <a:pt x="0" y="360997"/>
                    <a:pt x="355283" y="482917"/>
                    <a:pt x="518160" y="454342"/>
                  </a:cubicBezTo>
                  <a:lnTo>
                    <a:pt x="429578" y="0"/>
                  </a:lnTo>
                  <a:lnTo>
                    <a:pt x="138113" y="20002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3989756" y="5034466"/>
              <a:ext cx="527446" cy="468872"/>
            </a:xfrm>
            <a:custGeom>
              <a:avLst/>
              <a:gdLst/>
              <a:ahLst/>
              <a:cxnLst/>
              <a:rect l="l" t="t" r="r" b="b"/>
              <a:pathLst>
                <a:path w="527446" h="468872">
                  <a:moveTo>
                    <a:pt x="465534" y="468630"/>
                  </a:moveTo>
                  <a:cubicBezTo>
                    <a:pt x="291227" y="468630"/>
                    <a:pt x="15954" y="375285"/>
                    <a:pt x="3572" y="370523"/>
                  </a:cubicBezTo>
                  <a:cubicBezTo>
                    <a:pt x="2619" y="370523"/>
                    <a:pt x="1667" y="369570"/>
                    <a:pt x="714" y="367665"/>
                  </a:cubicBezTo>
                  <a:cubicBezTo>
                    <a:pt x="-238" y="366712"/>
                    <a:pt x="-238" y="364807"/>
                    <a:pt x="714" y="363855"/>
                  </a:cubicBezTo>
                  <a:lnTo>
                    <a:pt x="138827" y="22860"/>
                  </a:lnTo>
                  <a:cubicBezTo>
                    <a:pt x="139779" y="20955"/>
                    <a:pt x="140732" y="20002"/>
                    <a:pt x="142637" y="20002"/>
                  </a:cubicBezTo>
                  <a:lnTo>
                    <a:pt x="434102" y="0"/>
                  </a:lnTo>
                  <a:cubicBezTo>
                    <a:pt x="436959" y="0"/>
                    <a:pt x="438864" y="1905"/>
                    <a:pt x="438864" y="3810"/>
                  </a:cubicBezTo>
                  <a:lnTo>
                    <a:pt x="527447" y="458153"/>
                  </a:lnTo>
                  <a:cubicBezTo>
                    <a:pt x="527447" y="459105"/>
                    <a:pt x="527447" y="461010"/>
                    <a:pt x="526494" y="461962"/>
                  </a:cubicBezTo>
                  <a:cubicBezTo>
                    <a:pt x="525542" y="462915"/>
                    <a:pt x="524589" y="463868"/>
                    <a:pt x="523637" y="463868"/>
                  </a:cubicBezTo>
                  <a:cubicBezTo>
                    <a:pt x="504587" y="467678"/>
                    <a:pt x="485537" y="469582"/>
                    <a:pt x="465534" y="468630"/>
                  </a:cubicBezTo>
                  <a:close/>
                  <a:moveTo>
                    <a:pt x="11192" y="363855"/>
                  </a:moveTo>
                  <a:cubicBezTo>
                    <a:pt x="54054" y="378143"/>
                    <a:pt x="365522" y="479107"/>
                    <a:pt x="516969" y="456248"/>
                  </a:cubicBezTo>
                  <a:lnTo>
                    <a:pt x="430292" y="11430"/>
                  </a:lnTo>
                  <a:lnTo>
                    <a:pt x="146447" y="30480"/>
                  </a:lnTo>
                  <a:lnTo>
                    <a:pt x="11192" y="363855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4242671" y="5786940"/>
              <a:ext cx="201299" cy="103557"/>
            </a:xfrm>
            <a:custGeom>
              <a:avLst/>
              <a:gdLst/>
              <a:ahLst/>
              <a:cxnLst/>
              <a:rect l="l" t="t" r="r" b="b"/>
              <a:pathLst>
                <a:path w="201299" h="103557">
                  <a:moveTo>
                    <a:pt x="18309" y="0"/>
                  </a:moveTo>
                  <a:cubicBezTo>
                    <a:pt x="18309" y="0"/>
                    <a:pt x="-7409" y="68580"/>
                    <a:pt x="2116" y="73343"/>
                  </a:cubicBezTo>
                  <a:cubicBezTo>
                    <a:pt x="11641" y="78105"/>
                    <a:pt x="197379" y="119063"/>
                    <a:pt x="201189" y="97155"/>
                  </a:cubicBezTo>
                  <a:cubicBezTo>
                    <a:pt x="204999" y="74295"/>
                    <a:pt x="109749" y="16193"/>
                    <a:pt x="109749" y="16193"/>
                  </a:cubicBezTo>
                  <a:lnTo>
                    <a:pt x="18309" y="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4238550" y="5782877"/>
              <a:ext cx="212116" cy="112648"/>
            </a:xfrm>
            <a:custGeom>
              <a:avLst/>
              <a:gdLst/>
              <a:ahLst/>
              <a:cxnLst/>
              <a:rect l="l" t="t" r="r" b="b"/>
              <a:pathLst>
                <a:path w="212116" h="112648">
                  <a:moveTo>
                    <a:pt x="181497" y="112648"/>
                  </a:moveTo>
                  <a:cubicBezTo>
                    <a:pt x="127205" y="112648"/>
                    <a:pt x="11000" y="85026"/>
                    <a:pt x="4332" y="82168"/>
                  </a:cubicBezTo>
                  <a:cubicBezTo>
                    <a:pt x="1475" y="80263"/>
                    <a:pt x="-9003" y="75501"/>
                    <a:pt x="18620" y="3111"/>
                  </a:cubicBezTo>
                  <a:cubicBezTo>
                    <a:pt x="19572" y="1206"/>
                    <a:pt x="21477" y="-699"/>
                    <a:pt x="24335" y="253"/>
                  </a:cubicBezTo>
                  <a:lnTo>
                    <a:pt x="115775" y="16446"/>
                  </a:lnTo>
                  <a:cubicBezTo>
                    <a:pt x="116727" y="16446"/>
                    <a:pt x="116727" y="16446"/>
                    <a:pt x="117680" y="17398"/>
                  </a:cubicBezTo>
                  <a:cubicBezTo>
                    <a:pt x="140540" y="31686"/>
                    <a:pt x="215787" y="79311"/>
                    <a:pt x="211977" y="103123"/>
                  </a:cubicBezTo>
                  <a:cubicBezTo>
                    <a:pt x="211025" y="105981"/>
                    <a:pt x="209120" y="108838"/>
                    <a:pt x="206262" y="110743"/>
                  </a:cubicBezTo>
                  <a:cubicBezTo>
                    <a:pt x="197690" y="111696"/>
                    <a:pt x="190070" y="112648"/>
                    <a:pt x="181497" y="112648"/>
                  </a:cubicBezTo>
                  <a:close/>
                  <a:moveTo>
                    <a:pt x="10047" y="72643"/>
                  </a:moveTo>
                  <a:cubicBezTo>
                    <a:pt x="41480" y="81216"/>
                    <a:pt x="73865" y="87883"/>
                    <a:pt x="106250" y="93598"/>
                  </a:cubicBezTo>
                  <a:cubicBezTo>
                    <a:pt x="193880" y="108838"/>
                    <a:pt x="201500" y="99313"/>
                    <a:pt x="202452" y="99313"/>
                  </a:cubicBezTo>
                  <a:cubicBezTo>
                    <a:pt x="204357" y="87883"/>
                    <a:pt x="158637" y="51688"/>
                    <a:pt x="113870" y="24066"/>
                  </a:cubicBezTo>
                  <a:lnTo>
                    <a:pt x="27192" y="8826"/>
                  </a:lnTo>
                  <a:cubicBezTo>
                    <a:pt x="15762" y="36448"/>
                    <a:pt x="7190" y="66928"/>
                    <a:pt x="10047" y="72643"/>
                  </a:cubicBezTo>
                  <a:close/>
                  <a:moveTo>
                    <a:pt x="10047" y="73596"/>
                  </a:moveTo>
                  <a:lnTo>
                    <a:pt x="10047" y="73596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858101" y="5364983"/>
              <a:ext cx="152621" cy="212112"/>
            </a:xfrm>
            <a:custGeom>
              <a:avLst/>
              <a:gdLst/>
              <a:ahLst/>
              <a:cxnLst/>
              <a:rect l="l" t="t" r="r" b="b"/>
              <a:pathLst>
                <a:path w="152621" h="212112">
                  <a:moveTo>
                    <a:pt x="40227" y="95250"/>
                  </a:moveTo>
                  <a:cubicBezTo>
                    <a:pt x="42132" y="101917"/>
                    <a:pt x="65944" y="140970"/>
                    <a:pt x="61182" y="148590"/>
                  </a:cubicBezTo>
                  <a:cubicBezTo>
                    <a:pt x="56419" y="156210"/>
                    <a:pt x="-17876" y="203835"/>
                    <a:pt x="4032" y="210502"/>
                  </a:cubicBezTo>
                  <a:cubicBezTo>
                    <a:pt x="25939" y="217170"/>
                    <a:pt x="152621" y="200977"/>
                    <a:pt x="152621" y="200977"/>
                  </a:cubicBezTo>
                  <a:lnTo>
                    <a:pt x="76421" y="0"/>
                  </a:lnTo>
                  <a:lnTo>
                    <a:pt x="40227" y="9525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853401" y="5361173"/>
              <a:ext cx="162798" cy="221932"/>
            </a:xfrm>
            <a:custGeom>
              <a:avLst/>
              <a:gdLst/>
              <a:ahLst/>
              <a:cxnLst/>
              <a:rect l="l" t="t" r="r" b="b"/>
              <a:pathLst>
                <a:path w="162798" h="221932">
                  <a:moveTo>
                    <a:pt x="28734" y="221933"/>
                  </a:moveTo>
                  <a:cubicBezTo>
                    <a:pt x="22066" y="221933"/>
                    <a:pt x="14446" y="221933"/>
                    <a:pt x="7779" y="220028"/>
                  </a:cubicBezTo>
                  <a:cubicBezTo>
                    <a:pt x="3969" y="219075"/>
                    <a:pt x="1111" y="216217"/>
                    <a:pt x="159" y="212408"/>
                  </a:cubicBezTo>
                  <a:cubicBezTo>
                    <a:pt x="-1746" y="201930"/>
                    <a:pt x="13494" y="188595"/>
                    <a:pt x="45879" y="163830"/>
                  </a:cubicBezTo>
                  <a:cubicBezTo>
                    <a:pt x="51594" y="160020"/>
                    <a:pt x="57309" y="155258"/>
                    <a:pt x="62071" y="150495"/>
                  </a:cubicBezTo>
                  <a:cubicBezTo>
                    <a:pt x="63024" y="145733"/>
                    <a:pt x="51594" y="121920"/>
                    <a:pt x="46831" y="113348"/>
                  </a:cubicBezTo>
                  <a:cubicBezTo>
                    <a:pt x="43974" y="107633"/>
                    <a:pt x="42069" y="103823"/>
                    <a:pt x="41116" y="100965"/>
                  </a:cubicBezTo>
                  <a:cubicBezTo>
                    <a:pt x="41116" y="100013"/>
                    <a:pt x="41116" y="99060"/>
                    <a:pt x="41116" y="98108"/>
                  </a:cubicBezTo>
                  <a:lnTo>
                    <a:pt x="76359" y="2858"/>
                  </a:lnTo>
                  <a:cubicBezTo>
                    <a:pt x="77311" y="953"/>
                    <a:pt x="79216" y="0"/>
                    <a:pt x="81121" y="0"/>
                  </a:cubicBezTo>
                  <a:lnTo>
                    <a:pt x="81121" y="0"/>
                  </a:lnTo>
                  <a:cubicBezTo>
                    <a:pt x="83026" y="0"/>
                    <a:pt x="84931" y="953"/>
                    <a:pt x="85884" y="2858"/>
                  </a:cubicBezTo>
                  <a:lnTo>
                    <a:pt x="162084" y="203835"/>
                  </a:lnTo>
                  <a:cubicBezTo>
                    <a:pt x="163036" y="204788"/>
                    <a:pt x="163036" y="206692"/>
                    <a:pt x="162084" y="207645"/>
                  </a:cubicBezTo>
                  <a:cubicBezTo>
                    <a:pt x="161131" y="208598"/>
                    <a:pt x="160179" y="209550"/>
                    <a:pt x="158274" y="209550"/>
                  </a:cubicBezTo>
                  <a:cubicBezTo>
                    <a:pt x="146844" y="211455"/>
                    <a:pt x="69691" y="221933"/>
                    <a:pt x="28734" y="221933"/>
                  </a:cubicBezTo>
                  <a:close/>
                  <a:moveTo>
                    <a:pt x="8731" y="210503"/>
                  </a:moveTo>
                  <a:lnTo>
                    <a:pt x="8731" y="210503"/>
                  </a:lnTo>
                  <a:cubicBezTo>
                    <a:pt x="25876" y="215265"/>
                    <a:pt x="110649" y="205740"/>
                    <a:pt x="149701" y="200978"/>
                  </a:cubicBezTo>
                  <a:lnTo>
                    <a:pt x="80169" y="18098"/>
                  </a:lnTo>
                  <a:lnTo>
                    <a:pt x="49689" y="99060"/>
                  </a:lnTo>
                  <a:cubicBezTo>
                    <a:pt x="50641" y="100965"/>
                    <a:pt x="52546" y="104775"/>
                    <a:pt x="54451" y="108585"/>
                  </a:cubicBezTo>
                  <a:cubicBezTo>
                    <a:pt x="67786" y="135255"/>
                    <a:pt x="73501" y="148590"/>
                    <a:pt x="69691" y="155258"/>
                  </a:cubicBezTo>
                  <a:cubicBezTo>
                    <a:pt x="63976" y="160973"/>
                    <a:pt x="58261" y="166688"/>
                    <a:pt x="50641" y="171450"/>
                  </a:cubicBezTo>
                  <a:cubicBezTo>
                    <a:pt x="40164" y="180023"/>
                    <a:pt x="9684" y="202883"/>
                    <a:pt x="8731" y="210503"/>
                  </a:cubicBezTo>
                  <a:lnTo>
                    <a:pt x="8731" y="21050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5393215" y="5422133"/>
              <a:ext cx="185962" cy="165763"/>
            </a:xfrm>
            <a:custGeom>
              <a:avLst/>
              <a:gdLst/>
              <a:ahLst/>
              <a:cxnLst/>
              <a:rect l="l" t="t" r="r" b="b"/>
              <a:pathLst>
                <a:path w="185962" h="165763">
                  <a:moveTo>
                    <a:pt x="148878" y="0"/>
                  </a:moveTo>
                  <a:cubicBezTo>
                    <a:pt x="148878" y="0"/>
                    <a:pt x="192693" y="126682"/>
                    <a:pt x="185073" y="129540"/>
                  </a:cubicBezTo>
                  <a:cubicBezTo>
                    <a:pt x="177453" y="132397"/>
                    <a:pt x="-8285" y="175260"/>
                    <a:pt x="288" y="163830"/>
                  </a:cubicBezTo>
                  <a:cubicBezTo>
                    <a:pt x="8860" y="152400"/>
                    <a:pt x="94585" y="107632"/>
                    <a:pt x="95538" y="112395"/>
                  </a:cubicBezTo>
                  <a:cubicBezTo>
                    <a:pt x="96490" y="117157"/>
                    <a:pt x="84108" y="51435"/>
                    <a:pt x="84108" y="51435"/>
                  </a:cubicBezTo>
                  <a:lnTo>
                    <a:pt x="148878" y="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388264" y="5417371"/>
              <a:ext cx="196946" cy="174307"/>
            </a:xfrm>
            <a:custGeom>
              <a:avLst/>
              <a:gdLst/>
              <a:ahLst/>
              <a:cxnLst/>
              <a:rect l="l" t="t" r="r" b="b"/>
              <a:pathLst>
                <a:path w="196946" h="174307">
                  <a:moveTo>
                    <a:pt x="10954" y="174307"/>
                  </a:moveTo>
                  <a:cubicBezTo>
                    <a:pt x="6191" y="174307"/>
                    <a:pt x="2381" y="173355"/>
                    <a:pt x="1429" y="172402"/>
                  </a:cubicBezTo>
                  <a:cubicBezTo>
                    <a:pt x="-476" y="170497"/>
                    <a:pt x="-476" y="167640"/>
                    <a:pt x="1429" y="165735"/>
                  </a:cubicBezTo>
                  <a:cubicBezTo>
                    <a:pt x="7144" y="157163"/>
                    <a:pt x="72866" y="120015"/>
                    <a:pt x="95726" y="113347"/>
                  </a:cubicBezTo>
                  <a:cubicBezTo>
                    <a:pt x="94774" y="108585"/>
                    <a:pt x="92869" y="100013"/>
                    <a:pt x="90964" y="87630"/>
                  </a:cubicBezTo>
                  <a:lnTo>
                    <a:pt x="85249" y="57150"/>
                  </a:lnTo>
                  <a:cubicBezTo>
                    <a:pt x="85249" y="55245"/>
                    <a:pt x="85249" y="53340"/>
                    <a:pt x="87154" y="52388"/>
                  </a:cubicBezTo>
                  <a:lnTo>
                    <a:pt x="151924" y="952"/>
                  </a:lnTo>
                  <a:cubicBezTo>
                    <a:pt x="152876" y="0"/>
                    <a:pt x="154781" y="0"/>
                    <a:pt x="156686" y="0"/>
                  </a:cubicBezTo>
                  <a:cubicBezTo>
                    <a:pt x="158591" y="0"/>
                    <a:pt x="159544" y="1905"/>
                    <a:pt x="159544" y="2857"/>
                  </a:cubicBezTo>
                  <a:cubicBezTo>
                    <a:pt x="205264" y="133350"/>
                    <a:pt x="198596" y="136207"/>
                    <a:pt x="192881" y="138113"/>
                  </a:cubicBezTo>
                  <a:cubicBezTo>
                    <a:pt x="190024" y="138113"/>
                    <a:pt x="50006" y="174307"/>
                    <a:pt x="10954" y="174307"/>
                  </a:cubicBezTo>
                  <a:close/>
                  <a:moveTo>
                    <a:pt x="98584" y="120967"/>
                  </a:moveTo>
                  <a:cubicBezTo>
                    <a:pt x="70009" y="133350"/>
                    <a:pt x="42386" y="147638"/>
                    <a:pt x="16669" y="163830"/>
                  </a:cubicBezTo>
                  <a:cubicBezTo>
                    <a:pt x="51911" y="160020"/>
                    <a:pt x="167164" y="134302"/>
                    <a:pt x="186214" y="128588"/>
                  </a:cubicBezTo>
                  <a:cubicBezTo>
                    <a:pt x="185261" y="116205"/>
                    <a:pt x="169069" y="61913"/>
                    <a:pt x="150971" y="11430"/>
                  </a:cubicBezTo>
                  <a:lnTo>
                    <a:pt x="93821" y="56197"/>
                  </a:lnTo>
                  <a:cubicBezTo>
                    <a:pt x="95726" y="67627"/>
                    <a:pt x="104299" y="109538"/>
                    <a:pt x="105251" y="114300"/>
                  </a:cubicBezTo>
                  <a:lnTo>
                    <a:pt x="105251" y="114300"/>
                  </a:lnTo>
                  <a:lnTo>
                    <a:pt x="105251" y="114300"/>
                  </a:lnTo>
                  <a:cubicBezTo>
                    <a:pt x="105251" y="117157"/>
                    <a:pt x="104299" y="119063"/>
                    <a:pt x="101441" y="120015"/>
                  </a:cubicBezTo>
                  <a:cubicBezTo>
                    <a:pt x="100489" y="121920"/>
                    <a:pt x="99536" y="121920"/>
                    <a:pt x="98584" y="120967"/>
                  </a:cubicBezTo>
                  <a:lnTo>
                    <a:pt x="98584" y="120967"/>
                  </a:lnTo>
                  <a:close/>
                  <a:moveTo>
                    <a:pt x="96679" y="118110"/>
                  </a:moveTo>
                  <a:lnTo>
                    <a:pt x="96679" y="118110"/>
                  </a:lnTo>
                  <a:cubicBezTo>
                    <a:pt x="96679" y="119063"/>
                    <a:pt x="96679" y="120015"/>
                    <a:pt x="97631" y="120967"/>
                  </a:cubicBezTo>
                  <a:cubicBezTo>
                    <a:pt x="96679" y="119063"/>
                    <a:pt x="96679" y="118110"/>
                    <a:pt x="96679" y="118110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5341091" y="4617270"/>
              <a:ext cx="644866" cy="855344"/>
            </a:xfrm>
            <a:custGeom>
              <a:avLst/>
              <a:gdLst/>
              <a:ahLst/>
              <a:cxnLst/>
              <a:rect l="l" t="t" r="r" b="b"/>
              <a:pathLst>
                <a:path w="644866" h="855344">
                  <a:moveTo>
                    <a:pt x="131469" y="60008"/>
                  </a:moveTo>
                  <a:cubicBezTo>
                    <a:pt x="131469" y="60008"/>
                    <a:pt x="1929" y="327660"/>
                    <a:pt x="24" y="413385"/>
                  </a:cubicBezTo>
                  <a:cubicBezTo>
                    <a:pt x="-1881" y="499110"/>
                    <a:pt x="109562" y="855345"/>
                    <a:pt x="109562" y="855345"/>
                  </a:cubicBezTo>
                  <a:lnTo>
                    <a:pt x="222909" y="836295"/>
                  </a:lnTo>
                  <a:cubicBezTo>
                    <a:pt x="222909" y="836295"/>
                    <a:pt x="138137" y="479108"/>
                    <a:pt x="151472" y="441960"/>
                  </a:cubicBezTo>
                  <a:cubicBezTo>
                    <a:pt x="164807" y="404813"/>
                    <a:pt x="261962" y="164783"/>
                    <a:pt x="261962" y="164783"/>
                  </a:cubicBezTo>
                  <a:cubicBezTo>
                    <a:pt x="261962" y="164783"/>
                    <a:pt x="301014" y="370523"/>
                    <a:pt x="327684" y="446723"/>
                  </a:cubicBezTo>
                  <a:cubicBezTo>
                    <a:pt x="354354" y="522923"/>
                    <a:pt x="526757" y="847725"/>
                    <a:pt x="526757" y="847725"/>
                  </a:cubicBezTo>
                  <a:lnTo>
                    <a:pt x="644867" y="824865"/>
                  </a:lnTo>
                  <a:cubicBezTo>
                    <a:pt x="644867" y="824865"/>
                    <a:pt x="487704" y="461010"/>
                    <a:pt x="481989" y="398145"/>
                  </a:cubicBezTo>
                  <a:cubicBezTo>
                    <a:pt x="476274" y="335280"/>
                    <a:pt x="445794" y="0"/>
                    <a:pt x="445794" y="0"/>
                  </a:cubicBezTo>
                  <a:lnTo>
                    <a:pt x="131469" y="6000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5336327" y="4611556"/>
              <a:ext cx="653202" cy="865822"/>
            </a:xfrm>
            <a:custGeom>
              <a:avLst/>
              <a:gdLst/>
              <a:ahLst/>
              <a:cxnLst/>
              <a:rect l="l" t="t" r="r" b="b"/>
              <a:pathLst>
                <a:path w="653202" h="865822">
                  <a:moveTo>
                    <a:pt x="114325" y="865822"/>
                  </a:moveTo>
                  <a:cubicBezTo>
                    <a:pt x="112420" y="865822"/>
                    <a:pt x="110515" y="864870"/>
                    <a:pt x="109563" y="862013"/>
                  </a:cubicBezTo>
                  <a:cubicBezTo>
                    <a:pt x="104800" y="847725"/>
                    <a:pt x="-1880" y="502920"/>
                    <a:pt x="25" y="418148"/>
                  </a:cubicBezTo>
                  <a:cubicBezTo>
                    <a:pt x="1930" y="333375"/>
                    <a:pt x="126708" y="74295"/>
                    <a:pt x="131470" y="62865"/>
                  </a:cubicBezTo>
                  <a:cubicBezTo>
                    <a:pt x="132423" y="61913"/>
                    <a:pt x="133375" y="60960"/>
                    <a:pt x="135280" y="60008"/>
                  </a:cubicBezTo>
                  <a:lnTo>
                    <a:pt x="448653" y="0"/>
                  </a:lnTo>
                  <a:cubicBezTo>
                    <a:pt x="449605" y="0"/>
                    <a:pt x="451510" y="0"/>
                    <a:pt x="452463" y="952"/>
                  </a:cubicBezTo>
                  <a:cubicBezTo>
                    <a:pt x="453415" y="1905"/>
                    <a:pt x="454368" y="2858"/>
                    <a:pt x="454368" y="4763"/>
                  </a:cubicBezTo>
                  <a:cubicBezTo>
                    <a:pt x="454368" y="4763"/>
                    <a:pt x="484848" y="340042"/>
                    <a:pt x="490563" y="402908"/>
                  </a:cubicBezTo>
                  <a:cubicBezTo>
                    <a:pt x="496278" y="463867"/>
                    <a:pt x="651535" y="823913"/>
                    <a:pt x="652488" y="827722"/>
                  </a:cubicBezTo>
                  <a:cubicBezTo>
                    <a:pt x="653440" y="828675"/>
                    <a:pt x="653440" y="830580"/>
                    <a:pt x="652488" y="831533"/>
                  </a:cubicBezTo>
                  <a:cubicBezTo>
                    <a:pt x="651535" y="832485"/>
                    <a:pt x="650583" y="833438"/>
                    <a:pt x="648678" y="834390"/>
                  </a:cubicBezTo>
                  <a:lnTo>
                    <a:pt x="530568" y="857250"/>
                  </a:lnTo>
                  <a:cubicBezTo>
                    <a:pt x="528663" y="857250"/>
                    <a:pt x="526758" y="856297"/>
                    <a:pt x="525805" y="854393"/>
                  </a:cubicBezTo>
                  <a:cubicBezTo>
                    <a:pt x="519138" y="841058"/>
                    <a:pt x="353403" y="528638"/>
                    <a:pt x="326733" y="452438"/>
                  </a:cubicBezTo>
                  <a:cubicBezTo>
                    <a:pt x="303873" y="389573"/>
                    <a:pt x="273393" y="236220"/>
                    <a:pt x="263868" y="186690"/>
                  </a:cubicBezTo>
                  <a:cubicBezTo>
                    <a:pt x="241960" y="240030"/>
                    <a:pt x="170523" y="417195"/>
                    <a:pt x="160045" y="448628"/>
                  </a:cubicBezTo>
                  <a:cubicBezTo>
                    <a:pt x="150520" y="478155"/>
                    <a:pt x="208623" y="741045"/>
                    <a:pt x="231483" y="840105"/>
                  </a:cubicBezTo>
                  <a:cubicBezTo>
                    <a:pt x="231483" y="841058"/>
                    <a:pt x="231483" y="842963"/>
                    <a:pt x="230530" y="843915"/>
                  </a:cubicBezTo>
                  <a:cubicBezTo>
                    <a:pt x="229578" y="844868"/>
                    <a:pt x="228625" y="845820"/>
                    <a:pt x="227673" y="845820"/>
                  </a:cubicBezTo>
                  <a:lnTo>
                    <a:pt x="114325" y="864870"/>
                  </a:lnTo>
                  <a:lnTo>
                    <a:pt x="114325" y="865822"/>
                  </a:lnTo>
                  <a:close/>
                  <a:moveTo>
                    <a:pt x="139090" y="70485"/>
                  </a:moveTo>
                  <a:cubicBezTo>
                    <a:pt x="126708" y="96202"/>
                    <a:pt x="10503" y="340042"/>
                    <a:pt x="9550" y="419100"/>
                  </a:cubicBezTo>
                  <a:cubicBezTo>
                    <a:pt x="7645" y="498158"/>
                    <a:pt x="104800" y="816293"/>
                    <a:pt x="117183" y="855345"/>
                  </a:cubicBezTo>
                  <a:lnTo>
                    <a:pt x="221005" y="838200"/>
                  </a:lnTo>
                  <a:cubicBezTo>
                    <a:pt x="208623" y="783908"/>
                    <a:pt x="138138" y="482917"/>
                    <a:pt x="150520" y="446723"/>
                  </a:cubicBezTo>
                  <a:cubicBezTo>
                    <a:pt x="162903" y="410528"/>
                    <a:pt x="257200" y="179070"/>
                    <a:pt x="261010" y="169545"/>
                  </a:cubicBezTo>
                  <a:cubicBezTo>
                    <a:pt x="261963" y="167640"/>
                    <a:pt x="263868" y="166688"/>
                    <a:pt x="265773" y="166688"/>
                  </a:cubicBezTo>
                  <a:cubicBezTo>
                    <a:pt x="267678" y="166688"/>
                    <a:pt x="269583" y="168592"/>
                    <a:pt x="269583" y="170498"/>
                  </a:cubicBezTo>
                  <a:cubicBezTo>
                    <a:pt x="269583" y="172402"/>
                    <a:pt x="308635" y="377190"/>
                    <a:pt x="335305" y="451485"/>
                  </a:cubicBezTo>
                  <a:cubicBezTo>
                    <a:pt x="361023" y="521970"/>
                    <a:pt x="514375" y="814388"/>
                    <a:pt x="532473" y="848678"/>
                  </a:cubicBezTo>
                  <a:lnTo>
                    <a:pt x="641058" y="827722"/>
                  </a:lnTo>
                  <a:cubicBezTo>
                    <a:pt x="621055" y="780097"/>
                    <a:pt x="485800" y="464820"/>
                    <a:pt x="480085" y="405765"/>
                  </a:cubicBezTo>
                  <a:cubicBezTo>
                    <a:pt x="474370" y="346710"/>
                    <a:pt x="447700" y="56198"/>
                    <a:pt x="443890" y="13335"/>
                  </a:cubicBezTo>
                  <a:lnTo>
                    <a:pt x="139090" y="70485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5305872" y="4224841"/>
              <a:ext cx="170497" cy="234314"/>
            </a:xfrm>
            <a:custGeom>
              <a:avLst/>
              <a:gdLst/>
              <a:ahLst/>
              <a:cxnLst/>
              <a:rect l="l" t="t" r="r" b="b"/>
              <a:pathLst>
                <a:path w="170497" h="234314">
                  <a:moveTo>
                    <a:pt x="151448" y="0"/>
                  </a:moveTo>
                  <a:lnTo>
                    <a:pt x="0" y="79057"/>
                  </a:lnTo>
                  <a:lnTo>
                    <a:pt x="28575" y="234315"/>
                  </a:lnTo>
                  <a:lnTo>
                    <a:pt x="170498" y="200025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5431564" y="4194994"/>
              <a:ext cx="380085" cy="527051"/>
            </a:xfrm>
            <a:custGeom>
              <a:avLst/>
              <a:gdLst/>
              <a:ahLst/>
              <a:cxnLst/>
              <a:rect l="l" t="t" r="r" b="b"/>
              <a:pathLst>
                <a:path w="380085" h="527051">
                  <a:moveTo>
                    <a:pt x="25756" y="29847"/>
                  </a:moveTo>
                  <a:cubicBezTo>
                    <a:pt x="34328" y="17464"/>
                    <a:pt x="221018" y="-25398"/>
                    <a:pt x="277216" y="21274"/>
                  </a:cubicBezTo>
                  <a:cubicBezTo>
                    <a:pt x="333413" y="67947"/>
                    <a:pt x="371513" y="398464"/>
                    <a:pt x="380086" y="499429"/>
                  </a:cubicBezTo>
                  <a:lnTo>
                    <a:pt x="13373" y="527052"/>
                  </a:lnTo>
                  <a:cubicBezTo>
                    <a:pt x="13373" y="527052"/>
                    <a:pt x="-23774" y="98427"/>
                    <a:pt x="25756" y="2984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5424704" y="4312470"/>
              <a:ext cx="22138" cy="378142"/>
            </a:xfrm>
            <a:custGeom>
              <a:avLst/>
              <a:gdLst/>
              <a:ahLst/>
              <a:cxnLst/>
              <a:rect l="l" t="t" r="r" b="b"/>
              <a:pathLst>
                <a:path w="22138" h="378142">
                  <a:moveTo>
                    <a:pt x="17376" y="378143"/>
                  </a:moveTo>
                  <a:cubicBezTo>
                    <a:pt x="14518" y="378143"/>
                    <a:pt x="12613" y="376238"/>
                    <a:pt x="12613" y="373380"/>
                  </a:cubicBezTo>
                  <a:cubicBezTo>
                    <a:pt x="11661" y="360998"/>
                    <a:pt x="-10246" y="74295"/>
                    <a:pt x="5946" y="3810"/>
                  </a:cubicBezTo>
                  <a:cubicBezTo>
                    <a:pt x="6899" y="953"/>
                    <a:pt x="8804" y="0"/>
                    <a:pt x="11661" y="0"/>
                  </a:cubicBezTo>
                  <a:cubicBezTo>
                    <a:pt x="14518" y="953"/>
                    <a:pt x="15471" y="2858"/>
                    <a:pt x="15471" y="5715"/>
                  </a:cubicBezTo>
                  <a:cubicBezTo>
                    <a:pt x="15471" y="5715"/>
                    <a:pt x="15471" y="5715"/>
                    <a:pt x="15471" y="5715"/>
                  </a:cubicBezTo>
                  <a:cubicBezTo>
                    <a:pt x="-721" y="75248"/>
                    <a:pt x="22138" y="369570"/>
                    <a:pt x="22138" y="372428"/>
                  </a:cubicBezTo>
                  <a:cubicBezTo>
                    <a:pt x="22138" y="376238"/>
                    <a:pt x="20234" y="378143"/>
                    <a:pt x="17376" y="378143"/>
                  </a:cubicBezTo>
                  <a:cubicBezTo>
                    <a:pt x="18329" y="378143"/>
                    <a:pt x="18329" y="378143"/>
                    <a:pt x="17376" y="378143"/>
                  </a:cubicBezTo>
                  <a:lnTo>
                    <a:pt x="17376" y="37814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5351981" y="3883800"/>
              <a:ext cx="286552" cy="276920"/>
            </a:xfrm>
            <a:custGeom>
              <a:avLst/>
              <a:gdLst/>
              <a:ahLst/>
              <a:cxnLst/>
              <a:rect l="l" t="t" r="r" b="b"/>
              <a:pathLst>
                <a:path w="286552" h="276920">
                  <a:moveTo>
                    <a:pt x="212019" y="270555"/>
                  </a:moveTo>
                  <a:cubicBezTo>
                    <a:pt x="232022" y="266745"/>
                    <a:pt x="251072" y="256268"/>
                    <a:pt x="266312" y="242933"/>
                  </a:cubicBezTo>
                  <a:cubicBezTo>
                    <a:pt x="273932" y="237218"/>
                    <a:pt x="278694" y="228645"/>
                    <a:pt x="280599" y="219120"/>
                  </a:cubicBezTo>
                  <a:cubicBezTo>
                    <a:pt x="282504" y="209595"/>
                    <a:pt x="278694" y="200070"/>
                    <a:pt x="270122" y="195308"/>
                  </a:cubicBezTo>
                  <a:cubicBezTo>
                    <a:pt x="279647" y="190545"/>
                    <a:pt x="285362" y="181020"/>
                    <a:pt x="286314" y="170543"/>
                  </a:cubicBezTo>
                  <a:cubicBezTo>
                    <a:pt x="287267" y="160065"/>
                    <a:pt x="285362" y="149588"/>
                    <a:pt x="280599" y="141015"/>
                  </a:cubicBezTo>
                  <a:cubicBezTo>
                    <a:pt x="275837" y="127680"/>
                    <a:pt x="265359" y="118155"/>
                    <a:pt x="252024" y="115298"/>
                  </a:cubicBezTo>
                  <a:cubicBezTo>
                    <a:pt x="257739" y="105773"/>
                    <a:pt x="263454" y="93390"/>
                    <a:pt x="259644" y="82913"/>
                  </a:cubicBezTo>
                  <a:cubicBezTo>
                    <a:pt x="257739" y="78150"/>
                    <a:pt x="253929" y="73388"/>
                    <a:pt x="249167" y="69578"/>
                  </a:cubicBezTo>
                  <a:cubicBezTo>
                    <a:pt x="240594" y="61958"/>
                    <a:pt x="232022" y="55290"/>
                    <a:pt x="222497" y="49575"/>
                  </a:cubicBezTo>
                  <a:cubicBezTo>
                    <a:pt x="217734" y="46718"/>
                    <a:pt x="211067" y="43860"/>
                    <a:pt x="205352" y="46718"/>
                  </a:cubicBezTo>
                  <a:cubicBezTo>
                    <a:pt x="200589" y="24810"/>
                    <a:pt x="184397" y="7665"/>
                    <a:pt x="163442" y="1950"/>
                  </a:cubicBezTo>
                  <a:cubicBezTo>
                    <a:pt x="152964" y="-907"/>
                    <a:pt x="141534" y="-907"/>
                    <a:pt x="132009" y="3855"/>
                  </a:cubicBezTo>
                  <a:cubicBezTo>
                    <a:pt x="122484" y="9570"/>
                    <a:pt x="112959" y="16238"/>
                    <a:pt x="104387" y="23858"/>
                  </a:cubicBezTo>
                  <a:cubicBezTo>
                    <a:pt x="87242" y="18143"/>
                    <a:pt x="67239" y="21000"/>
                    <a:pt x="51999" y="31478"/>
                  </a:cubicBezTo>
                  <a:cubicBezTo>
                    <a:pt x="41522" y="41003"/>
                    <a:pt x="36759" y="56243"/>
                    <a:pt x="39617" y="70530"/>
                  </a:cubicBezTo>
                  <a:cubicBezTo>
                    <a:pt x="28187" y="76245"/>
                    <a:pt x="17709" y="83865"/>
                    <a:pt x="10089" y="93390"/>
                  </a:cubicBezTo>
                  <a:cubicBezTo>
                    <a:pt x="1517" y="102915"/>
                    <a:pt x="-1341" y="116250"/>
                    <a:pt x="564" y="129585"/>
                  </a:cubicBezTo>
                  <a:cubicBezTo>
                    <a:pt x="3422" y="141968"/>
                    <a:pt x="14852" y="151493"/>
                    <a:pt x="28187" y="151493"/>
                  </a:cubicBezTo>
                  <a:cubicBezTo>
                    <a:pt x="16757" y="161970"/>
                    <a:pt x="14852" y="179115"/>
                    <a:pt x="23424" y="191498"/>
                  </a:cubicBezTo>
                  <a:cubicBezTo>
                    <a:pt x="32949" y="203880"/>
                    <a:pt x="48189" y="208643"/>
                    <a:pt x="63429" y="204833"/>
                  </a:cubicBezTo>
                  <a:cubicBezTo>
                    <a:pt x="65334" y="203880"/>
                    <a:pt x="67239" y="203880"/>
                    <a:pt x="69144" y="203880"/>
                  </a:cubicBezTo>
                  <a:cubicBezTo>
                    <a:pt x="72002" y="204833"/>
                    <a:pt x="73907" y="205785"/>
                    <a:pt x="75812" y="208643"/>
                  </a:cubicBezTo>
                  <a:cubicBezTo>
                    <a:pt x="81527" y="214358"/>
                    <a:pt x="90099" y="213405"/>
                    <a:pt x="96767" y="217215"/>
                  </a:cubicBezTo>
                  <a:cubicBezTo>
                    <a:pt x="106292" y="223883"/>
                    <a:pt x="113912" y="230550"/>
                    <a:pt x="122484" y="238170"/>
                  </a:cubicBezTo>
                  <a:cubicBezTo>
                    <a:pt x="131057" y="244838"/>
                    <a:pt x="139629" y="250553"/>
                    <a:pt x="148202" y="256268"/>
                  </a:cubicBezTo>
                  <a:cubicBezTo>
                    <a:pt x="157727" y="263888"/>
                    <a:pt x="167252" y="270555"/>
                    <a:pt x="177729" y="275318"/>
                  </a:cubicBezTo>
                  <a:cubicBezTo>
                    <a:pt x="187254" y="279128"/>
                    <a:pt x="193922" y="275318"/>
                    <a:pt x="203447" y="272460"/>
                  </a:cubicBezTo>
                  <a:lnTo>
                    <a:pt x="212019" y="27055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5348749" y="3879038"/>
              <a:ext cx="295498" cy="286747"/>
            </a:xfrm>
            <a:custGeom>
              <a:avLst/>
              <a:gdLst/>
              <a:ahLst/>
              <a:cxnLst/>
              <a:rect l="l" t="t" r="r" b="b"/>
              <a:pathLst>
                <a:path w="295498" h="286747">
                  <a:moveTo>
                    <a:pt x="190486" y="286748"/>
                  </a:moveTo>
                  <a:cubicBezTo>
                    <a:pt x="187628" y="286748"/>
                    <a:pt x="183818" y="285795"/>
                    <a:pt x="180961" y="284843"/>
                  </a:cubicBezTo>
                  <a:cubicBezTo>
                    <a:pt x="173341" y="281033"/>
                    <a:pt x="165721" y="277223"/>
                    <a:pt x="160006" y="271508"/>
                  </a:cubicBezTo>
                  <a:cubicBezTo>
                    <a:pt x="157148" y="268650"/>
                    <a:pt x="153338" y="266745"/>
                    <a:pt x="150481" y="264840"/>
                  </a:cubicBezTo>
                  <a:cubicBezTo>
                    <a:pt x="140956" y="259125"/>
                    <a:pt x="132383" y="252458"/>
                    <a:pt x="123811" y="245790"/>
                  </a:cubicBezTo>
                  <a:cubicBezTo>
                    <a:pt x="120953" y="243885"/>
                    <a:pt x="118096" y="241028"/>
                    <a:pt x="115238" y="238170"/>
                  </a:cubicBezTo>
                  <a:cubicBezTo>
                    <a:pt x="110476" y="233408"/>
                    <a:pt x="104761" y="228645"/>
                    <a:pt x="99046" y="224835"/>
                  </a:cubicBezTo>
                  <a:cubicBezTo>
                    <a:pt x="96188" y="223883"/>
                    <a:pt x="94283" y="222930"/>
                    <a:pt x="91426" y="221978"/>
                  </a:cubicBezTo>
                  <a:cubicBezTo>
                    <a:pt x="86663" y="221025"/>
                    <a:pt x="81901" y="219120"/>
                    <a:pt x="77138" y="216263"/>
                  </a:cubicBezTo>
                  <a:lnTo>
                    <a:pt x="76186" y="215310"/>
                  </a:lnTo>
                  <a:cubicBezTo>
                    <a:pt x="75233" y="214358"/>
                    <a:pt x="74281" y="213405"/>
                    <a:pt x="73328" y="213405"/>
                  </a:cubicBezTo>
                  <a:cubicBezTo>
                    <a:pt x="72376" y="213405"/>
                    <a:pt x="71423" y="213405"/>
                    <a:pt x="70471" y="214358"/>
                  </a:cubicBezTo>
                  <a:cubicBezTo>
                    <a:pt x="53326" y="219120"/>
                    <a:pt x="35228" y="213405"/>
                    <a:pt x="24751" y="200070"/>
                  </a:cubicBezTo>
                  <a:cubicBezTo>
                    <a:pt x="16178" y="188640"/>
                    <a:pt x="16178" y="172448"/>
                    <a:pt x="23798" y="160065"/>
                  </a:cubicBezTo>
                  <a:cubicBezTo>
                    <a:pt x="12368" y="156255"/>
                    <a:pt x="3796" y="146730"/>
                    <a:pt x="938" y="135300"/>
                  </a:cubicBezTo>
                  <a:cubicBezTo>
                    <a:pt x="-1919" y="121013"/>
                    <a:pt x="1891" y="106725"/>
                    <a:pt x="10463" y="95295"/>
                  </a:cubicBezTo>
                  <a:cubicBezTo>
                    <a:pt x="18083" y="85770"/>
                    <a:pt x="28561" y="78150"/>
                    <a:pt x="39038" y="72435"/>
                  </a:cubicBezTo>
                  <a:cubicBezTo>
                    <a:pt x="37133" y="57195"/>
                    <a:pt x="41896" y="42908"/>
                    <a:pt x="53326" y="32430"/>
                  </a:cubicBezTo>
                  <a:cubicBezTo>
                    <a:pt x="68566" y="21000"/>
                    <a:pt x="88568" y="17190"/>
                    <a:pt x="107618" y="22905"/>
                  </a:cubicBezTo>
                  <a:cubicBezTo>
                    <a:pt x="116191" y="15285"/>
                    <a:pt x="124763" y="9570"/>
                    <a:pt x="134288" y="3855"/>
                  </a:cubicBezTo>
                  <a:cubicBezTo>
                    <a:pt x="145718" y="-907"/>
                    <a:pt x="157148" y="-907"/>
                    <a:pt x="168578" y="1950"/>
                  </a:cubicBezTo>
                  <a:cubicBezTo>
                    <a:pt x="189533" y="7665"/>
                    <a:pt x="206678" y="23858"/>
                    <a:pt x="213346" y="44813"/>
                  </a:cubicBezTo>
                  <a:cubicBezTo>
                    <a:pt x="219061" y="44813"/>
                    <a:pt x="224776" y="46718"/>
                    <a:pt x="229538" y="49575"/>
                  </a:cubicBezTo>
                  <a:cubicBezTo>
                    <a:pt x="239063" y="55290"/>
                    <a:pt x="248588" y="62910"/>
                    <a:pt x="257161" y="70530"/>
                  </a:cubicBezTo>
                  <a:cubicBezTo>
                    <a:pt x="261923" y="74340"/>
                    <a:pt x="266686" y="80055"/>
                    <a:pt x="268591" y="85770"/>
                  </a:cubicBezTo>
                  <a:cubicBezTo>
                    <a:pt x="271448" y="96248"/>
                    <a:pt x="269543" y="107678"/>
                    <a:pt x="263828" y="116250"/>
                  </a:cubicBezTo>
                  <a:cubicBezTo>
                    <a:pt x="275258" y="121013"/>
                    <a:pt x="284783" y="131490"/>
                    <a:pt x="289546" y="142920"/>
                  </a:cubicBezTo>
                  <a:cubicBezTo>
                    <a:pt x="294308" y="153398"/>
                    <a:pt x="296213" y="163875"/>
                    <a:pt x="295261" y="175305"/>
                  </a:cubicBezTo>
                  <a:cubicBezTo>
                    <a:pt x="294308" y="184830"/>
                    <a:pt x="289546" y="193403"/>
                    <a:pt x="282878" y="199118"/>
                  </a:cubicBezTo>
                  <a:cubicBezTo>
                    <a:pt x="288593" y="205785"/>
                    <a:pt x="291451" y="214358"/>
                    <a:pt x="289546" y="223883"/>
                  </a:cubicBezTo>
                  <a:cubicBezTo>
                    <a:pt x="286688" y="234360"/>
                    <a:pt x="281926" y="242933"/>
                    <a:pt x="273353" y="249600"/>
                  </a:cubicBezTo>
                  <a:cubicBezTo>
                    <a:pt x="257161" y="263888"/>
                    <a:pt x="238111" y="274365"/>
                    <a:pt x="216203" y="278175"/>
                  </a:cubicBezTo>
                  <a:lnTo>
                    <a:pt x="216203" y="278175"/>
                  </a:lnTo>
                  <a:lnTo>
                    <a:pt x="208583" y="280080"/>
                  </a:lnTo>
                  <a:cubicBezTo>
                    <a:pt x="206678" y="280080"/>
                    <a:pt x="204773" y="281033"/>
                    <a:pt x="202868" y="281985"/>
                  </a:cubicBezTo>
                  <a:cubicBezTo>
                    <a:pt x="199058" y="284843"/>
                    <a:pt x="195248" y="285795"/>
                    <a:pt x="190486" y="286748"/>
                  </a:cubicBezTo>
                  <a:close/>
                  <a:moveTo>
                    <a:pt x="72376" y="202928"/>
                  </a:moveTo>
                  <a:lnTo>
                    <a:pt x="74281" y="202928"/>
                  </a:lnTo>
                  <a:cubicBezTo>
                    <a:pt x="77138" y="203880"/>
                    <a:pt x="79996" y="204833"/>
                    <a:pt x="81901" y="207690"/>
                  </a:cubicBezTo>
                  <a:lnTo>
                    <a:pt x="82853" y="208643"/>
                  </a:lnTo>
                  <a:cubicBezTo>
                    <a:pt x="85711" y="210548"/>
                    <a:pt x="88568" y="212453"/>
                    <a:pt x="92378" y="212453"/>
                  </a:cubicBezTo>
                  <a:cubicBezTo>
                    <a:pt x="96188" y="213405"/>
                    <a:pt x="99046" y="214358"/>
                    <a:pt x="102856" y="216263"/>
                  </a:cubicBezTo>
                  <a:cubicBezTo>
                    <a:pt x="109523" y="220073"/>
                    <a:pt x="116191" y="224835"/>
                    <a:pt x="120953" y="230550"/>
                  </a:cubicBezTo>
                  <a:cubicBezTo>
                    <a:pt x="123811" y="233408"/>
                    <a:pt x="125716" y="235313"/>
                    <a:pt x="128573" y="237218"/>
                  </a:cubicBezTo>
                  <a:cubicBezTo>
                    <a:pt x="137146" y="243885"/>
                    <a:pt x="145718" y="249600"/>
                    <a:pt x="154291" y="255315"/>
                  </a:cubicBezTo>
                  <a:cubicBezTo>
                    <a:pt x="158101" y="257220"/>
                    <a:pt x="160958" y="260078"/>
                    <a:pt x="164768" y="262935"/>
                  </a:cubicBezTo>
                  <a:cubicBezTo>
                    <a:pt x="170483" y="267698"/>
                    <a:pt x="177151" y="271508"/>
                    <a:pt x="183818" y="274365"/>
                  </a:cubicBezTo>
                  <a:cubicBezTo>
                    <a:pt x="188581" y="276270"/>
                    <a:pt x="194296" y="276270"/>
                    <a:pt x="200011" y="273413"/>
                  </a:cubicBezTo>
                  <a:cubicBezTo>
                    <a:pt x="201916" y="272460"/>
                    <a:pt x="204773" y="272460"/>
                    <a:pt x="206678" y="271508"/>
                  </a:cubicBezTo>
                  <a:lnTo>
                    <a:pt x="214298" y="269603"/>
                  </a:lnTo>
                  <a:lnTo>
                    <a:pt x="214298" y="269603"/>
                  </a:lnTo>
                  <a:cubicBezTo>
                    <a:pt x="234301" y="265793"/>
                    <a:pt x="252398" y="256268"/>
                    <a:pt x="266686" y="242933"/>
                  </a:cubicBezTo>
                  <a:cubicBezTo>
                    <a:pt x="273353" y="237218"/>
                    <a:pt x="278116" y="230550"/>
                    <a:pt x="280021" y="221978"/>
                  </a:cubicBezTo>
                  <a:cubicBezTo>
                    <a:pt x="281926" y="214358"/>
                    <a:pt x="278116" y="207690"/>
                    <a:pt x="272401" y="203880"/>
                  </a:cubicBezTo>
                  <a:cubicBezTo>
                    <a:pt x="270496" y="202928"/>
                    <a:pt x="269543" y="201023"/>
                    <a:pt x="269543" y="200070"/>
                  </a:cubicBezTo>
                  <a:cubicBezTo>
                    <a:pt x="269543" y="198165"/>
                    <a:pt x="270496" y="196260"/>
                    <a:pt x="272401" y="195308"/>
                  </a:cubicBezTo>
                  <a:cubicBezTo>
                    <a:pt x="280021" y="190545"/>
                    <a:pt x="284783" y="182925"/>
                    <a:pt x="285736" y="174353"/>
                  </a:cubicBezTo>
                  <a:cubicBezTo>
                    <a:pt x="286688" y="164828"/>
                    <a:pt x="284783" y="155303"/>
                    <a:pt x="280973" y="146730"/>
                  </a:cubicBezTo>
                  <a:cubicBezTo>
                    <a:pt x="278116" y="140063"/>
                    <a:pt x="270496" y="125775"/>
                    <a:pt x="257161" y="123870"/>
                  </a:cubicBezTo>
                  <a:cubicBezTo>
                    <a:pt x="255256" y="123870"/>
                    <a:pt x="254303" y="122918"/>
                    <a:pt x="253351" y="121013"/>
                  </a:cubicBezTo>
                  <a:cubicBezTo>
                    <a:pt x="252398" y="120060"/>
                    <a:pt x="252398" y="118155"/>
                    <a:pt x="253351" y="116250"/>
                  </a:cubicBezTo>
                  <a:cubicBezTo>
                    <a:pt x="258113" y="106725"/>
                    <a:pt x="263828" y="97200"/>
                    <a:pt x="260971" y="87675"/>
                  </a:cubicBezTo>
                  <a:cubicBezTo>
                    <a:pt x="259066" y="82913"/>
                    <a:pt x="256208" y="79103"/>
                    <a:pt x="251446" y="76245"/>
                  </a:cubicBezTo>
                  <a:cubicBezTo>
                    <a:pt x="242873" y="68625"/>
                    <a:pt x="234301" y="62910"/>
                    <a:pt x="224776" y="57195"/>
                  </a:cubicBezTo>
                  <a:cubicBezTo>
                    <a:pt x="220966" y="55290"/>
                    <a:pt x="216203" y="52433"/>
                    <a:pt x="213346" y="54338"/>
                  </a:cubicBezTo>
                  <a:cubicBezTo>
                    <a:pt x="212393" y="55290"/>
                    <a:pt x="210488" y="55290"/>
                    <a:pt x="208583" y="54338"/>
                  </a:cubicBezTo>
                  <a:cubicBezTo>
                    <a:pt x="206678" y="53385"/>
                    <a:pt x="205726" y="52433"/>
                    <a:pt x="205726" y="50528"/>
                  </a:cubicBezTo>
                  <a:cubicBezTo>
                    <a:pt x="201916" y="30525"/>
                    <a:pt x="186676" y="14333"/>
                    <a:pt x="166673" y="9570"/>
                  </a:cubicBezTo>
                  <a:cubicBezTo>
                    <a:pt x="157148" y="6713"/>
                    <a:pt x="147623" y="7665"/>
                    <a:pt x="138098" y="11475"/>
                  </a:cubicBezTo>
                  <a:cubicBezTo>
                    <a:pt x="129526" y="17190"/>
                    <a:pt x="120953" y="22905"/>
                    <a:pt x="113333" y="29573"/>
                  </a:cubicBezTo>
                  <a:cubicBezTo>
                    <a:pt x="112381" y="31478"/>
                    <a:pt x="109523" y="32430"/>
                    <a:pt x="107618" y="31478"/>
                  </a:cubicBezTo>
                  <a:cubicBezTo>
                    <a:pt x="91426" y="25763"/>
                    <a:pt x="74281" y="28620"/>
                    <a:pt x="59993" y="38145"/>
                  </a:cubicBezTo>
                  <a:cubicBezTo>
                    <a:pt x="50468" y="46718"/>
                    <a:pt x="46658" y="60053"/>
                    <a:pt x="49516" y="72435"/>
                  </a:cubicBezTo>
                  <a:cubicBezTo>
                    <a:pt x="50468" y="74340"/>
                    <a:pt x="48563" y="77198"/>
                    <a:pt x="46658" y="78150"/>
                  </a:cubicBezTo>
                  <a:cubicBezTo>
                    <a:pt x="35228" y="82913"/>
                    <a:pt x="25703" y="90533"/>
                    <a:pt x="18083" y="100058"/>
                  </a:cubicBezTo>
                  <a:cubicBezTo>
                    <a:pt x="10463" y="108630"/>
                    <a:pt x="7606" y="120060"/>
                    <a:pt x="9511" y="131490"/>
                  </a:cubicBezTo>
                  <a:cubicBezTo>
                    <a:pt x="12368" y="141968"/>
                    <a:pt x="20941" y="149588"/>
                    <a:pt x="32371" y="150540"/>
                  </a:cubicBezTo>
                  <a:cubicBezTo>
                    <a:pt x="34276" y="150540"/>
                    <a:pt x="36181" y="151493"/>
                    <a:pt x="37133" y="153398"/>
                  </a:cubicBezTo>
                  <a:cubicBezTo>
                    <a:pt x="38086" y="155303"/>
                    <a:pt x="37133" y="157208"/>
                    <a:pt x="35228" y="159113"/>
                  </a:cubicBezTo>
                  <a:cubicBezTo>
                    <a:pt x="25703" y="167685"/>
                    <a:pt x="24751" y="181973"/>
                    <a:pt x="31418" y="192450"/>
                  </a:cubicBezTo>
                  <a:cubicBezTo>
                    <a:pt x="39991" y="202928"/>
                    <a:pt x="53326" y="206738"/>
                    <a:pt x="65708" y="203880"/>
                  </a:cubicBezTo>
                  <a:cubicBezTo>
                    <a:pt x="68566" y="203880"/>
                    <a:pt x="70471" y="202928"/>
                    <a:pt x="72376" y="202928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5410680" y="4095300"/>
              <a:ext cx="27590" cy="58974"/>
            </a:xfrm>
            <a:custGeom>
              <a:avLst/>
              <a:gdLst/>
              <a:ahLst/>
              <a:cxnLst/>
              <a:rect l="l" t="t" r="r" b="b"/>
              <a:pathLst>
                <a:path w="27590" h="58974">
                  <a:moveTo>
                    <a:pt x="12350" y="0"/>
                  </a:moveTo>
                  <a:cubicBezTo>
                    <a:pt x="12350" y="0"/>
                    <a:pt x="-5747" y="49530"/>
                    <a:pt x="1873" y="56198"/>
                  </a:cubicBezTo>
                  <a:cubicBezTo>
                    <a:pt x="9492" y="63818"/>
                    <a:pt x="27590" y="53340"/>
                    <a:pt x="27590" y="53340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405533" y="4090181"/>
              <a:ext cx="37116" cy="68937"/>
            </a:xfrm>
            <a:custGeom>
              <a:avLst/>
              <a:gdLst/>
              <a:ahLst/>
              <a:cxnLst/>
              <a:rect l="l" t="t" r="r" b="b"/>
              <a:pathLst>
                <a:path w="37116" h="68937">
                  <a:moveTo>
                    <a:pt x="14639" y="68937"/>
                  </a:moveTo>
                  <a:cubicBezTo>
                    <a:pt x="10829" y="68937"/>
                    <a:pt x="6067" y="67985"/>
                    <a:pt x="3209" y="65127"/>
                  </a:cubicBezTo>
                  <a:cubicBezTo>
                    <a:pt x="-5363" y="56555"/>
                    <a:pt x="5114" y="23217"/>
                    <a:pt x="12734" y="3215"/>
                  </a:cubicBezTo>
                  <a:cubicBezTo>
                    <a:pt x="13687" y="357"/>
                    <a:pt x="16545" y="-595"/>
                    <a:pt x="18450" y="357"/>
                  </a:cubicBezTo>
                  <a:cubicBezTo>
                    <a:pt x="21307" y="1310"/>
                    <a:pt x="22259" y="4167"/>
                    <a:pt x="21307" y="7025"/>
                  </a:cubicBezTo>
                  <a:cubicBezTo>
                    <a:pt x="12734" y="30837"/>
                    <a:pt x="7020" y="54650"/>
                    <a:pt x="9877" y="58460"/>
                  </a:cubicBezTo>
                  <a:cubicBezTo>
                    <a:pt x="12734" y="62270"/>
                    <a:pt x="25117" y="57507"/>
                    <a:pt x="29879" y="54650"/>
                  </a:cubicBezTo>
                  <a:cubicBezTo>
                    <a:pt x="31784" y="53697"/>
                    <a:pt x="34642" y="54650"/>
                    <a:pt x="36547" y="56555"/>
                  </a:cubicBezTo>
                  <a:cubicBezTo>
                    <a:pt x="37500" y="58460"/>
                    <a:pt x="37500" y="61317"/>
                    <a:pt x="34642" y="63222"/>
                  </a:cubicBezTo>
                  <a:cubicBezTo>
                    <a:pt x="34642" y="63222"/>
                    <a:pt x="34642" y="63222"/>
                    <a:pt x="34642" y="63222"/>
                  </a:cubicBezTo>
                  <a:cubicBezTo>
                    <a:pt x="28927" y="67032"/>
                    <a:pt x="22259" y="68937"/>
                    <a:pt x="14639" y="68937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5403504" y="3992431"/>
              <a:ext cx="193894" cy="270514"/>
            </a:xfrm>
            <a:custGeom>
              <a:avLst/>
              <a:gdLst/>
              <a:ahLst/>
              <a:cxnLst/>
              <a:rect l="l" t="t" r="r" b="b"/>
              <a:pathLst>
                <a:path w="193894" h="270514">
                  <a:moveTo>
                    <a:pt x="6191" y="7620"/>
                  </a:moveTo>
                  <a:cubicBezTo>
                    <a:pt x="4286" y="9525"/>
                    <a:pt x="2381" y="12383"/>
                    <a:pt x="1429" y="16192"/>
                  </a:cubicBezTo>
                  <a:cubicBezTo>
                    <a:pt x="-476" y="27622"/>
                    <a:pt x="-476" y="38100"/>
                    <a:pt x="1429" y="49530"/>
                  </a:cubicBezTo>
                  <a:cubicBezTo>
                    <a:pt x="4286" y="71438"/>
                    <a:pt x="9049" y="93345"/>
                    <a:pt x="14764" y="114300"/>
                  </a:cubicBezTo>
                  <a:cubicBezTo>
                    <a:pt x="21431" y="142875"/>
                    <a:pt x="29051" y="170498"/>
                    <a:pt x="37624" y="198120"/>
                  </a:cubicBezTo>
                  <a:cubicBezTo>
                    <a:pt x="42386" y="216218"/>
                    <a:pt x="89059" y="205740"/>
                    <a:pt x="96679" y="198120"/>
                  </a:cubicBezTo>
                  <a:lnTo>
                    <a:pt x="106204" y="270510"/>
                  </a:lnTo>
                  <a:cubicBezTo>
                    <a:pt x="106204" y="270510"/>
                    <a:pt x="130016" y="271463"/>
                    <a:pt x="163354" y="245745"/>
                  </a:cubicBezTo>
                  <a:cubicBezTo>
                    <a:pt x="196691" y="219075"/>
                    <a:pt x="193834" y="209550"/>
                    <a:pt x="193834" y="209550"/>
                  </a:cubicBezTo>
                  <a:lnTo>
                    <a:pt x="171926" y="128588"/>
                  </a:lnTo>
                  <a:cubicBezTo>
                    <a:pt x="171926" y="128588"/>
                    <a:pt x="141446" y="136208"/>
                    <a:pt x="114776" y="103823"/>
                  </a:cubicBezTo>
                  <a:cubicBezTo>
                    <a:pt x="110966" y="99060"/>
                    <a:pt x="107156" y="89535"/>
                    <a:pt x="102394" y="85725"/>
                  </a:cubicBezTo>
                  <a:cubicBezTo>
                    <a:pt x="97631" y="81915"/>
                    <a:pt x="88106" y="80963"/>
                    <a:pt x="83344" y="74295"/>
                  </a:cubicBezTo>
                  <a:cubicBezTo>
                    <a:pt x="78581" y="67628"/>
                    <a:pt x="76676" y="59055"/>
                    <a:pt x="79534" y="50482"/>
                  </a:cubicBezTo>
                  <a:cubicBezTo>
                    <a:pt x="80486" y="48578"/>
                    <a:pt x="80486" y="46672"/>
                    <a:pt x="79534" y="45720"/>
                  </a:cubicBezTo>
                  <a:cubicBezTo>
                    <a:pt x="78581" y="44768"/>
                    <a:pt x="77629" y="44768"/>
                    <a:pt x="76676" y="44768"/>
                  </a:cubicBezTo>
                  <a:cubicBezTo>
                    <a:pt x="64294" y="41910"/>
                    <a:pt x="56674" y="29528"/>
                    <a:pt x="60484" y="17145"/>
                  </a:cubicBezTo>
                  <a:cubicBezTo>
                    <a:pt x="60484" y="17145"/>
                    <a:pt x="60484" y="16192"/>
                    <a:pt x="60484" y="16192"/>
                  </a:cubicBezTo>
                  <a:cubicBezTo>
                    <a:pt x="49054" y="19050"/>
                    <a:pt x="38576" y="8572"/>
                    <a:pt x="30004" y="0"/>
                  </a:cubicBezTo>
                  <a:cubicBezTo>
                    <a:pt x="32861" y="2858"/>
                    <a:pt x="11906" y="4763"/>
                    <a:pt x="11906" y="5715"/>
                  </a:cubicBezTo>
                  <a:cubicBezTo>
                    <a:pt x="9049" y="5715"/>
                    <a:pt x="8096" y="6667"/>
                    <a:pt x="6191" y="762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8" name="Freeform 58"/>
            <p:cNvSpPr/>
            <p:nvPr/>
          </p:nvSpPr>
          <p:spPr>
            <a:xfrm>
              <a:off x="5397890" y="3988144"/>
              <a:ext cx="203431" cy="279558"/>
            </a:xfrm>
            <a:custGeom>
              <a:avLst/>
              <a:gdLst/>
              <a:ahLst/>
              <a:cxnLst/>
              <a:rect l="l" t="t" r="r" b="b"/>
              <a:pathLst>
                <a:path w="203431" h="279558">
                  <a:moveTo>
                    <a:pt x="110865" y="279559"/>
                  </a:moveTo>
                  <a:lnTo>
                    <a:pt x="110865" y="279559"/>
                  </a:lnTo>
                  <a:cubicBezTo>
                    <a:pt x="108008" y="279559"/>
                    <a:pt x="106103" y="277654"/>
                    <a:pt x="105150" y="275749"/>
                  </a:cubicBezTo>
                  <a:lnTo>
                    <a:pt x="96578" y="210026"/>
                  </a:lnTo>
                  <a:cubicBezTo>
                    <a:pt x="82290" y="215741"/>
                    <a:pt x="67050" y="217646"/>
                    <a:pt x="51810" y="215741"/>
                  </a:cubicBezTo>
                  <a:cubicBezTo>
                    <a:pt x="45143" y="214789"/>
                    <a:pt x="39428" y="210026"/>
                    <a:pt x="37523" y="203359"/>
                  </a:cubicBezTo>
                  <a:cubicBezTo>
                    <a:pt x="28950" y="175736"/>
                    <a:pt x="22283" y="147161"/>
                    <a:pt x="14663" y="118586"/>
                  </a:cubicBezTo>
                  <a:lnTo>
                    <a:pt x="12758" y="112871"/>
                  </a:lnTo>
                  <a:cubicBezTo>
                    <a:pt x="7995" y="93821"/>
                    <a:pt x="3233" y="73819"/>
                    <a:pt x="1328" y="53816"/>
                  </a:cubicBezTo>
                  <a:cubicBezTo>
                    <a:pt x="-577" y="42386"/>
                    <a:pt x="-577" y="30004"/>
                    <a:pt x="2280" y="18574"/>
                  </a:cubicBezTo>
                  <a:cubicBezTo>
                    <a:pt x="3233" y="14764"/>
                    <a:pt x="5138" y="10954"/>
                    <a:pt x="7995" y="8096"/>
                  </a:cubicBezTo>
                  <a:lnTo>
                    <a:pt x="7995" y="8096"/>
                  </a:lnTo>
                  <a:cubicBezTo>
                    <a:pt x="9900" y="7144"/>
                    <a:pt x="11805" y="6191"/>
                    <a:pt x="12758" y="5239"/>
                  </a:cubicBezTo>
                  <a:lnTo>
                    <a:pt x="14663" y="5239"/>
                  </a:lnTo>
                  <a:cubicBezTo>
                    <a:pt x="19425" y="4286"/>
                    <a:pt x="24188" y="4286"/>
                    <a:pt x="28950" y="2381"/>
                  </a:cubicBezTo>
                  <a:cubicBezTo>
                    <a:pt x="28950" y="1429"/>
                    <a:pt x="29903" y="1429"/>
                    <a:pt x="29903" y="1429"/>
                  </a:cubicBezTo>
                  <a:cubicBezTo>
                    <a:pt x="31808" y="-476"/>
                    <a:pt x="34665" y="-476"/>
                    <a:pt x="36570" y="1429"/>
                  </a:cubicBezTo>
                  <a:cubicBezTo>
                    <a:pt x="36570" y="1429"/>
                    <a:pt x="36570" y="1429"/>
                    <a:pt x="36570" y="1429"/>
                  </a:cubicBezTo>
                  <a:lnTo>
                    <a:pt x="36570" y="1429"/>
                  </a:lnTo>
                  <a:cubicBezTo>
                    <a:pt x="43238" y="9049"/>
                    <a:pt x="52763" y="18574"/>
                    <a:pt x="62288" y="15716"/>
                  </a:cubicBezTo>
                  <a:cubicBezTo>
                    <a:pt x="64193" y="15716"/>
                    <a:pt x="66098" y="15716"/>
                    <a:pt x="67050" y="17621"/>
                  </a:cubicBezTo>
                  <a:cubicBezTo>
                    <a:pt x="68003" y="18574"/>
                    <a:pt x="68955" y="20479"/>
                    <a:pt x="68003" y="22384"/>
                  </a:cubicBezTo>
                  <a:cubicBezTo>
                    <a:pt x="67050" y="27146"/>
                    <a:pt x="67050" y="31909"/>
                    <a:pt x="69908" y="35719"/>
                  </a:cubicBezTo>
                  <a:cubicBezTo>
                    <a:pt x="71813" y="39529"/>
                    <a:pt x="75623" y="42386"/>
                    <a:pt x="80385" y="44291"/>
                  </a:cubicBezTo>
                  <a:cubicBezTo>
                    <a:pt x="82290" y="44291"/>
                    <a:pt x="84195" y="45244"/>
                    <a:pt x="86100" y="47149"/>
                  </a:cubicBezTo>
                  <a:cubicBezTo>
                    <a:pt x="88005" y="50006"/>
                    <a:pt x="88958" y="53816"/>
                    <a:pt x="87053" y="56674"/>
                  </a:cubicBezTo>
                  <a:cubicBezTo>
                    <a:pt x="85148" y="63341"/>
                    <a:pt x="86100" y="70009"/>
                    <a:pt x="90863" y="75724"/>
                  </a:cubicBezTo>
                  <a:cubicBezTo>
                    <a:pt x="92768" y="78581"/>
                    <a:pt x="96578" y="80486"/>
                    <a:pt x="100388" y="81439"/>
                  </a:cubicBezTo>
                  <a:cubicBezTo>
                    <a:pt x="104198" y="82391"/>
                    <a:pt x="107055" y="84296"/>
                    <a:pt x="109913" y="86201"/>
                  </a:cubicBezTo>
                  <a:cubicBezTo>
                    <a:pt x="113723" y="90011"/>
                    <a:pt x="116580" y="93821"/>
                    <a:pt x="118485" y="97631"/>
                  </a:cubicBezTo>
                  <a:cubicBezTo>
                    <a:pt x="119438" y="99536"/>
                    <a:pt x="121343" y="102394"/>
                    <a:pt x="123248" y="104299"/>
                  </a:cubicBezTo>
                  <a:cubicBezTo>
                    <a:pt x="147060" y="132874"/>
                    <a:pt x="174683" y="128111"/>
                    <a:pt x="175635" y="127159"/>
                  </a:cubicBezTo>
                  <a:cubicBezTo>
                    <a:pt x="178493" y="126206"/>
                    <a:pt x="180398" y="128111"/>
                    <a:pt x="181350" y="130969"/>
                  </a:cubicBezTo>
                  <a:lnTo>
                    <a:pt x="203258" y="211931"/>
                  </a:lnTo>
                  <a:cubicBezTo>
                    <a:pt x="204210" y="215741"/>
                    <a:pt x="202305" y="227171"/>
                    <a:pt x="169920" y="251936"/>
                  </a:cubicBezTo>
                  <a:cubicBezTo>
                    <a:pt x="138488" y="278606"/>
                    <a:pt x="114675" y="279559"/>
                    <a:pt x="110865" y="279559"/>
                  </a:cubicBezTo>
                  <a:close/>
                  <a:moveTo>
                    <a:pt x="101340" y="197644"/>
                  </a:moveTo>
                  <a:cubicBezTo>
                    <a:pt x="102293" y="197644"/>
                    <a:pt x="102293" y="197644"/>
                    <a:pt x="103245" y="197644"/>
                  </a:cubicBezTo>
                  <a:cubicBezTo>
                    <a:pt x="105150" y="198596"/>
                    <a:pt x="106103" y="199549"/>
                    <a:pt x="106103" y="201454"/>
                  </a:cubicBezTo>
                  <a:lnTo>
                    <a:pt x="114675" y="269081"/>
                  </a:lnTo>
                  <a:cubicBezTo>
                    <a:pt x="132773" y="265271"/>
                    <a:pt x="149918" y="257651"/>
                    <a:pt x="164205" y="245269"/>
                  </a:cubicBezTo>
                  <a:cubicBezTo>
                    <a:pt x="189923" y="225266"/>
                    <a:pt x="192780" y="216694"/>
                    <a:pt x="193733" y="214789"/>
                  </a:cubicBezTo>
                  <a:lnTo>
                    <a:pt x="172778" y="138589"/>
                  </a:lnTo>
                  <a:cubicBezTo>
                    <a:pt x="149918" y="139541"/>
                    <a:pt x="128963" y="130016"/>
                    <a:pt x="115628" y="111919"/>
                  </a:cubicBezTo>
                  <a:cubicBezTo>
                    <a:pt x="113723" y="109061"/>
                    <a:pt x="111818" y="106204"/>
                    <a:pt x="109913" y="103346"/>
                  </a:cubicBezTo>
                  <a:cubicBezTo>
                    <a:pt x="108008" y="99536"/>
                    <a:pt x="106103" y="96679"/>
                    <a:pt x="103245" y="93821"/>
                  </a:cubicBezTo>
                  <a:cubicBezTo>
                    <a:pt x="101340" y="91916"/>
                    <a:pt x="98483" y="90964"/>
                    <a:pt x="96578" y="90011"/>
                  </a:cubicBezTo>
                  <a:cubicBezTo>
                    <a:pt x="91815" y="88106"/>
                    <a:pt x="87053" y="85249"/>
                    <a:pt x="83243" y="81439"/>
                  </a:cubicBezTo>
                  <a:cubicBezTo>
                    <a:pt x="77528" y="73819"/>
                    <a:pt x="75623" y="63341"/>
                    <a:pt x="78480" y="53816"/>
                  </a:cubicBezTo>
                  <a:lnTo>
                    <a:pt x="78480" y="52864"/>
                  </a:lnTo>
                  <a:cubicBezTo>
                    <a:pt x="71813" y="50959"/>
                    <a:pt x="65145" y="47149"/>
                    <a:pt x="62288" y="40481"/>
                  </a:cubicBezTo>
                  <a:cubicBezTo>
                    <a:pt x="59430" y="35719"/>
                    <a:pt x="58478" y="30956"/>
                    <a:pt x="58478" y="26194"/>
                  </a:cubicBezTo>
                  <a:cubicBezTo>
                    <a:pt x="48953" y="24289"/>
                    <a:pt x="39428" y="19526"/>
                    <a:pt x="33713" y="10954"/>
                  </a:cubicBezTo>
                  <a:cubicBezTo>
                    <a:pt x="27998" y="12859"/>
                    <a:pt x="23235" y="13811"/>
                    <a:pt x="17520" y="13811"/>
                  </a:cubicBezTo>
                  <a:cubicBezTo>
                    <a:pt x="16568" y="13811"/>
                    <a:pt x="15615" y="14764"/>
                    <a:pt x="14663" y="14764"/>
                  </a:cubicBezTo>
                  <a:lnTo>
                    <a:pt x="14663" y="14764"/>
                  </a:lnTo>
                  <a:cubicBezTo>
                    <a:pt x="13710" y="15716"/>
                    <a:pt x="12758" y="16669"/>
                    <a:pt x="11805" y="20479"/>
                  </a:cubicBezTo>
                  <a:cubicBezTo>
                    <a:pt x="9900" y="30956"/>
                    <a:pt x="9900" y="41434"/>
                    <a:pt x="11805" y="51911"/>
                  </a:cubicBezTo>
                  <a:cubicBezTo>
                    <a:pt x="14663" y="71914"/>
                    <a:pt x="18473" y="90964"/>
                    <a:pt x="23235" y="110014"/>
                  </a:cubicBezTo>
                  <a:lnTo>
                    <a:pt x="25140" y="115729"/>
                  </a:lnTo>
                  <a:cubicBezTo>
                    <a:pt x="31808" y="143351"/>
                    <a:pt x="39428" y="171926"/>
                    <a:pt x="48000" y="199549"/>
                  </a:cubicBezTo>
                  <a:cubicBezTo>
                    <a:pt x="48953" y="202406"/>
                    <a:pt x="50858" y="203359"/>
                    <a:pt x="55620" y="205264"/>
                  </a:cubicBezTo>
                  <a:cubicBezTo>
                    <a:pt x="69908" y="207169"/>
                    <a:pt x="85148" y="205264"/>
                    <a:pt x="98483" y="197644"/>
                  </a:cubicBezTo>
                  <a:cubicBezTo>
                    <a:pt x="99435" y="197644"/>
                    <a:pt x="100388" y="197644"/>
                    <a:pt x="101340" y="197644"/>
                  </a:cubicBezTo>
                  <a:lnTo>
                    <a:pt x="101340" y="197644"/>
                  </a:lnTo>
                  <a:close/>
                  <a:moveTo>
                    <a:pt x="11805" y="11906"/>
                  </a:moveTo>
                  <a:lnTo>
                    <a:pt x="11805" y="11906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59" name="Freeform 59"/>
            <p:cNvSpPr/>
            <p:nvPr/>
          </p:nvSpPr>
          <p:spPr>
            <a:xfrm>
              <a:off x="5495076" y="4041961"/>
              <a:ext cx="48237" cy="79057"/>
            </a:xfrm>
            <a:custGeom>
              <a:avLst/>
              <a:gdLst/>
              <a:ahLst/>
              <a:cxnLst/>
              <a:rect l="l" t="t" r="r" b="b"/>
              <a:pathLst>
                <a:path w="48237" h="79057">
                  <a:moveTo>
                    <a:pt x="344" y="44767"/>
                  </a:moveTo>
                  <a:cubicBezTo>
                    <a:pt x="-609" y="37147"/>
                    <a:pt x="344" y="30480"/>
                    <a:pt x="4154" y="23813"/>
                  </a:cubicBezTo>
                  <a:cubicBezTo>
                    <a:pt x="6058" y="18097"/>
                    <a:pt x="7964" y="13335"/>
                    <a:pt x="11774" y="8572"/>
                  </a:cubicBezTo>
                  <a:cubicBezTo>
                    <a:pt x="14631" y="3810"/>
                    <a:pt x="20346" y="952"/>
                    <a:pt x="26061" y="0"/>
                  </a:cubicBezTo>
                  <a:cubicBezTo>
                    <a:pt x="30824" y="0"/>
                    <a:pt x="35586" y="1905"/>
                    <a:pt x="39396" y="5715"/>
                  </a:cubicBezTo>
                  <a:cubicBezTo>
                    <a:pt x="42254" y="9525"/>
                    <a:pt x="45111" y="14288"/>
                    <a:pt x="46064" y="19050"/>
                  </a:cubicBezTo>
                  <a:cubicBezTo>
                    <a:pt x="51779" y="40005"/>
                    <a:pt x="46064" y="63817"/>
                    <a:pt x="30824" y="79057"/>
                  </a:cubicBezTo>
                  <a:lnTo>
                    <a:pt x="31776" y="77152"/>
                  </a:ln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0" name="Freeform 60"/>
            <p:cNvSpPr/>
            <p:nvPr/>
          </p:nvSpPr>
          <p:spPr>
            <a:xfrm>
              <a:off x="5490314" y="4036246"/>
              <a:ext cx="57199" cy="89534"/>
            </a:xfrm>
            <a:custGeom>
              <a:avLst/>
              <a:gdLst/>
              <a:ahLst/>
              <a:cxnLst/>
              <a:rect l="l" t="t" r="r" b="b"/>
              <a:pathLst>
                <a:path w="57199" h="89534">
                  <a:moveTo>
                    <a:pt x="34633" y="89535"/>
                  </a:moveTo>
                  <a:cubicBezTo>
                    <a:pt x="33681" y="89535"/>
                    <a:pt x="32729" y="89535"/>
                    <a:pt x="31776" y="88582"/>
                  </a:cubicBezTo>
                  <a:cubicBezTo>
                    <a:pt x="29871" y="86678"/>
                    <a:pt x="28919" y="84773"/>
                    <a:pt x="30824" y="81915"/>
                  </a:cubicBezTo>
                  <a:lnTo>
                    <a:pt x="31776" y="80010"/>
                  </a:lnTo>
                  <a:lnTo>
                    <a:pt x="31776" y="80010"/>
                  </a:lnTo>
                  <a:cubicBezTo>
                    <a:pt x="46064" y="65723"/>
                    <a:pt x="50826" y="44767"/>
                    <a:pt x="45111" y="24765"/>
                  </a:cubicBezTo>
                  <a:cubicBezTo>
                    <a:pt x="44158" y="20955"/>
                    <a:pt x="42254" y="17145"/>
                    <a:pt x="39396" y="13335"/>
                  </a:cubicBezTo>
                  <a:cubicBezTo>
                    <a:pt x="36539" y="10478"/>
                    <a:pt x="33681" y="8572"/>
                    <a:pt x="29871" y="8572"/>
                  </a:cubicBezTo>
                  <a:cubicBezTo>
                    <a:pt x="26061" y="8572"/>
                    <a:pt x="22251" y="11430"/>
                    <a:pt x="19394" y="15240"/>
                  </a:cubicBezTo>
                  <a:cubicBezTo>
                    <a:pt x="16536" y="19050"/>
                    <a:pt x="14631" y="23813"/>
                    <a:pt x="12726" y="29528"/>
                  </a:cubicBezTo>
                  <a:cubicBezTo>
                    <a:pt x="9869" y="35242"/>
                    <a:pt x="8916" y="41910"/>
                    <a:pt x="9869" y="47625"/>
                  </a:cubicBezTo>
                  <a:cubicBezTo>
                    <a:pt x="10821" y="50482"/>
                    <a:pt x="8916" y="52388"/>
                    <a:pt x="6058" y="53340"/>
                  </a:cubicBezTo>
                  <a:cubicBezTo>
                    <a:pt x="3201" y="54292"/>
                    <a:pt x="1296" y="52388"/>
                    <a:pt x="344" y="49530"/>
                  </a:cubicBezTo>
                  <a:cubicBezTo>
                    <a:pt x="344" y="49530"/>
                    <a:pt x="344" y="49530"/>
                    <a:pt x="344" y="49530"/>
                  </a:cubicBezTo>
                  <a:cubicBezTo>
                    <a:pt x="-609" y="40957"/>
                    <a:pt x="344" y="33338"/>
                    <a:pt x="4154" y="25717"/>
                  </a:cubicBezTo>
                  <a:cubicBezTo>
                    <a:pt x="6058" y="20003"/>
                    <a:pt x="8916" y="14288"/>
                    <a:pt x="11774" y="9525"/>
                  </a:cubicBezTo>
                  <a:cubicBezTo>
                    <a:pt x="15583" y="3810"/>
                    <a:pt x="22251" y="0"/>
                    <a:pt x="29871" y="0"/>
                  </a:cubicBezTo>
                  <a:cubicBezTo>
                    <a:pt x="36539" y="0"/>
                    <a:pt x="42254" y="2857"/>
                    <a:pt x="47016" y="7620"/>
                  </a:cubicBezTo>
                  <a:cubicBezTo>
                    <a:pt x="50826" y="12382"/>
                    <a:pt x="53683" y="17145"/>
                    <a:pt x="54636" y="22860"/>
                  </a:cubicBezTo>
                  <a:cubicBezTo>
                    <a:pt x="61304" y="45720"/>
                    <a:pt x="54636" y="70485"/>
                    <a:pt x="38444" y="87630"/>
                  </a:cubicBezTo>
                  <a:cubicBezTo>
                    <a:pt x="37491" y="89535"/>
                    <a:pt x="36539" y="89535"/>
                    <a:pt x="34633" y="8953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1" name="Freeform 61"/>
            <p:cNvSpPr/>
            <p:nvPr/>
          </p:nvSpPr>
          <p:spPr>
            <a:xfrm>
              <a:off x="5499230" y="4158165"/>
              <a:ext cx="30480" cy="64770"/>
            </a:xfrm>
            <a:custGeom>
              <a:avLst/>
              <a:gdLst/>
              <a:ahLst/>
              <a:cxnLst/>
              <a:rect l="l" t="t" r="r" b="b"/>
              <a:pathLst>
                <a:path w="30480" h="64770">
                  <a:moveTo>
                    <a:pt x="0" y="32385"/>
                  </a:moveTo>
                  <a:cubicBezTo>
                    <a:pt x="12383" y="24765"/>
                    <a:pt x="22860" y="13335"/>
                    <a:pt x="29528" y="0"/>
                  </a:cubicBezTo>
                  <a:cubicBezTo>
                    <a:pt x="29528" y="0"/>
                    <a:pt x="38100" y="43815"/>
                    <a:pt x="3810" y="64770"/>
                  </a:cubicBezTo>
                  <a:lnTo>
                    <a:pt x="0" y="32385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495420" y="4154102"/>
              <a:ext cx="38985" cy="73595"/>
            </a:xfrm>
            <a:custGeom>
              <a:avLst/>
              <a:gdLst/>
              <a:ahLst/>
              <a:cxnLst/>
              <a:rect l="l" t="t" r="r" b="b"/>
              <a:pathLst>
                <a:path w="38985" h="73595">
                  <a:moveTo>
                    <a:pt x="8572" y="73596"/>
                  </a:moveTo>
                  <a:cubicBezTo>
                    <a:pt x="7620" y="73596"/>
                    <a:pt x="7620" y="73596"/>
                    <a:pt x="6667" y="73596"/>
                  </a:cubicBezTo>
                  <a:cubicBezTo>
                    <a:pt x="4763" y="72643"/>
                    <a:pt x="3810" y="71691"/>
                    <a:pt x="3810" y="69786"/>
                  </a:cubicBezTo>
                  <a:lnTo>
                    <a:pt x="0" y="37401"/>
                  </a:lnTo>
                  <a:cubicBezTo>
                    <a:pt x="0" y="35496"/>
                    <a:pt x="952" y="33591"/>
                    <a:pt x="1905" y="32638"/>
                  </a:cubicBezTo>
                  <a:cubicBezTo>
                    <a:pt x="13335" y="25018"/>
                    <a:pt x="22860" y="15493"/>
                    <a:pt x="29527" y="3111"/>
                  </a:cubicBezTo>
                  <a:cubicBezTo>
                    <a:pt x="30480" y="1206"/>
                    <a:pt x="32385" y="-699"/>
                    <a:pt x="34290" y="253"/>
                  </a:cubicBezTo>
                  <a:cubicBezTo>
                    <a:pt x="36195" y="253"/>
                    <a:pt x="38100" y="2158"/>
                    <a:pt x="38100" y="4063"/>
                  </a:cubicBezTo>
                  <a:cubicBezTo>
                    <a:pt x="38100" y="5968"/>
                    <a:pt x="46672" y="50736"/>
                    <a:pt x="10477" y="73596"/>
                  </a:cubicBezTo>
                  <a:cubicBezTo>
                    <a:pt x="10477" y="73596"/>
                    <a:pt x="9525" y="73596"/>
                    <a:pt x="8572" y="73596"/>
                  </a:cubicBezTo>
                  <a:close/>
                  <a:moveTo>
                    <a:pt x="9525" y="38353"/>
                  </a:moveTo>
                  <a:lnTo>
                    <a:pt x="12383" y="59308"/>
                  </a:lnTo>
                  <a:cubicBezTo>
                    <a:pt x="23813" y="48831"/>
                    <a:pt x="29527" y="34543"/>
                    <a:pt x="30480" y="19303"/>
                  </a:cubicBezTo>
                  <a:cubicBezTo>
                    <a:pt x="23813" y="26923"/>
                    <a:pt x="17145" y="33591"/>
                    <a:pt x="9525" y="38353"/>
                  </a:cubicBezTo>
                  <a:lnTo>
                    <a:pt x="9525" y="3835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3" name="Freeform 63"/>
            <p:cNvSpPr/>
            <p:nvPr/>
          </p:nvSpPr>
          <p:spPr>
            <a:xfrm rot="20690784">
              <a:off x="5421051" y="4064820"/>
              <a:ext cx="7619" cy="20954"/>
            </a:xfrm>
            <a:custGeom>
              <a:avLst/>
              <a:gdLst/>
              <a:ahLst/>
              <a:cxnLst/>
              <a:rect l="l" t="t" r="r" b="b"/>
              <a:pathLst>
                <a:path w="7619" h="20954">
                  <a:moveTo>
                    <a:pt x="7620" y="10477"/>
                  </a:moveTo>
                  <a:cubicBezTo>
                    <a:pt x="7620" y="16264"/>
                    <a:pt x="5914" y="20954"/>
                    <a:pt x="3810" y="20954"/>
                  </a:cubicBezTo>
                  <a:cubicBezTo>
                    <a:pt x="1706" y="20954"/>
                    <a:pt x="0" y="16264"/>
                    <a:pt x="0" y="10477"/>
                  </a:cubicBezTo>
                  <a:cubicBezTo>
                    <a:pt x="0" y="4691"/>
                    <a:pt x="1706" y="0"/>
                    <a:pt x="3810" y="0"/>
                  </a:cubicBezTo>
                  <a:cubicBezTo>
                    <a:pt x="5914" y="0"/>
                    <a:pt x="7620" y="4691"/>
                    <a:pt x="7620" y="10477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4" name="Freeform 64"/>
            <p:cNvSpPr/>
            <p:nvPr/>
          </p:nvSpPr>
          <p:spPr>
            <a:xfrm>
              <a:off x="5435413" y="4138742"/>
              <a:ext cx="43853" cy="31806"/>
            </a:xfrm>
            <a:custGeom>
              <a:avLst/>
              <a:gdLst/>
              <a:ahLst/>
              <a:cxnLst/>
              <a:rect l="l" t="t" r="r" b="b"/>
              <a:pathLst>
                <a:path w="43853" h="31806">
                  <a:moveTo>
                    <a:pt x="10478" y="31806"/>
                  </a:moveTo>
                  <a:cubicBezTo>
                    <a:pt x="8572" y="31806"/>
                    <a:pt x="5715" y="31806"/>
                    <a:pt x="3810" y="30854"/>
                  </a:cubicBezTo>
                  <a:cubicBezTo>
                    <a:pt x="953" y="29901"/>
                    <a:pt x="0" y="27044"/>
                    <a:pt x="0" y="24186"/>
                  </a:cubicBezTo>
                  <a:cubicBezTo>
                    <a:pt x="953" y="21329"/>
                    <a:pt x="3810" y="20376"/>
                    <a:pt x="6667" y="20376"/>
                  </a:cubicBezTo>
                  <a:cubicBezTo>
                    <a:pt x="7620" y="20376"/>
                    <a:pt x="22860" y="25139"/>
                    <a:pt x="34290" y="2279"/>
                  </a:cubicBezTo>
                  <a:cubicBezTo>
                    <a:pt x="35242" y="374"/>
                    <a:pt x="38100" y="-579"/>
                    <a:pt x="40958" y="374"/>
                  </a:cubicBezTo>
                  <a:cubicBezTo>
                    <a:pt x="43815" y="1326"/>
                    <a:pt x="44767" y="4184"/>
                    <a:pt x="42863" y="7041"/>
                  </a:cubicBezTo>
                  <a:cubicBezTo>
                    <a:pt x="42863" y="7041"/>
                    <a:pt x="42863" y="7041"/>
                    <a:pt x="42863" y="7041"/>
                  </a:cubicBezTo>
                  <a:cubicBezTo>
                    <a:pt x="38100" y="21329"/>
                    <a:pt x="25717" y="30854"/>
                    <a:pt x="10478" y="31806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>
              <a:off x="5074335" y="4397243"/>
              <a:ext cx="458232" cy="268043"/>
            </a:xfrm>
            <a:custGeom>
              <a:avLst/>
              <a:gdLst/>
              <a:ahLst/>
              <a:cxnLst/>
              <a:rect l="l" t="t" r="r" b="b"/>
              <a:pathLst>
                <a:path w="458232" h="268043">
                  <a:moveTo>
                    <a:pt x="398225" y="0"/>
                  </a:moveTo>
                  <a:cubicBezTo>
                    <a:pt x="398225" y="0"/>
                    <a:pt x="145813" y="170498"/>
                    <a:pt x="109618" y="168592"/>
                  </a:cubicBezTo>
                  <a:cubicBezTo>
                    <a:pt x="73423" y="166688"/>
                    <a:pt x="21988" y="140017"/>
                    <a:pt x="20083" y="159067"/>
                  </a:cubicBezTo>
                  <a:cubicBezTo>
                    <a:pt x="19130" y="178117"/>
                    <a:pt x="71518" y="194310"/>
                    <a:pt x="71518" y="194310"/>
                  </a:cubicBezTo>
                  <a:cubicBezTo>
                    <a:pt x="71518" y="194310"/>
                    <a:pt x="-2777" y="202883"/>
                    <a:pt x="80" y="224790"/>
                  </a:cubicBezTo>
                  <a:cubicBezTo>
                    <a:pt x="2938" y="246698"/>
                    <a:pt x="28655" y="271463"/>
                    <a:pt x="60088" y="267653"/>
                  </a:cubicBezTo>
                  <a:cubicBezTo>
                    <a:pt x="91520" y="263842"/>
                    <a:pt x="113428" y="248602"/>
                    <a:pt x="141050" y="243840"/>
                  </a:cubicBezTo>
                  <a:cubicBezTo>
                    <a:pt x="168673" y="239077"/>
                    <a:pt x="458233" y="97155"/>
                    <a:pt x="458233" y="97155"/>
                  </a:cubicBezTo>
                  <a:lnTo>
                    <a:pt x="398225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5069578" y="4393433"/>
              <a:ext cx="465846" cy="277177"/>
            </a:xfrm>
            <a:custGeom>
              <a:avLst/>
              <a:gdLst/>
              <a:ahLst/>
              <a:cxnLst/>
              <a:rect l="l" t="t" r="r" b="b"/>
              <a:pathLst>
                <a:path w="465846" h="277177">
                  <a:moveTo>
                    <a:pt x="59129" y="277178"/>
                  </a:moveTo>
                  <a:cubicBezTo>
                    <a:pt x="45794" y="277178"/>
                    <a:pt x="31507" y="272415"/>
                    <a:pt x="21029" y="263843"/>
                  </a:cubicBezTo>
                  <a:cubicBezTo>
                    <a:pt x="9599" y="255270"/>
                    <a:pt x="2932" y="243840"/>
                    <a:pt x="74" y="229552"/>
                  </a:cubicBezTo>
                  <a:cubicBezTo>
                    <a:pt x="-1831" y="211455"/>
                    <a:pt x="33412" y="200977"/>
                    <a:pt x="57224" y="196215"/>
                  </a:cubicBezTo>
                  <a:cubicBezTo>
                    <a:pt x="40079" y="189548"/>
                    <a:pt x="19124" y="177165"/>
                    <a:pt x="20077" y="162877"/>
                  </a:cubicBezTo>
                  <a:cubicBezTo>
                    <a:pt x="20077" y="159068"/>
                    <a:pt x="21982" y="156210"/>
                    <a:pt x="24839" y="154305"/>
                  </a:cubicBezTo>
                  <a:cubicBezTo>
                    <a:pt x="33412" y="148590"/>
                    <a:pt x="49604" y="153352"/>
                    <a:pt x="70559" y="159068"/>
                  </a:cubicBezTo>
                  <a:cubicBezTo>
                    <a:pt x="84847" y="163830"/>
                    <a:pt x="100087" y="166688"/>
                    <a:pt x="114374" y="168593"/>
                  </a:cubicBezTo>
                  <a:lnTo>
                    <a:pt x="114374" y="168593"/>
                  </a:lnTo>
                  <a:cubicBezTo>
                    <a:pt x="141044" y="168593"/>
                    <a:pt x="299159" y="68580"/>
                    <a:pt x="399172" y="953"/>
                  </a:cubicBezTo>
                  <a:cubicBezTo>
                    <a:pt x="400124" y="0"/>
                    <a:pt x="402029" y="0"/>
                    <a:pt x="402982" y="0"/>
                  </a:cubicBezTo>
                  <a:cubicBezTo>
                    <a:pt x="403934" y="0"/>
                    <a:pt x="405839" y="953"/>
                    <a:pt x="405839" y="1905"/>
                  </a:cubicBezTo>
                  <a:lnTo>
                    <a:pt x="464894" y="99060"/>
                  </a:lnTo>
                  <a:cubicBezTo>
                    <a:pt x="465847" y="100013"/>
                    <a:pt x="465847" y="101918"/>
                    <a:pt x="465847" y="102870"/>
                  </a:cubicBezTo>
                  <a:cubicBezTo>
                    <a:pt x="465847" y="103823"/>
                    <a:pt x="464894" y="104775"/>
                    <a:pt x="462989" y="105727"/>
                  </a:cubicBezTo>
                  <a:cubicBezTo>
                    <a:pt x="451559" y="111443"/>
                    <a:pt x="173429" y="247650"/>
                    <a:pt x="144854" y="252413"/>
                  </a:cubicBezTo>
                  <a:cubicBezTo>
                    <a:pt x="132472" y="255270"/>
                    <a:pt x="121042" y="258127"/>
                    <a:pt x="109612" y="263843"/>
                  </a:cubicBezTo>
                  <a:cubicBezTo>
                    <a:pt x="95324" y="270510"/>
                    <a:pt x="79132" y="275273"/>
                    <a:pt x="63892" y="277178"/>
                  </a:cubicBezTo>
                  <a:cubicBezTo>
                    <a:pt x="63892" y="277178"/>
                    <a:pt x="61987" y="277178"/>
                    <a:pt x="59129" y="277178"/>
                  </a:cubicBezTo>
                  <a:close/>
                  <a:moveTo>
                    <a:pt x="35317" y="160973"/>
                  </a:moveTo>
                  <a:cubicBezTo>
                    <a:pt x="33412" y="160973"/>
                    <a:pt x="32459" y="160973"/>
                    <a:pt x="30554" y="161925"/>
                  </a:cubicBezTo>
                  <a:cubicBezTo>
                    <a:pt x="30554" y="161925"/>
                    <a:pt x="29602" y="161925"/>
                    <a:pt x="29602" y="163830"/>
                  </a:cubicBezTo>
                  <a:cubicBezTo>
                    <a:pt x="28649" y="174308"/>
                    <a:pt x="58177" y="187643"/>
                    <a:pt x="78179" y="193358"/>
                  </a:cubicBezTo>
                  <a:cubicBezTo>
                    <a:pt x="81037" y="193358"/>
                    <a:pt x="82942" y="196215"/>
                    <a:pt x="82942" y="198120"/>
                  </a:cubicBezTo>
                  <a:cubicBezTo>
                    <a:pt x="82942" y="200025"/>
                    <a:pt x="80084" y="202883"/>
                    <a:pt x="78179" y="202883"/>
                  </a:cubicBezTo>
                  <a:cubicBezTo>
                    <a:pt x="49604" y="206693"/>
                    <a:pt x="9599" y="217170"/>
                    <a:pt x="10552" y="227648"/>
                  </a:cubicBezTo>
                  <a:cubicBezTo>
                    <a:pt x="12457" y="239077"/>
                    <a:pt x="18172" y="248602"/>
                    <a:pt x="27697" y="255270"/>
                  </a:cubicBezTo>
                  <a:cubicBezTo>
                    <a:pt x="38174" y="263843"/>
                    <a:pt x="51509" y="267653"/>
                    <a:pt x="64844" y="266700"/>
                  </a:cubicBezTo>
                  <a:cubicBezTo>
                    <a:pt x="80084" y="264795"/>
                    <a:pt x="94372" y="260033"/>
                    <a:pt x="107707" y="254318"/>
                  </a:cubicBezTo>
                  <a:cubicBezTo>
                    <a:pt x="119137" y="249555"/>
                    <a:pt x="131519" y="245745"/>
                    <a:pt x="144854" y="242888"/>
                  </a:cubicBezTo>
                  <a:cubicBezTo>
                    <a:pt x="165809" y="239077"/>
                    <a:pt x="354404" y="148590"/>
                    <a:pt x="455369" y="99060"/>
                  </a:cubicBezTo>
                  <a:lnTo>
                    <a:pt x="402029" y="10478"/>
                  </a:lnTo>
                  <a:cubicBezTo>
                    <a:pt x="362024" y="37148"/>
                    <a:pt x="149617" y="179070"/>
                    <a:pt x="114374" y="177165"/>
                  </a:cubicBezTo>
                  <a:cubicBezTo>
                    <a:pt x="99134" y="175260"/>
                    <a:pt x="82942" y="172402"/>
                    <a:pt x="67702" y="167640"/>
                  </a:cubicBezTo>
                  <a:cubicBezTo>
                    <a:pt x="57224" y="164783"/>
                    <a:pt x="46747" y="162877"/>
                    <a:pt x="35317" y="160973"/>
                  </a:cubicBezTo>
                  <a:lnTo>
                    <a:pt x="35317" y="16097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464940" y="4301993"/>
              <a:ext cx="165734" cy="208597"/>
            </a:xfrm>
            <a:custGeom>
              <a:avLst/>
              <a:gdLst/>
              <a:ahLst/>
              <a:cxnLst/>
              <a:rect l="l" t="t" r="r" b="b"/>
              <a:pathLst>
                <a:path w="165734" h="208597">
                  <a:moveTo>
                    <a:pt x="106680" y="0"/>
                  </a:moveTo>
                  <a:lnTo>
                    <a:pt x="0" y="77152"/>
                  </a:lnTo>
                  <a:lnTo>
                    <a:pt x="79057" y="208598"/>
                  </a:lnTo>
                  <a:lnTo>
                    <a:pt x="165735" y="153352"/>
                  </a:lnTo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8" name="Freeform 68"/>
            <p:cNvSpPr/>
            <p:nvPr/>
          </p:nvSpPr>
          <p:spPr>
            <a:xfrm>
              <a:off x="5461457" y="4297145"/>
              <a:ext cx="175971" cy="219160"/>
            </a:xfrm>
            <a:custGeom>
              <a:avLst/>
              <a:gdLst/>
              <a:ahLst/>
              <a:cxnLst/>
              <a:rect l="l" t="t" r="r" b="b"/>
              <a:pathLst>
                <a:path w="175971" h="219160">
                  <a:moveTo>
                    <a:pt x="82541" y="219161"/>
                  </a:moveTo>
                  <a:lnTo>
                    <a:pt x="81588" y="219161"/>
                  </a:lnTo>
                  <a:cubicBezTo>
                    <a:pt x="80636" y="219161"/>
                    <a:pt x="79683" y="218208"/>
                    <a:pt x="78731" y="217256"/>
                  </a:cubicBezTo>
                  <a:lnTo>
                    <a:pt x="626" y="84858"/>
                  </a:lnTo>
                  <a:cubicBezTo>
                    <a:pt x="-327" y="82953"/>
                    <a:pt x="-327" y="80096"/>
                    <a:pt x="1578" y="78191"/>
                  </a:cubicBezTo>
                  <a:lnTo>
                    <a:pt x="108258" y="1038"/>
                  </a:lnTo>
                  <a:cubicBezTo>
                    <a:pt x="110163" y="-867"/>
                    <a:pt x="113021" y="86"/>
                    <a:pt x="114926" y="1991"/>
                  </a:cubicBezTo>
                  <a:cubicBezTo>
                    <a:pt x="116831" y="3896"/>
                    <a:pt x="115878" y="6753"/>
                    <a:pt x="113973" y="8658"/>
                  </a:cubicBezTo>
                  <a:cubicBezTo>
                    <a:pt x="113973" y="8658"/>
                    <a:pt x="113973" y="8658"/>
                    <a:pt x="113973" y="8658"/>
                  </a:cubicBezTo>
                  <a:lnTo>
                    <a:pt x="12056" y="82953"/>
                  </a:lnTo>
                  <a:lnTo>
                    <a:pt x="85398" y="206778"/>
                  </a:lnTo>
                  <a:lnTo>
                    <a:pt x="168266" y="154391"/>
                  </a:lnTo>
                  <a:cubicBezTo>
                    <a:pt x="170171" y="152486"/>
                    <a:pt x="173028" y="153438"/>
                    <a:pt x="174933" y="155343"/>
                  </a:cubicBezTo>
                  <a:cubicBezTo>
                    <a:pt x="176838" y="157248"/>
                    <a:pt x="175886" y="160106"/>
                    <a:pt x="173981" y="162011"/>
                  </a:cubicBezTo>
                  <a:cubicBezTo>
                    <a:pt x="173981" y="162011"/>
                    <a:pt x="173028" y="162011"/>
                    <a:pt x="173028" y="162963"/>
                  </a:cubicBezTo>
                  <a:lnTo>
                    <a:pt x="86351" y="218208"/>
                  </a:lnTo>
                  <a:cubicBezTo>
                    <a:pt x="84446" y="218208"/>
                    <a:pt x="83493" y="219161"/>
                    <a:pt x="82541" y="219161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69" name="Freeform 69"/>
            <p:cNvSpPr/>
            <p:nvPr/>
          </p:nvSpPr>
          <p:spPr>
            <a:xfrm>
              <a:off x="4683516" y="4451536"/>
              <a:ext cx="73787" cy="101917"/>
            </a:xfrm>
            <a:custGeom>
              <a:avLst/>
              <a:gdLst/>
              <a:ahLst/>
              <a:cxnLst/>
              <a:rect l="l" t="t" r="r" b="b"/>
              <a:pathLst>
                <a:path w="73787" h="101917">
                  <a:moveTo>
                    <a:pt x="17519" y="30480"/>
                  </a:moveTo>
                  <a:cubicBezTo>
                    <a:pt x="7994" y="35243"/>
                    <a:pt x="2279" y="44768"/>
                    <a:pt x="374" y="55245"/>
                  </a:cubicBezTo>
                  <a:cubicBezTo>
                    <a:pt x="-579" y="59055"/>
                    <a:pt x="374" y="61912"/>
                    <a:pt x="2279" y="64770"/>
                  </a:cubicBezTo>
                  <a:cubicBezTo>
                    <a:pt x="4184" y="67628"/>
                    <a:pt x="7994" y="68580"/>
                    <a:pt x="10851" y="66675"/>
                  </a:cubicBezTo>
                  <a:cubicBezTo>
                    <a:pt x="10851" y="66675"/>
                    <a:pt x="10851" y="66675"/>
                    <a:pt x="10851" y="66675"/>
                  </a:cubicBezTo>
                  <a:cubicBezTo>
                    <a:pt x="3231" y="73343"/>
                    <a:pt x="1326" y="84772"/>
                    <a:pt x="7994" y="93345"/>
                  </a:cubicBezTo>
                  <a:cubicBezTo>
                    <a:pt x="7994" y="93345"/>
                    <a:pt x="7994" y="93345"/>
                    <a:pt x="8946" y="94297"/>
                  </a:cubicBezTo>
                  <a:cubicBezTo>
                    <a:pt x="16566" y="101918"/>
                    <a:pt x="27044" y="103822"/>
                    <a:pt x="37521" y="100012"/>
                  </a:cubicBezTo>
                  <a:cubicBezTo>
                    <a:pt x="47046" y="96203"/>
                    <a:pt x="54666" y="89535"/>
                    <a:pt x="60381" y="80962"/>
                  </a:cubicBezTo>
                  <a:cubicBezTo>
                    <a:pt x="73716" y="60960"/>
                    <a:pt x="84194" y="14288"/>
                    <a:pt x="55619" y="1905"/>
                  </a:cubicBezTo>
                  <a:cubicBezTo>
                    <a:pt x="43236" y="-1905"/>
                    <a:pt x="28949" y="0"/>
                    <a:pt x="18471" y="7620"/>
                  </a:cubicBezTo>
                  <a:cubicBezTo>
                    <a:pt x="13709" y="11430"/>
                    <a:pt x="4184" y="15240"/>
                    <a:pt x="4184" y="22860"/>
                  </a:cubicBezTo>
                  <a:cubicBezTo>
                    <a:pt x="5136" y="28575"/>
                    <a:pt x="11804" y="37147"/>
                    <a:pt x="17519" y="304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70" name="Freeform 70"/>
            <p:cNvSpPr/>
            <p:nvPr/>
          </p:nvSpPr>
          <p:spPr>
            <a:xfrm>
              <a:off x="4679723" y="4445854"/>
              <a:ext cx="84089" cy="111408"/>
            </a:xfrm>
            <a:custGeom>
              <a:avLst/>
              <a:gdLst/>
              <a:ahLst/>
              <a:cxnLst/>
              <a:rect l="l" t="t" r="r" b="b"/>
              <a:pathLst>
                <a:path w="84089" h="111408">
                  <a:moveTo>
                    <a:pt x="31790" y="111409"/>
                  </a:moveTo>
                  <a:cubicBezTo>
                    <a:pt x="23217" y="111409"/>
                    <a:pt x="15597" y="107599"/>
                    <a:pt x="9882" y="101884"/>
                  </a:cubicBezTo>
                  <a:cubicBezTo>
                    <a:pt x="5120" y="96169"/>
                    <a:pt x="3215" y="89501"/>
                    <a:pt x="4167" y="82834"/>
                  </a:cubicBezTo>
                  <a:cubicBezTo>
                    <a:pt x="4167" y="80929"/>
                    <a:pt x="5120" y="78071"/>
                    <a:pt x="6072" y="76166"/>
                  </a:cubicBezTo>
                  <a:cubicBezTo>
                    <a:pt x="5120" y="75214"/>
                    <a:pt x="4167" y="74261"/>
                    <a:pt x="3215" y="73309"/>
                  </a:cubicBezTo>
                  <a:cubicBezTo>
                    <a:pt x="357" y="69499"/>
                    <a:pt x="-595" y="64736"/>
                    <a:pt x="357" y="59974"/>
                  </a:cubicBezTo>
                  <a:cubicBezTo>
                    <a:pt x="1310" y="52354"/>
                    <a:pt x="4167" y="44734"/>
                    <a:pt x="9882" y="39019"/>
                  </a:cubicBezTo>
                  <a:cubicBezTo>
                    <a:pt x="7025" y="36161"/>
                    <a:pt x="5120" y="32351"/>
                    <a:pt x="5120" y="28541"/>
                  </a:cubicBezTo>
                  <a:cubicBezTo>
                    <a:pt x="4167" y="19016"/>
                    <a:pt x="13692" y="13301"/>
                    <a:pt x="19407" y="9491"/>
                  </a:cubicBezTo>
                  <a:lnTo>
                    <a:pt x="21312" y="8539"/>
                  </a:lnTo>
                  <a:cubicBezTo>
                    <a:pt x="33695" y="-34"/>
                    <a:pt x="48935" y="-1939"/>
                    <a:pt x="63222" y="1871"/>
                  </a:cubicBezTo>
                  <a:cubicBezTo>
                    <a:pt x="72747" y="5681"/>
                    <a:pt x="80367" y="14254"/>
                    <a:pt x="82272" y="24731"/>
                  </a:cubicBezTo>
                  <a:cubicBezTo>
                    <a:pt x="87035" y="46639"/>
                    <a:pt x="82272" y="69499"/>
                    <a:pt x="69890" y="88549"/>
                  </a:cubicBezTo>
                  <a:cubicBezTo>
                    <a:pt x="64175" y="98074"/>
                    <a:pt x="54650" y="105694"/>
                    <a:pt x="44172" y="109504"/>
                  </a:cubicBezTo>
                  <a:cubicBezTo>
                    <a:pt x="39410" y="110456"/>
                    <a:pt x="35600" y="111409"/>
                    <a:pt x="31790" y="111409"/>
                  </a:cubicBezTo>
                  <a:close/>
                  <a:moveTo>
                    <a:pt x="17502" y="77119"/>
                  </a:moveTo>
                  <a:cubicBezTo>
                    <a:pt x="15597" y="79024"/>
                    <a:pt x="13692" y="81881"/>
                    <a:pt x="13692" y="84739"/>
                  </a:cubicBezTo>
                  <a:cubicBezTo>
                    <a:pt x="12740" y="88549"/>
                    <a:pt x="14645" y="93311"/>
                    <a:pt x="16550" y="96169"/>
                  </a:cubicBezTo>
                  <a:cubicBezTo>
                    <a:pt x="22265" y="101884"/>
                    <a:pt x="31790" y="103789"/>
                    <a:pt x="39410" y="100931"/>
                  </a:cubicBezTo>
                  <a:cubicBezTo>
                    <a:pt x="47982" y="97121"/>
                    <a:pt x="54650" y="91406"/>
                    <a:pt x="59412" y="83786"/>
                  </a:cubicBezTo>
                  <a:cubicBezTo>
                    <a:pt x="69890" y="67594"/>
                    <a:pt x="73700" y="47591"/>
                    <a:pt x="69890" y="28541"/>
                  </a:cubicBezTo>
                  <a:cubicBezTo>
                    <a:pt x="67985" y="20921"/>
                    <a:pt x="63222" y="15206"/>
                    <a:pt x="56555" y="12349"/>
                  </a:cubicBezTo>
                  <a:cubicBezTo>
                    <a:pt x="45125" y="9491"/>
                    <a:pt x="33695" y="11396"/>
                    <a:pt x="24170" y="18064"/>
                  </a:cubicBezTo>
                  <a:lnTo>
                    <a:pt x="22265" y="19016"/>
                  </a:lnTo>
                  <a:cubicBezTo>
                    <a:pt x="18455" y="21874"/>
                    <a:pt x="12740" y="24731"/>
                    <a:pt x="12740" y="28541"/>
                  </a:cubicBezTo>
                  <a:cubicBezTo>
                    <a:pt x="12740" y="30446"/>
                    <a:pt x="13692" y="32351"/>
                    <a:pt x="15597" y="33304"/>
                  </a:cubicBezTo>
                  <a:lnTo>
                    <a:pt x="18455" y="31399"/>
                  </a:lnTo>
                  <a:cubicBezTo>
                    <a:pt x="20360" y="30446"/>
                    <a:pt x="23217" y="30446"/>
                    <a:pt x="24170" y="32351"/>
                  </a:cubicBezTo>
                  <a:cubicBezTo>
                    <a:pt x="26075" y="34256"/>
                    <a:pt x="26075" y="37114"/>
                    <a:pt x="24170" y="38066"/>
                  </a:cubicBezTo>
                  <a:cubicBezTo>
                    <a:pt x="23217" y="39971"/>
                    <a:pt x="21312" y="40924"/>
                    <a:pt x="19407" y="40924"/>
                  </a:cubicBezTo>
                  <a:cubicBezTo>
                    <a:pt x="13692" y="45686"/>
                    <a:pt x="9882" y="52354"/>
                    <a:pt x="8930" y="59974"/>
                  </a:cubicBezTo>
                  <a:cubicBezTo>
                    <a:pt x="8930" y="61879"/>
                    <a:pt x="8930" y="64736"/>
                    <a:pt x="9882" y="65689"/>
                  </a:cubicBezTo>
                  <a:cubicBezTo>
                    <a:pt x="9882" y="66641"/>
                    <a:pt x="10835" y="66641"/>
                    <a:pt x="11787" y="66641"/>
                  </a:cubicBezTo>
                  <a:lnTo>
                    <a:pt x="12740" y="66641"/>
                  </a:lnTo>
                  <a:cubicBezTo>
                    <a:pt x="14645" y="64736"/>
                    <a:pt x="17502" y="65689"/>
                    <a:pt x="19407" y="67594"/>
                  </a:cubicBezTo>
                  <a:cubicBezTo>
                    <a:pt x="21312" y="69499"/>
                    <a:pt x="20360" y="72356"/>
                    <a:pt x="18455" y="74261"/>
                  </a:cubicBezTo>
                  <a:lnTo>
                    <a:pt x="17502" y="77119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71" name="Freeform 71"/>
            <p:cNvSpPr/>
            <p:nvPr/>
          </p:nvSpPr>
          <p:spPr>
            <a:xfrm>
              <a:off x="3697100" y="5887906"/>
              <a:ext cx="737235" cy="276225"/>
            </a:xfrm>
            <a:custGeom>
              <a:avLst/>
              <a:gdLst/>
              <a:ahLst/>
              <a:cxnLst/>
              <a:rect l="l" t="t" r="r" b="b"/>
              <a:pathLst>
                <a:path w="737235" h="276225">
                  <a:moveTo>
                    <a:pt x="0" y="0"/>
                  </a:moveTo>
                  <a:lnTo>
                    <a:pt x="737235" y="0"/>
                  </a:lnTo>
                  <a:lnTo>
                    <a:pt x="737235" y="276225"/>
                  </a:lnTo>
                  <a:lnTo>
                    <a:pt x="0" y="27622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72" name="Freeform 72"/>
            <p:cNvSpPr/>
            <p:nvPr/>
          </p:nvSpPr>
          <p:spPr>
            <a:xfrm>
              <a:off x="3692338" y="5884096"/>
              <a:ext cx="747712" cy="285750"/>
            </a:xfrm>
            <a:custGeom>
              <a:avLst/>
              <a:gdLst/>
              <a:ahLst/>
              <a:cxnLst/>
              <a:rect l="l" t="t" r="r" b="b"/>
              <a:pathLst>
                <a:path w="747712" h="285750">
                  <a:moveTo>
                    <a:pt x="742950" y="285750"/>
                  </a:moveTo>
                  <a:lnTo>
                    <a:pt x="4763" y="285750"/>
                  </a:lnTo>
                  <a:cubicBezTo>
                    <a:pt x="1905" y="285750"/>
                    <a:pt x="0" y="283845"/>
                    <a:pt x="0" y="280988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742950" y="0"/>
                  </a:lnTo>
                  <a:cubicBezTo>
                    <a:pt x="745808" y="0"/>
                    <a:pt x="747713" y="1905"/>
                    <a:pt x="747713" y="4763"/>
                  </a:cubicBezTo>
                  <a:lnTo>
                    <a:pt x="747713" y="281940"/>
                  </a:lnTo>
                  <a:cubicBezTo>
                    <a:pt x="747713" y="282892"/>
                    <a:pt x="745808" y="284797"/>
                    <a:pt x="742950" y="285750"/>
                  </a:cubicBezTo>
                  <a:close/>
                  <a:moveTo>
                    <a:pt x="10478" y="275272"/>
                  </a:moveTo>
                  <a:lnTo>
                    <a:pt x="738188" y="275272"/>
                  </a:lnTo>
                  <a:lnTo>
                    <a:pt x="738188" y="8572"/>
                  </a:lnTo>
                  <a:lnTo>
                    <a:pt x="9525" y="8572"/>
                  </a:lnTo>
                  <a:lnTo>
                    <a:pt x="10478" y="275272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73" name="Freeform 73"/>
            <p:cNvSpPr/>
            <p:nvPr/>
          </p:nvSpPr>
          <p:spPr>
            <a:xfrm>
              <a:off x="4540063" y="5741221"/>
              <a:ext cx="737235" cy="422910"/>
            </a:xfrm>
            <a:custGeom>
              <a:avLst/>
              <a:gdLst/>
              <a:ahLst/>
              <a:cxnLst/>
              <a:rect l="l" t="t" r="r" b="b"/>
              <a:pathLst>
                <a:path w="737235" h="422910">
                  <a:moveTo>
                    <a:pt x="0" y="0"/>
                  </a:moveTo>
                  <a:lnTo>
                    <a:pt x="737235" y="0"/>
                  </a:lnTo>
                  <a:lnTo>
                    <a:pt x="737235" y="422910"/>
                  </a:lnTo>
                  <a:lnTo>
                    <a:pt x="0" y="42291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74" name="Freeform 74"/>
            <p:cNvSpPr/>
            <p:nvPr/>
          </p:nvSpPr>
          <p:spPr>
            <a:xfrm>
              <a:off x="4535300" y="5737410"/>
              <a:ext cx="746759" cy="432435"/>
            </a:xfrm>
            <a:custGeom>
              <a:avLst/>
              <a:gdLst/>
              <a:ahLst/>
              <a:cxnLst/>
              <a:rect l="l" t="t" r="r" b="b"/>
              <a:pathLst>
                <a:path w="746759" h="432435">
                  <a:moveTo>
                    <a:pt x="741997" y="432435"/>
                  </a:moveTo>
                  <a:lnTo>
                    <a:pt x="4763" y="432435"/>
                  </a:lnTo>
                  <a:cubicBezTo>
                    <a:pt x="1905" y="432435"/>
                    <a:pt x="0" y="430530"/>
                    <a:pt x="0" y="427673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741997" y="0"/>
                  </a:lnTo>
                  <a:cubicBezTo>
                    <a:pt x="744855" y="0"/>
                    <a:pt x="746760" y="1905"/>
                    <a:pt x="746760" y="4763"/>
                  </a:cubicBezTo>
                  <a:lnTo>
                    <a:pt x="746760" y="428625"/>
                  </a:lnTo>
                  <a:cubicBezTo>
                    <a:pt x="746760" y="429578"/>
                    <a:pt x="744855" y="432435"/>
                    <a:pt x="741997" y="432435"/>
                  </a:cubicBezTo>
                  <a:close/>
                  <a:moveTo>
                    <a:pt x="9525" y="421958"/>
                  </a:moveTo>
                  <a:lnTo>
                    <a:pt x="737235" y="421958"/>
                  </a:lnTo>
                  <a:lnTo>
                    <a:pt x="737235" y="8573"/>
                  </a:lnTo>
                  <a:lnTo>
                    <a:pt x="9525" y="8573"/>
                  </a:lnTo>
                  <a:lnTo>
                    <a:pt x="9525" y="42195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383025" y="5565961"/>
              <a:ext cx="737235" cy="598170"/>
            </a:xfrm>
            <a:custGeom>
              <a:avLst/>
              <a:gdLst/>
              <a:ahLst/>
              <a:cxnLst/>
              <a:rect l="l" t="t" r="r" b="b"/>
              <a:pathLst>
                <a:path w="737235" h="598170">
                  <a:moveTo>
                    <a:pt x="0" y="0"/>
                  </a:moveTo>
                  <a:lnTo>
                    <a:pt x="737235" y="0"/>
                  </a:lnTo>
                  <a:lnTo>
                    <a:pt x="737235" y="598170"/>
                  </a:lnTo>
                  <a:lnTo>
                    <a:pt x="0" y="59817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76" name="Freeform 76"/>
            <p:cNvSpPr/>
            <p:nvPr/>
          </p:nvSpPr>
          <p:spPr>
            <a:xfrm>
              <a:off x="5377310" y="5562151"/>
              <a:ext cx="747007" cy="607695"/>
            </a:xfrm>
            <a:custGeom>
              <a:avLst/>
              <a:gdLst/>
              <a:ahLst/>
              <a:cxnLst/>
              <a:rect l="l" t="t" r="r" b="b"/>
              <a:pathLst>
                <a:path w="747007" h="607695">
                  <a:moveTo>
                    <a:pt x="742950" y="607695"/>
                  </a:moveTo>
                  <a:lnTo>
                    <a:pt x="4763" y="607695"/>
                  </a:lnTo>
                  <a:cubicBezTo>
                    <a:pt x="1905" y="607695"/>
                    <a:pt x="0" y="605790"/>
                    <a:pt x="0" y="602933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741998" y="0"/>
                  </a:lnTo>
                  <a:cubicBezTo>
                    <a:pt x="744855" y="0"/>
                    <a:pt x="746760" y="1905"/>
                    <a:pt x="746760" y="4763"/>
                  </a:cubicBezTo>
                  <a:lnTo>
                    <a:pt x="746760" y="603885"/>
                  </a:lnTo>
                  <a:cubicBezTo>
                    <a:pt x="747713" y="604838"/>
                    <a:pt x="745808" y="606743"/>
                    <a:pt x="742950" y="607695"/>
                  </a:cubicBezTo>
                  <a:close/>
                  <a:moveTo>
                    <a:pt x="10478" y="597218"/>
                  </a:moveTo>
                  <a:lnTo>
                    <a:pt x="738188" y="597218"/>
                  </a:lnTo>
                  <a:lnTo>
                    <a:pt x="738188" y="8572"/>
                  </a:lnTo>
                  <a:lnTo>
                    <a:pt x="10478" y="8572"/>
                  </a:lnTo>
                  <a:lnTo>
                    <a:pt x="10478" y="59721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</p:grpSp>
      <p:sp>
        <p:nvSpPr>
          <p:cNvPr id="77" name="AutoShape 77"/>
          <p:cNvSpPr/>
          <p:nvPr/>
        </p:nvSpPr>
        <p:spPr>
          <a:xfrm>
            <a:off x="8486893" y="3594978"/>
            <a:ext cx="2540376" cy="36000"/>
          </a:xfrm>
          <a:prstGeom prst="rect">
            <a:avLst/>
          </a:prstGeom>
          <a:gradFill>
            <a:gsLst>
              <a:gs pos="0">
                <a:srgbClr val="FF9A2C">
                  <a:alpha val="0"/>
                </a:srgbClr>
              </a:gs>
              <a:gs pos="49000">
                <a:srgbClr val="FF9A2C">
                  <a:alpha val="50000"/>
                </a:srgbClr>
              </a:gs>
              <a:gs pos="100000">
                <a:srgbClr val="FF9A2C">
                  <a:alpha val="0"/>
                </a:srgbClr>
              </a:gs>
            </a:gsLst>
          </a:gradFill>
          <a:ln w="114300" cap="flat" cmpd="sng">
            <a:gradFill>
              <a:gsLst>
                <a:gs pos="0">
                  <a:srgbClr val="FF9A2C">
                    <a:alpha val="0"/>
                  </a:srgbClr>
                </a:gs>
                <a:gs pos="49000">
                  <a:srgbClr val="FF9A2C">
                    <a:alpha val="50000"/>
                  </a:srgbClr>
                </a:gs>
                <a:gs pos="100000">
                  <a:srgbClr val="FF9A2C">
                    <a:alpha val="0"/>
                  </a:srgbClr>
                </a:gs>
              </a:gsLst>
            </a:gra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sp>
        <p:nvSpPr>
          <p:cNvPr id="78" name="AutoShape 78"/>
          <p:cNvSpPr/>
          <p:nvPr/>
        </p:nvSpPr>
        <p:spPr>
          <a:xfrm>
            <a:off x="1260593" y="3594978"/>
            <a:ext cx="2540376" cy="36000"/>
          </a:xfrm>
          <a:prstGeom prst="rect">
            <a:avLst/>
          </a:prstGeom>
          <a:gradFill>
            <a:gsLst>
              <a:gs pos="0">
                <a:srgbClr val="FF9A2C">
                  <a:alpha val="0"/>
                </a:srgbClr>
              </a:gs>
              <a:gs pos="49000">
                <a:srgbClr val="FF9A2C">
                  <a:alpha val="50000"/>
                </a:srgbClr>
              </a:gs>
              <a:gs pos="100000">
                <a:srgbClr val="FF9A2C">
                  <a:alpha val="0"/>
                </a:srgbClr>
              </a:gs>
            </a:gsLst>
          </a:gradFill>
          <a:ln w="114300" cap="flat" cmpd="sng">
            <a:gradFill>
              <a:gsLst>
                <a:gs pos="0">
                  <a:srgbClr val="FF9A2C">
                    <a:alpha val="0"/>
                  </a:srgbClr>
                </a:gs>
                <a:gs pos="49000">
                  <a:srgbClr val="FF9A2C">
                    <a:alpha val="50000"/>
                  </a:srgbClr>
                </a:gs>
                <a:gs pos="100000">
                  <a:srgbClr val="FF9A2C">
                    <a:alpha val="0"/>
                  </a:srgbClr>
                </a:gs>
              </a:gsLst>
            </a:gra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sp>
        <p:nvSpPr>
          <p:cNvPr id="79" name="AutoShape 79"/>
          <p:cNvSpPr/>
          <p:nvPr/>
        </p:nvSpPr>
        <p:spPr>
          <a:xfrm rot="10800000">
            <a:off x="1412284" y="1477483"/>
            <a:ext cx="2236996" cy="2236996"/>
          </a:xfrm>
          <a:prstGeom prst="ellipse">
            <a:avLst/>
          </a:prstGeom>
          <a:gradFill>
            <a:gsLst>
              <a:gs pos="0">
                <a:srgbClr val="FF9A2C">
                  <a:alpha val="0"/>
                </a:srgbClr>
              </a:gs>
              <a:gs pos="100000">
                <a:srgbClr val="FF9A2C">
                  <a:alpha val="50000"/>
                </a:srgbClr>
              </a:gs>
            </a:gsLst>
            <a:lin ang="5400000"/>
          </a:gradFill>
          <a:ln w="180975" cap="flat" cmpd="sng">
            <a:gradFill>
              <a:gsLst>
                <a:gs pos="0">
                  <a:srgbClr val="FF9A2C">
                    <a:alpha val="0"/>
                  </a:srgbClr>
                </a:gs>
                <a:gs pos="100000">
                  <a:srgbClr val="FF9A2C">
                    <a:alpha val="50000"/>
                  </a:srgbClr>
                </a:gs>
              </a:gsLst>
              <a:lin ang="5400000"/>
            </a:gra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sp>
        <p:nvSpPr>
          <p:cNvPr id="80" name="AutoShape 80"/>
          <p:cNvSpPr/>
          <p:nvPr/>
        </p:nvSpPr>
        <p:spPr>
          <a:xfrm rot="10800000">
            <a:off x="8638583" y="1477483"/>
            <a:ext cx="2236996" cy="2236996"/>
          </a:xfrm>
          <a:prstGeom prst="ellipse">
            <a:avLst/>
          </a:prstGeom>
          <a:gradFill>
            <a:gsLst>
              <a:gs pos="0">
                <a:srgbClr val="FF9A2C">
                  <a:alpha val="0"/>
                </a:srgbClr>
              </a:gs>
              <a:gs pos="100000">
                <a:srgbClr val="FF9A2C">
                  <a:alpha val="50000"/>
                </a:srgbClr>
              </a:gs>
            </a:gsLst>
            <a:lin ang="5400000"/>
          </a:gradFill>
          <a:ln w="180975" cap="flat" cmpd="sng">
            <a:gradFill>
              <a:gsLst>
                <a:gs pos="0">
                  <a:srgbClr val="FF9A2C">
                    <a:alpha val="0"/>
                  </a:srgbClr>
                </a:gs>
                <a:gs pos="100000">
                  <a:srgbClr val="FF9A2C">
                    <a:alpha val="50000"/>
                  </a:srgbClr>
                </a:gs>
              </a:gsLst>
              <a:lin ang="5400000"/>
            </a:gra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grpSp>
        <p:nvGrpSpPr>
          <p:cNvPr id="81" name="Group 81"/>
          <p:cNvGrpSpPr/>
          <p:nvPr/>
        </p:nvGrpSpPr>
        <p:grpSpPr>
          <a:xfrm>
            <a:off x="8852572" y="1918983"/>
            <a:ext cx="1809028" cy="1582397"/>
            <a:chOff x="6716899" y="4742136"/>
            <a:chExt cx="2738253" cy="2395221"/>
          </a:xfrm>
        </p:grpSpPr>
        <p:sp>
          <p:nvSpPr>
            <p:cNvPr id="82" name="Freeform 82"/>
            <p:cNvSpPr/>
            <p:nvPr/>
          </p:nvSpPr>
          <p:spPr>
            <a:xfrm>
              <a:off x="6879198" y="6003883"/>
              <a:ext cx="2571750" cy="1128712"/>
            </a:xfrm>
            <a:custGeom>
              <a:avLst/>
              <a:gdLst/>
              <a:ahLst/>
              <a:cxnLst/>
              <a:rect l="l" t="t" r="r" b="b"/>
              <a:pathLst>
                <a:path w="2571750" h="1128712">
                  <a:moveTo>
                    <a:pt x="2571750" y="26670"/>
                  </a:moveTo>
                  <a:lnTo>
                    <a:pt x="2571750" y="100965"/>
                  </a:lnTo>
                  <a:lnTo>
                    <a:pt x="2223135" y="528638"/>
                  </a:lnTo>
                  <a:lnTo>
                    <a:pt x="2111693" y="390525"/>
                  </a:lnTo>
                  <a:lnTo>
                    <a:pt x="15240" y="1128713"/>
                  </a:lnTo>
                  <a:lnTo>
                    <a:pt x="0" y="1018222"/>
                  </a:lnTo>
                  <a:lnTo>
                    <a:pt x="1448753" y="423863"/>
                  </a:lnTo>
                  <a:cubicBezTo>
                    <a:pt x="1448753" y="423863"/>
                    <a:pt x="1967865" y="203835"/>
                    <a:pt x="1950720" y="203835"/>
                  </a:cubicBezTo>
                  <a:cubicBezTo>
                    <a:pt x="1933575" y="203835"/>
                    <a:pt x="1771650" y="67628"/>
                    <a:pt x="1771650" y="67628"/>
                  </a:cubicBezTo>
                  <a:lnTo>
                    <a:pt x="1787843" y="0"/>
                  </a:lnTo>
                  <a:lnTo>
                    <a:pt x="2345055" y="84772"/>
                  </a:lnTo>
                  <a:lnTo>
                    <a:pt x="2571750" y="26670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874435" y="6000073"/>
              <a:ext cx="2580322" cy="1137284"/>
            </a:xfrm>
            <a:custGeom>
              <a:avLst/>
              <a:gdLst/>
              <a:ahLst/>
              <a:cxnLst/>
              <a:rect l="l" t="t" r="r" b="b"/>
              <a:pathLst>
                <a:path w="2580322" h="1137284">
                  <a:moveTo>
                    <a:pt x="20003" y="1137285"/>
                  </a:moveTo>
                  <a:cubicBezTo>
                    <a:pt x="19050" y="1137285"/>
                    <a:pt x="18097" y="1137285"/>
                    <a:pt x="17145" y="1136332"/>
                  </a:cubicBezTo>
                  <a:cubicBezTo>
                    <a:pt x="16193" y="1135380"/>
                    <a:pt x="15240" y="1134427"/>
                    <a:pt x="15240" y="1132523"/>
                  </a:cubicBezTo>
                  <a:lnTo>
                    <a:pt x="0" y="1022985"/>
                  </a:lnTo>
                  <a:cubicBezTo>
                    <a:pt x="0" y="1021080"/>
                    <a:pt x="953" y="1019175"/>
                    <a:pt x="2857" y="1018222"/>
                  </a:cubicBezTo>
                  <a:lnTo>
                    <a:pt x="1451610" y="423863"/>
                  </a:lnTo>
                  <a:cubicBezTo>
                    <a:pt x="1631633" y="347663"/>
                    <a:pt x="1897380" y="233363"/>
                    <a:pt x="1945005" y="209550"/>
                  </a:cubicBezTo>
                  <a:cubicBezTo>
                    <a:pt x="1909763" y="190500"/>
                    <a:pt x="1806893" y="104775"/>
                    <a:pt x="1773555" y="76200"/>
                  </a:cubicBezTo>
                  <a:cubicBezTo>
                    <a:pt x="1772603" y="75247"/>
                    <a:pt x="1771650" y="73342"/>
                    <a:pt x="1771650" y="71438"/>
                  </a:cubicBezTo>
                  <a:lnTo>
                    <a:pt x="1787843" y="3810"/>
                  </a:lnTo>
                  <a:cubicBezTo>
                    <a:pt x="1788795" y="952"/>
                    <a:pt x="1790700" y="0"/>
                    <a:pt x="1793558" y="0"/>
                  </a:cubicBezTo>
                  <a:lnTo>
                    <a:pt x="2349818" y="84772"/>
                  </a:lnTo>
                  <a:lnTo>
                    <a:pt x="2574608" y="26670"/>
                  </a:lnTo>
                  <a:cubicBezTo>
                    <a:pt x="2577465" y="25717"/>
                    <a:pt x="2580323" y="27622"/>
                    <a:pt x="2580323" y="30480"/>
                  </a:cubicBezTo>
                  <a:cubicBezTo>
                    <a:pt x="2580323" y="30480"/>
                    <a:pt x="2580323" y="31432"/>
                    <a:pt x="2580323" y="31432"/>
                  </a:cubicBezTo>
                  <a:lnTo>
                    <a:pt x="2580323" y="105727"/>
                  </a:lnTo>
                  <a:cubicBezTo>
                    <a:pt x="2580323" y="106680"/>
                    <a:pt x="2580323" y="107632"/>
                    <a:pt x="2579370" y="108585"/>
                  </a:cubicBezTo>
                  <a:lnTo>
                    <a:pt x="2230755" y="536257"/>
                  </a:lnTo>
                  <a:cubicBezTo>
                    <a:pt x="2229803" y="537210"/>
                    <a:pt x="2228850" y="538163"/>
                    <a:pt x="2226945" y="538163"/>
                  </a:cubicBezTo>
                  <a:cubicBezTo>
                    <a:pt x="2225040" y="538163"/>
                    <a:pt x="2224088" y="537210"/>
                    <a:pt x="2223135" y="536257"/>
                  </a:cubicBezTo>
                  <a:lnTo>
                    <a:pt x="2113598" y="401002"/>
                  </a:lnTo>
                  <a:lnTo>
                    <a:pt x="21907" y="1136332"/>
                  </a:lnTo>
                  <a:cubicBezTo>
                    <a:pt x="20955" y="1137285"/>
                    <a:pt x="20955" y="1137285"/>
                    <a:pt x="20003" y="1137285"/>
                  </a:cubicBezTo>
                  <a:close/>
                  <a:moveTo>
                    <a:pt x="10478" y="1024890"/>
                  </a:moveTo>
                  <a:lnTo>
                    <a:pt x="24765" y="1124902"/>
                  </a:lnTo>
                  <a:lnTo>
                    <a:pt x="2114550" y="389572"/>
                  </a:lnTo>
                  <a:cubicBezTo>
                    <a:pt x="2116455" y="388620"/>
                    <a:pt x="2118360" y="389572"/>
                    <a:pt x="2120265" y="391477"/>
                  </a:cubicBezTo>
                  <a:lnTo>
                    <a:pt x="2227898" y="524827"/>
                  </a:lnTo>
                  <a:lnTo>
                    <a:pt x="2571750" y="102870"/>
                  </a:lnTo>
                  <a:lnTo>
                    <a:pt x="2571750" y="36195"/>
                  </a:lnTo>
                  <a:lnTo>
                    <a:pt x="2351723" y="93345"/>
                  </a:lnTo>
                  <a:cubicBezTo>
                    <a:pt x="2350770" y="93345"/>
                    <a:pt x="2350770" y="93345"/>
                    <a:pt x="2349818" y="93345"/>
                  </a:cubicBezTo>
                  <a:lnTo>
                    <a:pt x="1796415" y="8572"/>
                  </a:lnTo>
                  <a:lnTo>
                    <a:pt x="1782128" y="69532"/>
                  </a:lnTo>
                  <a:cubicBezTo>
                    <a:pt x="1858328" y="133350"/>
                    <a:pt x="1944053" y="200977"/>
                    <a:pt x="1955483" y="202882"/>
                  </a:cubicBezTo>
                  <a:cubicBezTo>
                    <a:pt x="1958340" y="202882"/>
                    <a:pt x="1960245" y="204788"/>
                    <a:pt x="1960245" y="206692"/>
                  </a:cubicBezTo>
                  <a:cubicBezTo>
                    <a:pt x="1961198" y="212407"/>
                    <a:pt x="1962150" y="214313"/>
                    <a:pt x="1706880" y="324802"/>
                  </a:cubicBezTo>
                  <a:cubicBezTo>
                    <a:pt x="1582103" y="378142"/>
                    <a:pt x="1456373" y="431482"/>
                    <a:pt x="1455420" y="432435"/>
                  </a:cubicBezTo>
                  <a:lnTo>
                    <a:pt x="10478" y="102489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84" name="Freeform 84"/>
            <p:cNvSpPr/>
            <p:nvPr/>
          </p:nvSpPr>
          <p:spPr>
            <a:xfrm>
              <a:off x="7038265" y="5955306"/>
              <a:ext cx="152400" cy="114299"/>
            </a:xfrm>
            <a:custGeom>
              <a:avLst/>
              <a:gdLst/>
              <a:ahLst/>
              <a:cxnLst/>
              <a:rect l="l" t="t" r="r" b="b"/>
              <a:pathLst>
                <a:path w="152400" h="114299">
                  <a:moveTo>
                    <a:pt x="152400" y="34290"/>
                  </a:moveTo>
                  <a:lnTo>
                    <a:pt x="40957" y="0"/>
                  </a:lnTo>
                  <a:lnTo>
                    <a:pt x="0" y="76200"/>
                  </a:lnTo>
                  <a:lnTo>
                    <a:pt x="103822" y="11430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85" name="Freeform 85"/>
            <p:cNvSpPr/>
            <p:nvPr/>
          </p:nvSpPr>
          <p:spPr>
            <a:xfrm>
              <a:off x="7032788" y="5952074"/>
              <a:ext cx="163353" cy="122293"/>
            </a:xfrm>
            <a:custGeom>
              <a:avLst/>
              <a:gdLst/>
              <a:ahLst/>
              <a:cxnLst/>
              <a:rect l="l" t="t" r="r" b="b"/>
              <a:pathLst>
                <a:path w="163353" h="122293">
                  <a:moveTo>
                    <a:pt x="109299" y="122294"/>
                  </a:moveTo>
                  <a:lnTo>
                    <a:pt x="107394" y="122294"/>
                  </a:lnTo>
                  <a:lnTo>
                    <a:pt x="3572" y="85146"/>
                  </a:lnTo>
                  <a:cubicBezTo>
                    <a:pt x="2619" y="85146"/>
                    <a:pt x="714" y="83241"/>
                    <a:pt x="714" y="82289"/>
                  </a:cubicBezTo>
                  <a:cubicBezTo>
                    <a:pt x="-238" y="81336"/>
                    <a:pt x="-238" y="79431"/>
                    <a:pt x="714" y="78479"/>
                  </a:cubicBezTo>
                  <a:lnTo>
                    <a:pt x="42624" y="2279"/>
                  </a:lnTo>
                  <a:cubicBezTo>
                    <a:pt x="43577" y="374"/>
                    <a:pt x="46434" y="-579"/>
                    <a:pt x="48339" y="374"/>
                  </a:cubicBezTo>
                  <a:lnTo>
                    <a:pt x="159782" y="33711"/>
                  </a:lnTo>
                  <a:cubicBezTo>
                    <a:pt x="160734" y="34664"/>
                    <a:pt x="162639" y="35616"/>
                    <a:pt x="162639" y="36569"/>
                  </a:cubicBezTo>
                  <a:cubicBezTo>
                    <a:pt x="163592" y="37521"/>
                    <a:pt x="163592" y="39426"/>
                    <a:pt x="162639" y="40379"/>
                  </a:cubicBezTo>
                  <a:lnTo>
                    <a:pt x="114062" y="120389"/>
                  </a:lnTo>
                  <a:cubicBezTo>
                    <a:pt x="113109" y="121341"/>
                    <a:pt x="111204" y="122294"/>
                    <a:pt x="109299" y="122294"/>
                  </a:cubicBezTo>
                  <a:close/>
                  <a:moveTo>
                    <a:pt x="12144" y="77526"/>
                  </a:moveTo>
                  <a:lnTo>
                    <a:pt x="107394" y="111816"/>
                  </a:lnTo>
                  <a:lnTo>
                    <a:pt x="150257" y="40379"/>
                  </a:lnTo>
                  <a:lnTo>
                    <a:pt x="49292" y="8946"/>
                  </a:lnTo>
                  <a:lnTo>
                    <a:pt x="12144" y="77526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86" name="Freeform 86"/>
            <p:cNvSpPr/>
            <p:nvPr/>
          </p:nvSpPr>
          <p:spPr>
            <a:xfrm>
              <a:off x="6815380" y="6004836"/>
              <a:ext cx="2635567" cy="1017269"/>
            </a:xfrm>
            <a:custGeom>
              <a:avLst/>
              <a:gdLst/>
              <a:ahLst/>
              <a:cxnLst/>
              <a:rect l="l" t="t" r="r" b="b"/>
              <a:pathLst>
                <a:path w="2635567" h="1017269">
                  <a:moveTo>
                    <a:pt x="0" y="481965"/>
                  </a:moveTo>
                  <a:lnTo>
                    <a:pt x="1984058" y="110490"/>
                  </a:lnTo>
                  <a:lnTo>
                    <a:pt x="1851660" y="0"/>
                  </a:lnTo>
                  <a:lnTo>
                    <a:pt x="2635568" y="26670"/>
                  </a:lnTo>
                  <a:lnTo>
                    <a:pt x="2280285" y="420052"/>
                  </a:lnTo>
                  <a:lnTo>
                    <a:pt x="2174558" y="305752"/>
                  </a:lnTo>
                  <a:lnTo>
                    <a:pt x="63818" y="101727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87" name="Freeform 87"/>
            <p:cNvSpPr/>
            <p:nvPr/>
          </p:nvSpPr>
          <p:spPr>
            <a:xfrm>
              <a:off x="6810618" y="5998168"/>
              <a:ext cx="2644534" cy="1028700"/>
            </a:xfrm>
            <a:custGeom>
              <a:avLst/>
              <a:gdLst/>
              <a:ahLst/>
              <a:cxnLst/>
              <a:rect l="l" t="t" r="r" b="b"/>
              <a:pathLst>
                <a:path w="2644534" h="1028700">
                  <a:moveTo>
                    <a:pt x="68580" y="1028700"/>
                  </a:moveTo>
                  <a:cubicBezTo>
                    <a:pt x="67627" y="1028700"/>
                    <a:pt x="66675" y="1028700"/>
                    <a:pt x="65723" y="1027748"/>
                  </a:cubicBezTo>
                  <a:cubicBezTo>
                    <a:pt x="64770" y="1026795"/>
                    <a:pt x="63818" y="1025843"/>
                    <a:pt x="63818" y="1023938"/>
                  </a:cubicBezTo>
                  <a:lnTo>
                    <a:pt x="0" y="488633"/>
                  </a:lnTo>
                  <a:cubicBezTo>
                    <a:pt x="0" y="485775"/>
                    <a:pt x="952" y="483870"/>
                    <a:pt x="3810" y="482918"/>
                  </a:cubicBezTo>
                  <a:lnTo>
                    <a:pt x="1977390" y="112395"/>
                  </a:lnTo>
                  <a:lnTo>
                    <a:pt x="1853565" y="8573"/>
                  </a:lnTo>
                  <a:cubicBezTo>
                    <a:pt x="1851660" y="7620"/>
                    <a:pt x="1851660" y="4763"/>
                    <a:pt x="1851660" y="2858"/>
                  </a:cubicBezTo>
                  <a:cubicBezTo>
                    <a:pt x="1852613" y="953"/>
                    <a:pt x="1854518" y="0"/>
                    <a:pt x="1856423" y="0"/>
                  </a:cubicBezTo>
                  <a:lnTo>
                    <a:pt x="2639378" y="26670"/>
                  </a:lnTo>
                  <a:cubicBezTo>
                    <a:pt x="2641283" y="26670"/>
                    <a:pt x="2643188" y="27623"/>
                    <a:pt x="2644140" y="29528"/>
                  </a:cubicBezTo>
                  <a:cubicBezTo>
                    <a:pt x="2645093" y="31433"/>
                    <a:pt x="2644140" y="33338"/>
                    <a:pt x="2643188" y="34290"/>
                  </a:cubicBezTo>
                  <a:lnTo>
                    <a:pt x="2288858" y="429578"/>
                  </a:lnTo>
                  <a:cubicBezTo>
                    <a:pt x="2287905" y="430530"/>
                    <a:pt x="2286953" y="431483"/>
                    <a:pt x="2285048" y="431483"/>
                  </a:cubicBezTo>
                  <a:cubicBezTo>
                    <a:pt x="2284095" y="431483"/>
                    <a:pt x="2282190" y="430530"/>
                    <a:pt x="2281238" y="429578"/>
                  </a:cubicBezTo>
                  <a:lnTo>
                    <a:pt x="2177415" y="318135"/>
                  </a:lnTo>
                  <a:lnTo>
                    <a:pt x="70485" y="1028700"/>
                  </a:lnTo>
                  <a:cubicBezTo>
                    <a:pt x="69533" y="1028700"/>
                    <a:pt x="69533" y="1028700"/>
                    <a:pt x="68580" y="1028700"/>
                  </a:cubicBezTo>
                  <a:close/>
                  <a:moveTo>
                    <a:pt x="10477" y="492443"/>
                  </a:moveTo>
                  <a:lnTo>
                    <a:pt x="73343" y="1017270"/>
                  </a:lnTo>
                  <a:lnTo>
                    <a:pt x="2178368" y="307658"/>
                  </a:lnTo>
                  <a:cubicBezTo>
                    <a:pt x="2180273" y="306705"/>
                    <a:pt x="2182178" y="307658"/>
                    <a:pt x="2183130" y="308610"/>
                  </a:cubicBezTo>
                  <a:lnTo>
                    <a:pt x="2286000" y="419100"/>
                  </a:lnTo>
                  <a:lnTo>
                    <a:pt x="2629853" y="37148"/>
                  </a:lnTo>
                  <a:lnTo>
                    <a:pt x="1870710" y="11430"/>
                  </a:lnTo>
                  <a:lnTo>
                    <a:pt x="1991678" y="112395"/>
                  </a:lnTo>
                  <a:cubicBezTo>
                    <a:pt x="1992630" y="113348"/>
                    <a:pt x="1993583" y="115253"/>
                    <a:pt x="1993583" y="117158"/>
                  </a:cubicBezTo>
                  <a:cubicBezTo>
                    <a:pt x="1993583" y="119063"/>
                    <a:pt x="1991678" y="120015"/>
                    <a:pt x="1989773" y="120968"/>
                  </a:cubicBezTo>
                  <a:lnTo>
                    <a:pt x="10477" y="49244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88" name="Freeform 88"/>
            <p:cNvSpPr/>
            <p:nvPr/>
          </p:nvSpPr>
          <p:spPr>
            <a:xfrm rot="21015193">
              <a:off x="7172502" y="6525044"/>
              <a:ext cx="784887" cy="160025"/>
            </a:xfrm>
            <a:custGeom>
              <a:avLst/>
              <a:gdLst/>
              <a:ahLst/>
              <a:cxnLst/>
              <a:rect l="l" t="t" r="r" b="b"/>
              <a:pathLst>
                <a:path w="784887" h="160025">
                  <a:moveTo>
                    <a:pt x="784887" y="80013"/>
                  </a:moveTo>
                  <a:cubicBezTo>
                    <a:pt x="784887" y="124203"/>
                    <a:pt x="609184" y="160026"/>
                    <a:pt x="392444" y="160026"/>
                  </a:cubicBezTo>
                  <a:cubicBezTo>
                    <a:pt x="175703" y="160026"/>
                    <a:pt x="0" y="124203"/>
                    <a:pt x="0" y="80013"/>
                  </a:cubicBezTo>
                  <a:cubicBezTo>
                    <a:pt x="0" y="35823"/>
                    <a:pt x="175703" y="0"/>
                    <a:pt x="392444" y="0"/>
                  </a:cubicBezTo>
                  <a:cubicBezTo>
                    <a:pt x="609184" y="0"/>
                    <a:pt x="784887" y="35823"/>
                    <a:pt x="784887" y="80013"/>
                  </a:cubicBezTo>
                  <a:close/>
                </a:path>
              </a:pathLst>
            </a:custGeom>
            <a:solidFill>
              <a:srgbClr val="E6E7E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769785" y="6321066"/>
              <a:ext cx="182879" cy="118109"/>
            </a:xfrm>
            <a:custGeom>
              <a:avLst/>
              <a:gdLst/>
              <a:ahLst/>
              <a:cxnLst/>
              <a:rect l="l" t="t" r="r" b="b"/>
              <a:pathLst>
                <a:path w="182879" h="118109">
                  <a:moveTo>
                    <a:pt x="55245" y="0"/>
                  </a:moveTo>
                  <a:lnTo>
                    <a:pt x="0" y="86677"/>
                  </a:lnTo>
                  <a:lnTo>
                    <a:pt x="107633" y="118110"/>
                  </a:lnTo>
                  <a:lnTo>
                    <a:pt x="182880" y="2762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0" name="Freeform 90"/>
            <p:cNvSpPr/>
            <p:nvPr/>
          </p:nvSpPr>
          <p:spPr>
            <a:xfrm>
              <a:off x="7765618" y="6317834"/>
              <a:ext cx="193156" cy="126103"/>
            </a:xfrm>
            <a:custGeom>
              <a:avLst/>
              <a:gdLst/>
              <a:ahLst/>
              <a:cxnLst/>
              <a:rect l="l" t="t" r="r" b="b"/>
              <a:pathLst>
                <a:path w="193156" h="126103">
                  <a:moveTo>
                    <a:pt x="111800" y="126104"/>
                  </a:moveTo>
                  <a:cubicBezTo>
                    <a:pt x="111800" y="126104"/>
                    <a:pt x="110847" y="126104"/>
                    <a:pt x="110847" y="126104"/>
                  </a:cubicBezTo>
                  <a:lnTo>
                    <a:pt x="3215" y="95624"/>
                  </a:lnTo>
                  <a:cubicBezTo>
                    <a:pt x="357" y="94671"/>
                    <a:pt x="-595" y="91814"/>
                    <a:pt x="357" y="89909"/>
                  </a:cubicBezTo>
                  <a:cubicBezTo>
                    <a:pt x="357" y="89909"/>
                    <a:pt x="357" y="88956"/>
                    <a:pt x="1310" y="88956"/>
                  </a:cubicBezTo>
                  <a:lnTo>
                    <a:pt x="56555" y="2279"/>
                  </a:lnTo>
                  <a:cubicBezTo>
                    <a:pt x="57507" y="374"/>
                    <a:pt x="59412" y="-579"/>
                    <a:pt x="61317" y="374"/>
                  </a:cubicBezTo>
                  <a:lnTo>
                    <a:pt x="188952" y="27996"/>
                  </a:lnTo>
                  <a:cubicBezTo>
                    <a:pt x="190857" y="27996"/>
                    <a:pt x="191810" y="29901"/>
                    <a:pt x="192762" y="30854"/>
                  </a:cubicBezTo>
                  <a:cubicBezTo>
                    <a:pt x="193715" y="32759"/>
                    <a:pt x="192762" y="34664"/>
                    <a:pt x="191810" y="35616"/>
                  </a:cubicBezTo>
                  <a:lnTo>
                    <a:pt x="116562" y="126104"/>
                  </a:lnTo>
                  <a:cubicBezTo>
                    <a:pt x="114657" y="125151"/>
                    <a:pt x="112752" y="126104"/>
                    <a:pt x="111800" y="126104"/>
                  </a:cubicBezTo>
                  <a:close/>
                  <a:moveTo>
                    <a:pt x="11787" y="87051"/>
                  </a:moveTo>
                  <a:lnTo>
                    <a:pt x="109895" y="115626"/>
                  </a:lnTo>
                  <a:lnTo>
                    <a:pt x="178475" y="33711"/>
                  </a:lnTo>
                  <a:lnTo>
                    <a:pt x="62270" y="8946"/>
                  </a:lnTo>
                  <a:lnTo>
                    <a:pt x="11787" y="87051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720142" y="6407743"/>
              <a:ext cx="233410" cy="144014"/>
            </a:xfrm>
            <a:custGeom>
              <a:avLst/>
              <a:gdLst/>
              <a:ahLst/>
              <a:cxnLst/>
              <a:rect l="l" t="t" r="r" b="b"/>
              <a:pathLst>
                <a:path w="233410" h="144014">
                  <a:moveTo>
                    <a:pt x="49643" y="0"/>
                  </a:moveTo>
                  <a:cubicBezTo>
                    <a:pt x="49643" y="0"/>
                    <a:pt x="-2745" y="60960"/>
                    <a:pt x="113" y="67628"/>
                  </a:cubicBezTo>
                  <a:cubicBezTo>
                    <a:pt x="2970" y="75248"/>
                    <a:pt x="222045" y="158115"/>
                    <a:pt x="232523" y="141923"/>
                  </a:cubicBezTo>
                  <a:cubicBezTo>
                    <a:pt x="243000" y="125730"/>
                    <a:pt x="157275" y="30480"/>
                    <a:pt x="157275" y="30480"/>
                  </a:cubicBezTo>
                  <a:lnTo>
                    <a:pt x="49643" y="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2" name="Freeform 92"/>
            <p:cNvSpPr/>
            <p:nvPr/>
          </p:nvSpPr>
          <p:spPr>
            <a:xfrm>
              <a:off x="7715131" y="6403933"/>
              <a:ext cx="242559" cy="153352"/>
            </a:xfrm>
            <a:custGeom>
              <a:avLst/>
              <a:gdLst/>
              <a:ahLst/>
              <a:cxnLst/>
              <a:rect l="l" t="t" r="r" b="b"/>
              <a:pathLst>
                <a:path w="242559" h="153352">
                  <a:moveTo>
                    <a:pt x="229914" y="153353"/>
                  </a:moveTo>
                  <a:cubicBezTo>
                    <a:pt x="228009" y="153353"/>
                    <a:pt x="225152" y="153353"/>
                    <a:pt x="223247" y="153353"/>
                  </a:cubicBezTo>
                  <a:cubicBezTo>
                    <a:pt x="181337" y="148590"/>
                    <a:pt x="4172" y="85725"/>
                    <a:pt x="362" y="74295"/>
                  </a:cubicBezTo>
                  <a:cubicBezTo>
                    <a:pt x="-591" y="71438"/>
                    <a:pt x="-3448" y="64770"/>
                    <a:pt x="50844" y="1905"/>
                  </a:cubicBezTo>
                  <a:cubicBezTo>
                    <a:pt x="51797" y="0"/>
                    <a:pt x="53702" y="0"/>
                    <a:pt x="55607" y="0"/>
                  </a:cubicBezTo>
                  <a:lnTo>
                    <a:pt x="163239" y="30480"/>
                  </a:lnTo>
                  <a:cubicBezTo>
                    <a:pt x="164192" y="30480"/>
                    <a:pt x="165144" y="31433"/>
                    <a:pt x="165144" y="32385"/>
                  </a:cubicBezTo>
                  <a:cubicBezTo>
                    <a:pt x="191814" y="60960"/>
                    <a:pt x="251822" y="132397"/>
                    <a:pt x="241344" y="149542"/>
                  </a:cubicBezTo>
                  <a:cubicBezTo>
                    <a:pt x="239439" y="151447"/>
                    <a:pt x="235629" y="153353"/>
                    <a:pt x="229914" y="153353"/>
                  </a:cubicBezTo>
                  <a:close/>
                  <a:moveTo>
                    <a:pt x="9887" y="70485"/>
                  </a:moveTo>
                  <a:cubicBezTo>
                    <a:pt x="32747" y="85725"/>
                    <a:pt x="218484" y="150495"/>
                    <a:pt x="233724" y="143828"/>
                  </a:cubicBezTo>
                  <a:cubicBezTo>
                    <a:pt x="236582" y="136208"/>
                    <a:pt x="203244" y="88583"/>
                    <a:pt x="159429" y="40005"/>
                  </a:cubicBezTo>
                  <a:lnTo>
                    <a:pt x="56559" y="10478"/>
                  </a:lnTo>
                  <a:cubicBezTo>
                    <a:pt x="39414" y="28575"/>
                    <a:pt x="24174" y="48578"/>
                    <a:pt x="9887" y="7048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114465" y="5651458"/>
              <a:ext cx="1006960" cy="743902"/>
            </a:xfrm>
            <a:custGeom>
              <a:avLst/>
              <a:gdLst/>
              <a:ahLst/>
              <a:cxnLst/>
              <a:rect l="l" t="t" r="r" b="b"/>
              <a:pathLst>
                <a:path w="1006960" h="743902">
                  <a:moveTo>
                    <a:pt x="757237" y="124777"/>
                  </a:moveTo>
                  <a:cubicBezTo>
                    <a:pt x="757237" y="124777"/>
                    <a:pt x="1000125" y="357188"/>
                    <a:pt x="1006792" y="411480"/>
                  </a:cubicBezTo>
                  <a:cubicBezTo>
                    <a:pt x="1013460" y="466725"/>
                    <a:pt x="820103" y="743903"/>
                    <a:pt x="820103" y="743903"/>
                  </a:cubicBezTo>
                  <a:lnTo>
                    <a:pt x="675323" y="681990"/>
                  </a:lnTo>
                  <a:cubicBezTo>
                    <a:pt x="675323" y="681990"/>
                    <a:pt x="838200" y="476250"/>
                    <a:pt x="804862" y="414338"/>
                  </a:cubicBezTo>
                  <a:cubicBezTo>
                    <a:pt x="771525" y="353378"/>
                    <a:pt x="590550" y="242888"/>
                    <a:pt x="590550" y="242888"/>
                  </a:cubicBezTo>
                  <a:cubicBezTo>
                    <a:pt x="590550" y="242888"/>
                    <a:pt x="474345" y="500063"/>
                    <a:pt x="397193" y="540068"/>
                  </a:cubicBezTo>
                  <a:cubicBezTo>
                    <a:pt x="320040" y="580072"/>
                    <a:pt x="0" y="433388"/>
                    <a:pt x="0" y="433388"/>
                  </a:cubicBezTo>
                  <a:lnTo>
                    <a:pt x="65722" y="300990"/>
                  </a:lnTo>
                  <a:cubicBezTo>
                    <a:pt x="65722" y="300990"/>
                    <a:pt x="278130" y="379095"/>
                    <a:pt x="317183" y="344805"/>
                  </a:cubicBezTo>
                  <a:cubicBezTo>
                    <a:pt x="357187" y="311467"/>
                    <a:pt x="421005" y="0"/>
                    <a:pt x="421005" y="0"/>
                  </a:cubicBezTo>
                  <a:lnTo>
                    <a:pt x="757237" y="124777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4" name="Freeform 94"/>
            <p:cNvSpPr/>
            <p:nvPr/>
          </p:nvSpPr>
          <p:spPr>
            <a:xfrm>
              <a:off x="7108036" y="5648353"/>
              <a:ext cx="1016306" cy="751770"/>
            </a:xfrm>
            <a:custGeom>
              <a:avLst/>
              <a:gdLst/>
              <a:ahLst/>
              <a:cxnLst/>
              <a:rect l="l" t="t" r="r" b="b"/>
              <a:pathLst>
                <a:path w="1016306" h="751770">
                  <a:moveTo>
                    <a:pt x="826532" y="751770"/>
                  </a:moveTo>
                  <a:cubicBezTo>
                    <a:pt x="825579" y="751770"/>
                    <a:pt x="825579" y="751770"/>
                    <a:pt x="824627" y="751770"/>
                  </a:cubicBezTo>
                  <a:lnTo>
                    <a:pt x="679847" y="689858"/>
                  </a:lnTo>
                  <a:cubicBezTo>
                    <a:pt x="678894" y="688905"/>
                    <a:pt x="677942" y="687953"/>
                    <a:pt x="676989" y="687000"/>
                  </a:cubicBezTo>
                  <a:cubicBezTo>
                    <a:pt x="676989" y="685095"/>
                    <a:pt x="676989" y="684143"/>
                    <a:pt x="677942" y="683190"/>
                  </a:cubicBezTo>
                  <a:cubicBezTo>
                    <a:pt x="722709" y="626993"/>
                    <a:pt x="832247" y="468878"/>
                    <a:pt x="806529" y="421253"/>
                  </a:cubicBezTo>
                  <a:cubicBezTo>
                    <a:pt x="777002" y="366960"/>
                    <a:pt x="626507" y="271710"/>
                    <a:pt x="597932" y="254565"/>
                  </a:cubicBezTo>
                  <a:cubicBezTo>
                    <a:pt x="580787" y="291713"/>
                    <a:pt x="476964" y="511740"/>
                    <a:pt x="404574" y="548888"/>
                  </a:cubicBezTo>
                  <a:cubicBezTo>
                    <a:pt x="326469" y="589845"/>
                    <a:pt x="16907" y="447923"/>
                    <a:pt x="3572" y="442208"/>
                  </a:cubicBezTo>
                  <a:cubicBezTo>
                    <a:pt x="2619" y="441255"/>
                    <a:pt x="1667" y="440303"/>
                    <a:pt x="714" y="439350"/>
                  </a:cubicBezTo>
                  <a:cubicBezTo>
                    <a:pt x="-238" y="438398"/>
                    <a:pt x="-238" y="436493"/>
                    <a:pt x="714" y="435540"/>
                  </a:cubicBezTo>
                  <a:lnTo>
                    <a:pt x="66437" y="303143"/>
                  </a:lnTo>
                  <a:cubicBezTo>
                    <a:pt x="67389" y="301238"/>
                    <a:pt x="70247" y="300285"/>
                    <a:pt x="72152" y="301238"/>
                  </a:cubicBezTo>
                  <a:cubicBezTo>
                    <a:pt x="130254" y="322193"/>
                    <a:pt x="288369" y="372675"/>
                    <a:pt x="318849" y="346005"/>
                  </a:cubicBezTo>
                  <a:cubicBezTo>
                    <a:pt x="349329" y="319335"/>
                    <a:pt x="403622" y="90735"/>
                    <a:pt x="420767" y="4058"/>
                  </a:cubicBezTo>
                  <a:cubicBezTo>
                    <a:pt x="421719" y="1200"/>
                    <a:pt x="423624" y="-705"/>
                    <a:pt x="426482" y="248"/>
                  </a:cubicBezTo>
                  <a:cubicBezTo>
                    <a:pt x="426482" y="248"/>
                    <a:pt x="426482" y="248"/>
                    <a:pt x="427434" y="248"/>
                  </a:cubicBezTo>
                  <a:lnTo>
                    <a:pt x="762714" y="124073"/>
                  </a:lnTo>
                  <a:cubicBezTo>
                    <a:pt x="763667" y="124073"/>
                    <a:pt x="763667" y="125025"/>
                    <a:pt x="764619" y="125025"/>
                  </a:cubicBezTo>
                  <a:cubicBezTo>
                    <a:pt x="774144" y="134550"/>
                    <a:pt x="1008459" y="358388"/>
                    <a:pt x="1016079" y="414585"/>
                  </a:cubicBezTo>
                  <a:cubicBezTo>
                    <a:pt x="1023699" y="470783"/>
                    <a:pt x="837009" y="738435"/>
                    <a:pt x="829389" y="749865"/>
                  </a:cubicBezTo>
                  <a:cubicBezTo>
                    <a:pt x="829389" y="750818"/>
                    <a:pt x="827484" y="751770"/>
                    <a:pt x="826532" y="751770"/>
                  </a:cubicBezTo>
                  <a:close/>
                  <a:moveTo>
                    <a:pt x="689372" y="683190"/>
                  </a:moveTo>
                  <a:lnTo>
                    <a:pt x="824627" y="741293"/>
                  </a:lnTo>
                  <a:cubicBezTo>
                    <a:pt x="879872" y="662235"/>
                    <a:pt x="1013222" y="458400"/>
                    <a:pt x="1008459" y="415538"/>
                  </a:cubicBezTo>
                  <a:cubicBezTo>
                    <a:pt x="1003697" y="372675"/>
                    <a:pt x="844629" y="212655"/>
                    <a:pt x="760809" y="131693"/>
                  </a:cubicBezTo>
                  <a:lnTo>
                    <a:pt x="431244" y="10725"/>
                  </a:lnTo>
                  <a:cubicBezTo>
                    <a:pt x="421719" y="53588"/>
                    <a:pt x="365522" y="320288"/>
                    <a:pt x="326469" y="352673"/>
                  </a:cubicBezTo>
                  <a:cubicBezTo>
                    <a:pt x="288369" y="385058"/>
                    <a:pt x="109299" y="324098"/>
                    <a:pt x="74057" y="310763"/>
                  </a:cubicBezTo>
                  <a:lnTo>
                    <a:pt x="12144" y="434588"/>
                  </a:lnTo>
                  <a:cubicBezTo>
                    <a:pt x="51197" y="451733"/>
                    <a:pt x="331232" y="575558"/>
                    <a:pt x="400764" y="539363"/>
                  </a:cubicBezTo>
                  <a:cubicBezTo>
                    <a:pt x="475059" y="500310"/>
                    <a:pt x="590312" y="246945"/>
                    <a:pt x="592217" y="244088"/>
                  </a:cubicBezTo>
                  <a:cubicBezTo>
                    <a:pt x="593169" y="243135"/>
                    <a:pt x="594122" y="242183"/>
                    <a:pt x="595074" y="241230"/>
                  </a:cubicBezTo>
                  <a:cubicBezTo>
                    <a:pt x="596027" y="240278"/>
                    <a:pt x="597932" y="240278"/>
                    <a:pt x="598884" y="241230"/>
                  </a:cubicBezTo>
                  <a:cubicBezTo>
                    <a:pt x="606504" y="245993"/>
                    <a:pt x="781764" y="352673"/>
                    <a:pt x="815102" y="415538"/>
                  </a:cubicBezTo>
                  <a:cubicBezTo>
                    <a:pt x="847487" y="473640"/>
                    <a:pt x="714137" y="650805"/>
                    <a:pt x="689372" y="683190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5" name="Freeform 95"/>
            <p:cNvSpPr/>
            <p:nvPr/>
          </p:nvSpPr>
          <p:spPr>
            <a:xfrm>
              <a:off x="8372315" y="5056899"/>
              <a:ext cx="156145" cy="130691"/>
            </a:xfrm>
            <a:custGeom>
              <a:avLst/>
              <a:gdLst/>
              <a:ahLst/>
              <a:cxnLst/>
              <a:rect l="l" t="t" r="r" b="b"/>
              <a:pathLst>
                <a:path w="156145" h="130691">
                  <a:moveTo>
                    <a:pt x="34693" y="130692"/>
                  </a:moveTo>
                  <a:cubicBezTo>
                    <a:pt x="51838" y="118309"/>
                    <a:pt x="69935" y="108784"/>
                    <a:pt x="89938" y="100212"/>
                  </a:cubicBezTo>
                  <a:cubicBezTo>
                    <a:pt x="111845" y="92592"/>
                    <a:pt x="140420" y="87829"/>
                    <a:pt x="133753" y="78304"/>
                  </a:cubicBezTo>
                  <a:cubicBezTo>
                    <a:pt x="127085" y="68779"/>
                    <a:pt x="74698" y="82114"/>
                    <a:pt x="74698" y="82114"/>
                  </a:cubicBezTo>
                  <a:cubicBezTo>
                    <a:pt x="74698" y="82114"/>
                    <a:pt x="105178" y="34489"/>
                    <a:pt x="123275" y="24964"/>
                  </a:cubicBezTo>
                  <a:cubicBezTo>
                    <a:pt x="140420" y="15439"/>
                    <a:pt x="165185" y="16392"/>
                    <a:pt x="152803" y="7819"/>
                  </a:cubicBezTo>
                  <a:cubicBezTo>
                    <a:pt x="140420" y="-753"/>
                    <a:pt x="103273" y="-2658"/>
                    <a:pt x="90890" y="4009"/>
                  </a:cubicBezTo>
                  <a:cubicBezTo>
                    <a:pt x="78508" y="10677"/>
                    <a:pt x="4213" y="91639"/>
                    <a:pt x="403" y="96402"/>
                  </a:cubicBezTo>
                  <a:cubicBezTo>
                    <a:pt x="-4360" y="101164"/>
                    <a:pt x="34693" y="130692"/>
                    <a:pt x="34693" y="13069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6" name="Freeform 96"/>
            <p:cNvSpPr/>
            <p:nvPr/>
          </p:nvSpPr>
          <p:spPr>
            <a:xfrm>
              <a:off x="8367002" y="5052396"/>
              <a:ext cx="165885" cy="139956"/>
            </a:xfrm>
            <a:custGeom>
              <a:avLst/>
              <a:gdLst/>
              <a:ahLst/>
              <a:cxnLst/>
              <a:rect l="l" t="t" r="r" b="b"/>
              <a:pathLst>
                <a:path w="165885" h="139956">
                  <a:moveTo>
                    <a:pt x="40005" y="139957"/>
                  </a:moveTo>
                  <a:cubicBezTo>
                    <a:pt x="39053" y="139957"/>
                    <a:pt x="38100" y="139957"/>
                    <a:pt x="37148" y="139004"/>
                  </a:cubicBezTo>
                  <a:cubicBezTo>
                    <a:pt x="13335" y="120907"/>
                    <a:pt x="953" y="108524"/>
                    <a:pt x="0" y="102809"/>
                  </a:cubicBezTo>
                  <a:cubicBezTo>
                    <a:pt x="0" y="100904"/>
                    <a:pt x="0" y="98999"/>
                    <a:pt x="953" y="98047"/>
                  </a:cubicBezTo>
                  <a:cubicBezTo>
                    <a:pt x="1905" y="97094"/>
                    <a:pt x="78105" y="12322"/>
                    <a:pt x="93345" y="4702"/>
                  </a:cubicBezTo>
                  <a:cubicBezTo>
                    <a:pt x="108585" y="-2918"/>
                    <a:pt x="146685" y="-1013"/>
                    <a:pt x="160973" y="8512"/>
                  </a:cubicBezTo>
                  <a:cubicBezTo>
                    <a:pt x="162878" y="9464"/>
                    <a:pt x="166688" y="13274"/>
                    <a:pt x="165735" y="18037"/>
                  </a:cubicBezTo>
                  <a:cubicBezTo>
                    <a:pt x="164783" y="22799"/>
                    <a:pt x="159067" y="24704"/>
                    <a:pt x="149542" y="27562"/>
                  </a:cubicBezTo>
                  <a:cubicBezTo>
                    <a:pt x="142875" y="29467"/>
                    <a:pt x="136208" y="31372"/>
                    <a:pt x="130492" y="34229"/>
                  </a:cubicBezTo>
                  <a:cubicBezTo>
                    <a:pt x="120015" y="39944"/>
                    <a:pt x="101917" y="62804"/>
                    <a:pt x="91440" y="78997"/>
                  </a:cubicBezTo>
                  <a:cubicBezTo>
                    <a:pt x="112395" y="74234"/>
                    <a:pt x="138113" y="70424"/>
                    <a:pt x="143828" y="79949"/>
                  </a:cubicBezTo>
                  <a:cubicBezTo>
                    <a:pt x="145733" y="81854"/>
                    <a:pt x="146685" y="85664"/>
                    <a:pt x="145733" y="88522"/>
                  </a:cubicBezTo>
                  <a:cubicBezTo>
                    <a:pt x="142875" y="96142"/>
                    <a:pt x="132398" y="98999"/>
                    <a:pt x="112395" y="104714"/>
                  </a:cubicBezTo>
                  <a:cubicBezTo>
                    <a:pt x="107633" y="105667"/>
                    <a:pt x="102870" y="107572"/>
                    <a:pt x="97155" y="109477"/>
                  </a:cubicBezTo>
                  <a:cubicBezTo>
                    <a:pt x="78105" y="117097"/>
                    <a:pt x="60008" y="126622"/>
                    <a:pt x="43815" y="138052"/>
                  </a:cubicBezTo>
                  <a:cubicBezTo>
                    <a:pt x="41910" y="139004"/>
                    <a:pt x="40958" y="139957"/>
                    <a:pt x="40005" y="139957"/>
                  </a:cubicBezTo>
                  <a:close/>
                  <a:moveTo>
                    <a:pt x="10478" y="102809"/>
                  </a:moveTo>
                  <a:cubicBezTo>
                    <a:pt x="20003" y="112334"/>
                    <a:pt x="29528" y="120907"/>
                    <a:pt x="40005" y="128527"/>
                  </a:cubicBezTo>
                  <a:cubicBezTo>
                    <a:pt x="56198" y="117097"/>
                    <a:pt x="74295" y="107572"/>
                    <a:pt x="93345" y="99952"/>
                  </a:cubicBezTo>
                  <a:cubicBezTo>
                    <a:pt x="98108" y="98047"/>
                    <a:pt x="102870" y="97094"/>
                    <a:pt x="108585" y="95189"/>
                  </a:cubicBezTo>
                  <a:cubicBezTo>
                    <a:pt x="118110" y="92332"/>
                    <a:pt x="133350" y="87569"/>
                    <a:pt x="135255" y="84712"/>
                  </a:cubicBezTo>
                  <a:cubicBezTo>
                    <a:pt x="131445" y="81854"/>
                    <a:pt x="106680" y="84712"/>
                    <a:pt x="80963" y="91379"/>
                  </a:cubicBezTo>
                  <a:cubicBezTo>
                    <a:pt x="78105" y="92332"/>
                    <a:pt x="76200" y="90427"/>
                    <a:pt x="75248" y="87569"/>
                  </a:cubicBezTo>
                  <a:cubicBezTo>
                    <a:pt x="75248" y="86617"/>
                    <a:pt x="75248" y="84712"/>
                    <a:pt x="76200" y="83759"/>
                  </a:cubicBezTo>
                  <a:cubicBezTo>
                    <a:pt x="77153" y="81854"/>
                    <a:pt x="107633" y="35182"/>
                    <a:pt x="125730" y="25657"/>
                  </a:cubicBezTo>
                  <a:cubicBezTo>
                    <a:pt x="132398" y="21847"/>
                    <a:pt x="140017" y="19942"/>
                    <a:pt x="147638" y="18037"/>
                  </a:cubicBezTo>
                  <a:lnTo>
                    <a:pt x="154305" y="16132"/>
                  </a:lnTo>
                  <a:cubicBezTo>
                    <a:pt x="136208" y="8512"/>
                    <a:pt x="116205" y="7559"/>
                    <a:pt x="98108" y="13274"/>
                  </a:cubicBezTo>
                  <a:cubicBezTo>
                    <a:pt x="87630" y="18989"/>
                    <a:pt x="22860" y="89474"/>
                    <a:pt x="10478" y="102809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7" name="Freeform 97"/>
            <p:cNvSpPr/>
            <p:nvPr/>
          </p:nvSpPr>
          <p:spPr>
            <a:xfrm>
              <a:off x="7919327" y="5146633"/>
              <a:ext cx="512445" cy="284797"/>
            </a:xfrm>
            <a:custGeom>
              <a:avLst/>
              <a:gdLst/>
              <a:ahLst/>
              <a:cxnLst/>
              <a:rect l="l" t="t" r="r" b="b"/>
              <a:pathLst>
                <a:path w="512445" h="284797">
                  <a:moveTo>
                    <a:pt x="0" y="72390"/>
                  </a:moveTo>
                  <a:cubicBezTo>
                    <a:pt x="0" y="72390"/>
                    <a:pt x="302895" y="136208"/>
                    <a:pt x="331470" y="128588"/>
                  </a:cubicBezTo>
                  <a:lnTo>
                    <a:pt x="445770" y="0"/>
                  </a:lnTo>
                  <a:lnTo>
                    <a:pt x="512445" y="43815"/>
                  </a:lnTo>
                  <a:cubicBezTo>
                    <a:pt x="512445" y="43815"/>
                    <a:pt x="477203" y="149543"/>
                    <a:pt x="429578" y="210502"/>
                  </a:cubicBezTo>
                  <a:cubicBezTo>
                    <a:pt x="381000" y="271463"/>
                    <a:pt x="64770" y="284798"/>
                    <a:pt x="64770" y="284798"/>
                  </a:cubicBezTo>
                  <a:lnTo>
                    <a:pt x="0" y="72390"/>
                  </a:ln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8" name="Freeform 98"/>
            <p:cNvSpPr/>
            <p:nvPr/>
          </p:nvSpPr>
          <p:spPr>
            <a:xfrm>
              <a:off x="7754979" y="4889039"/>
              <a:ext cx="350272" cy="261508"/>
            </a:xfrm>
            <a:custGeom>
              <a:avLst/>
              <a:gdLst/>
              <a:ahLst/>
              <a:cxnLst/>
              <a:rect l="l" t="t" r="r" b="b"/>
              <a:pathLst>
                <a:path w="350272" h="261508">
                  <a:moveTo>
                    <a:pt x="168159" y="260452"/>
                  </a:moveTo>
                  <a:cubicBezTo>
                    <a:pt x="150061" y="258547"/>
                    <a:pt x="131964" y="252832"/>
                    <a:pt x="115771" y="244259"/>
                  </a:cubicBezTo>
                  <a:cubicBezTo>
                    <a:pt x="88149" y="227114"/>
                    <a:pt x="69099" y="198539"/>
                    <a:pt x="63384" y="167107"/>
                  </a:cubicBezTo>
                  <a:cubicBezTo>
                    <a:pt x="24331" y="162344"/>
                    <a:pt x="-4244" y="126149"/>
                    <a:pt x="519" y="86144"/>
                  </a:cubicBezTo>
                  <a:cubicBezTo>
                    <a:pt x="519" y="86144"/>
                    <a:pt x="519" y="85192"/>
                    <a:pt x="519" y="85192"/>
                  </a:cubicBezTo>
                  <a:cubicBezTo>
                    <a:pt x="23379" y="90907"/>
                    <a:pt x="49096" y="85192"/>
                    <a:pt x="67194" y="69952"/>
                  </a:cubicBezTo>
                  <a:cubicBezTo>
                    <a:pt x="43381" y="71857"/>
                    <a:pt x="23379" y="54712"/>
                    <a:pt x="20521" y="30899"/>
                  </a:cubicBezTo>
                  <a:cubicBezTo>
                    <a:pt x="20521" y="28042"/>
                    <a:pt x="20521" y="26137"/>
                    <a:pt x="21474" y="23279"/>
                  </a:cubicBezTo>
                  <a:cubicBezTo>
                    <a:pt x="25284" y="16612"/>
                    <a:pt x="34809" y="17564"/>
                    <a:pt x="42429" y="19469"/>
                  </a:cubicBezTo>
                  <a:cubicBezTo>
                    <a:pt x="78624" y="27089"/>
                    <a:pt x="116724" y="20422"/>
                    <a:pt x="152919" y="12802"/>
                  </a:cubicBezTo>
                  <a:cubicBezTo>
                    <a:pt x="189114" y="5182"/>
                    <a:pt x="227214" y="-3391"/>
                    <a:pt x="263409" y="1372"/>
                  </a:cubicBezTo>
                  <a:cubicBezTo>
                    <a:pt x="316749" y="8992"/>
                    <a:pt x="357706" y="47092"/>
                    <a:pt x="349134" y="102337"/>
                  </a:cubicBezTo>
                  <a:cubicBezTo>
                    <a:pt x="347229" y="121387"/>
                    <a:pt x="342466" y="140437"/>
                    <a:pt x="334846" y="158534"/>
                  </a:cubicBezTo>
                  <a:cubicBezTo>
                    <a:pt x="331036" y="164249"/>
                    <a:pt x="326274" y="169964"/>
                    <a:pt x="320559" y="173774"/>
                  </a:cubicBezTo>
                  <a:cubicBezTo>
                    <a:pt x="291031" y="198539"/>
                    <a:pt x="270076" y="234734"/>
                    <a:pt x="233881" y="250927"/>
                  </a:cubicBezTo>
                  <a:cubicBezTo>
                    <a:pt x="214831" y="260452"/>
                    <a:pt x="191019" y="263309"/>
                    <a:pt x="168159" y="26045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99" name="Freeform 99"/>
            <p:cNvSpPr/>
            <p:nvPr/>
          </p:nvSpPr>
          <p:spPr>
            <a:xfrm>
              <a:off x="7750940" y="4884605"/>
              <a:ext cx="360534" cy="270744"/>
            </a:xfrm>
            <a:custGeom>
              <a:avLst/>
              <a:gdLst/>
              <a:ahLst/>
              <a:cxnLst/>
              <a:rect l="l" t="t" r="r" b="b"/>
              <a:pathLst>
                <a:path w="360534" h="270744">
                  <a:moveTo>
                    <a:pt x="188390" y="270600"/>
                  </a:moveTo>
                  <a:cubicBezTo>
                    <a:pt x="182675" y="270600"/>
                    <a:pt x="177913" y="270600"/>
                    <a:pt x="172198" y="269648"/>
                  </a:cubicBezTo>
                  <a:lnTo>
                    <a:pt x="172198" y="269648"/>
                  </a:lnTo>
                  <a:cubicBezTo>
                    <a:pt x="153148" y="267743"/>
                    <a:pt x="135050" y="262028"/>
                    <a:pt x="117905" y="252503"/>
                  </a:cubicBezTo>
                  <a:cubicBezTo>
                    <a:pt x="90283" y="235358"/>
                    <a:pt x="70280" y="206783"/>
                    <a:pt x="63613" y="175350"/>
                  </a:cubicBezTo>
                  <a:cubicBezTo>
                    <a:pt x="22655" y="167730"/>
                    <a:pt x="-4967" y="129630"/>
                    <a:pt x="748" y="88673"/>
                  </a:cubicBezTo>
                  <a:cubicBezTo>
                    <a:pt x="748" y="87720"/>
                    <a:pt x="1700" y="85815"/>
                    <a:pt x="2653" y="85815"/>
                  </a:cubicBezTo>
                  <a:cubicBezTo>
                    <a:pt x="3605" y="84863"/>
                    <a:pt x="5510" y="84863"/>
                    <a:pt x="6463" y="84863"/>
                  </a:cubicBezTo>
                  <a:cubicBezTo>
                    <a:pt x="23608" y="89625"/>
                    <a:pt x="41705" y="86768"/>
                    <a:pt x="57898" y="78195"/>
                  </a:cubicBezTo>
                  <a:cubicBezTo>
                    <a:pt x="50278" y="76290"/>
                    <a:pt x="43610" y="72480"/>
                    <a:pt x="37895" y="67718"/>
                  </a:cubicBezTo>
                  <a:cubicBezTo>
                    <a:pt x="28370" y="60098"/>
                    <a:pt x="21703" y="47715"/>
                    <a:pt x="20750" y="35333"/>
                  </a:cubicBezTo>
                  <a:cubicBezTo>
                    <a:pt x="20750" y="32475"/>
                    <a:pt x="20750" y="28665"/>
                    <a:pt x="22655" y="25808"/>
                  </a:cubicBezTo>
                  <a:cubicBezTo>
                    <a:pt x="28370" y="15330"/>
                    <a:pt x="42658" y="18188"/>
                    <a:pt x="48373" y="19140"/>
                  </a:cubicBezTo>
                  <a:cubicBezTo>
                    <a:pt x="83615" y="26760"/>
                    <a:pt x="119810" y="20093"/>
                    <a:pt x="156958" y="12473"/>
                  </a:cubicBezTo>
                  <a:lnTo>
                    <a:pt x="161720" y="11520"/>
                  </a:lnTo>
                  <a:cubicBezTo>
                    <a:pt x="196963" y="3900"/>
                    <a:pt x="233158" y="-3720"/>
                    <a:pt x="269353" y="1995"/>
                  </a:cubicBezTo>
                  <a:cubicBezTo>
                    <a:pt x="298880" y="4853"/>
                    <a:pt x="325550" y="20093"/>
                    <a:pt x="343648" y="42953"/>
                  </a:cubicBezTo>
                  <a:cubicBezTo>
                    <a:pt x="357935" y="62003"/>
                    <a:pt x="363650" y="85815"/>
                    <a:pt x="358888" y="108675"/>
                  </a:cubicBezTo>
                  <a:cubicBezTo>
                    <a:pt x="356983" y="128678"/>
                    <a:pt x="352220" y="147728"/>
                    <a:pt x="344600" y="165825"/>
                  </a:cubicBezTo>
                  <a:cubicBezTo>
                    <a:pt x="340790" y="172493"/>
                    <a:pt x="336028" y="177255"/>
                    <a:pt x="330313" y="182018"/>
                  </a:cubicBezTo>
                  <a:lnTo>
                    <a:pt x="329360" y="182970"/>
                  </a:lnTo>
                  <a:cubicBezTo>
                    <a:pt x="318883" y="191543"/>
                    <a:pt x="309358" y="202020"/>
                    <a:pt x="300785" y="211545"/>
                  </a:cubicBezTo>
                  <a:cubicBezTo>
                    <a:pt x="283640" y="229643"/>
                    <a:pt x="266495" y="248693"/>
                    <a:pt x="242683" y="260123"/>
                  </a:cubicBezTo>
                  <a:cubicBezTo>
                    <a:pt x="225538" y="267743"/>
                    <a:pt x="207440" y="271553"/>
                    <a:pt x="188390" y="270600"/>
                  </a:cubicBezTo>
                  <a:close/>
                  <a:moveTo>
                    <a:pt x="173150" y="260123"/>
                  </a:moveTo>
                  <a:cubicBezTo>
                    <a:pt x="195058" y="262980"/>
                    <a:pt x="217918" y="259170"/>
                    <a:pt x="238873" y="251550"/>
                  </a:cubicBezTo>
                  <a:cubicBezTo>
                    <a:pt x="260780" y="242025"/>
                    <a:pt x="277925" y="223928"/>
                    <a:pt x="294118" y="205830"/>
                  </a:cubicBezTo>
                  <a:cubicBezTo>
                    <a:pt x="303643" y="195353"/>
                    <a:pt x="314120" y="184875"/>
                    <a:pt x="324598" y="175350"/>
                  </a:cubicBezTo>
                  <a:lnTo>
                    <a:pt x="325550" y="174398"/>
                  </a:lnTo>
                  <a:cubicBezTo>
                    <a:pt x="330313" y="170588"/>
                    <a:pt x="334123" y="166778"/>
                    <a:pt x="336980" y="162015"/>
                  </a:cubicBezTo>
                  <a:cubicBezTo>
                    <a:pt x="343648" y="144870"/>
                    <a:pt x="348410" y="125820"/>
                    <a:pt x="350315" y="107723"/>
                  </a:cubicBezTo>
                  <a:cubicBezTo>
                    <a:pt x="354125" y="86768"/>
                    <a:pt x="349363" y="65813"/>
                    <a:pt x="336980" y="48668"/>
                  </a:cubicBezTo>
                  <a:cubicBezTo>
                    <a:pt x="319835" y="27713"/>
                    <a:pt x="295070" y="14378"/>
                    <a:pt x="268400" y="11520"/>
                  </a:cubicBezTo>
                  <a:cubicBezTo>
                    <a:pt x="234110" y="6758"/>
                    <a:pt x="197915" y="14378"/>
                    <a:pt x="163625" y="21045"/>
                  </a:cubicBezTo>
                  <a:lnTo>
                    <a:pt x="158863" y="21998"/>
                  </a:lnTo>
                  <a:cubicBezTo>
                    <a:pt x="119810" y="30570"/>
                    <a:pt x="82663" y="37238"/>
                    <a:pt x="45515" y="28665"/>
                  </a:cubicBezTo>
                  <a:cubicBezTo>
                    <a:pt x="36943" y="26760"/>
                    <a:pt x="31228" y="26760"/>
                    <a:pt x="30275" y="29618"/>
                  </a:cubicBezTo>
                  <a:cubicBezTo>
                    <a:pt x="30275" y="31523"/>
                    <a:pt x="30275" y="32475"/>
                    <a:pt x="30275" y="34380"/>
                  </a:cubicBezTo>
                  <a:cubicBezTo>
                    <a:pt x="32180" y="55335"/>
                    <a:pt x="50278" y="70575"/>
                    <a:pt x="71233" y="68670"/>
                  </a:cubicBezTo>
                  <a:cubicBezTo>
                    <a:pt x="73138" y="68670"/>
                    <a:pt x="75043" y="69623"/>
                    <a:pt x="75995" y="71528"/>
                  </a:cubicBezTo>
                  <a:cubicBezTo>
                    <a:pt x="76948" y="73433"/>
                    <a:pt x="75995" y="75338"/>
                    <a:pt x="75043" y="77243"/>
                  </a:cubicBezTo>
                  <a:cubicBezTo>
                    <a:pt x="56945" y="92483"/>
                    <a:pt x="33133" y="99150"/>
                    <a:pt x="9320" y="94388"/>
                  </a:cubicBezTo>
                  <a:cubicBezTo>
                    <a:pt x="7415" y="110580"/>
                    <a:pt x="12178" y="126773"/>
                    <a:pt x="22655" y="140108"/>
                  </a:cubicBezTo>
                  <a:cubicBezTo>
                    <a:pt x="33133" y="154395"/>
                    <a:pt x="49325" y="163920"/>
                    <a:pt x="67423" y="165825"/>
                  </a:cubicBezTo>
                  <a:cubicBezTo>
                    <a:pt x="69328" y="165825"/>
                    <a:pt x="71233" y="167730"/>
                    <a:pt x="72185" y="169635"/>
                  </a:cubicBezTo>
                  <a:cubicBezTo>
                    <a:pt x="77900" y="200115"/>
                    <a:pt x="95998" y="226785"/>
                    <a:pt x="121715" y="243930"/>
                  </a:cubicBezTo>
                  <a:cubicBezTo>
                    <a:pt x="137908" y="253455"/>
                    <a:pt x="155053" y="259170"/>
                    <a:pt x="173150" y="260123"/>
                  </a:cubicBezTo>
                  <a:lnTo>
                    <a:pt x="173150" y="26012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8089825" y="5068528"/>
              <a:ext cx="30819" cy="66407"/>
            </a:xfrm>
            <a:custGeom>
              <a:avLst/>
              <a:gdLst/>
              <a:ahLst/>
              <a:cxnLst/>
              <a:rect l="l" t="t" r="r" b="b"/>
              <a:pathLst>
                <a:path w="30819" h="66407">
                  <a:moveTo>
                    <a:pt x="8572" y="0"/>
                  </a:moveTo>
                  <a:cubicBezTo>
                    <a:pt x="8572" y="0"/>
                    <a:pt x="37147" y="52388"/>
                    <a:pt x="29527" y="61913"/>
                  </a:cubicBezTo>
                  <a:cubicBezTo>
                    <a:pt x="21907" y="71438"/>
                    <a:pt x="0" y="62865"/>
                    <a:pt x="0" y="62865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1" name="Freeform 101"/>
            <p:cNvSpPr/>
            <p:nvPr/>
          </p:nvSpPr>
          <p:spPr>
            <a:xfrm>
              <a:off x="8084705" y="5063392"/>
              <a:ext cx="38643" cy="76756"/>
            </a:xfrm>
            <a:custGeom>
              <a:avLst/>
              <a:gdLst/>
              <a:ahLst/>
              <a:cxnLst/>
              <a:rect l="l" t="t" r="r" b="b"/>
              <a:pathLst>
                <a:path w="38643" h="76756">
                  <a:moveTo>
                    <a:pt x="22265" y="76574"/>
                  </a:moveTo>
                  <a:cubicBezTo>
                    <a:pt x="15597" y="76574"/>
                    <a:pt x="8930" y="74669"/>
                    <a:pt x="3215" y="72764"/>
                  </a:cubicBezTo>
                  <a:cubicBezTo>
                    <a:pt x="357" y="71811"/>
                    <a:pt x="-595" y="68954"/>
                    <a:pt x="357" y="66096"/>
                  </a:cubicBezTo>
                  <a:cubicBezTo>
                    <a:pt x="357" y="66096"/>
                    <a:pt x="357" y="66096"/>
                    <a:pt x="357" y="66096"/>
                  </a:cubicBezTo>
                  <a:cubicBezTo>
                    <a:pt x="1310" y="63239"/>
                    <a:pt x="4167" y="62286"/>
                    <a:pt x="6072" y="63239"/>
                  </a:cubicBezTo>
                  <a:cubicBezTo>
                    <a:pt x="6072" y="63239"/>
                    <a:pt x="6072" y="63239"/>
                    <a:pt x="6072" y="63239"/>
                  </a:cubicBezTo>
                  <a:cubicBezTo>
                    <a:pt x="11787" y="66096"/>
                    <a:pt x="26075" y="68954"/>
                    <a:pt x="29885" y="64191"/>
                  </a:cubicBezTo>
                  <a:cubicBezTo>
                    <a:pt x="33695" y="59429"/>
                    <a:pt x="22265" y="32759"/>
                    <a:pt x="8930" y="7041"/>
                  </a:cubicBezTo>
                  <a:cubicBezTo>
                    <a:pt x="7025" y="5136"/>
                    <a:pt x="7977" y="2279"/>
                    <a:pt x="9882" y="374"/>
                  </a:cubicBezTo>
                  <a:cubicBezTo>
                    <a:pt x="9882" y="374"/>
                    <a:pt x="9882" y="374"/>
                    <a:pt x="9882" y="374"/>
                  </a:cubicBezTo>
                  <a:cubicBezTo>
                    <a:pt x="11787" y="-579"/>
                    <a:pt x="15597" y="374"/>
                    <a:pt x="16550" y="2279"/>
                  </a:cubicBezTo>
                  <a:cubicBezTo>
                    <a:pt x="25122" y="18471"/>
                    <a:pt x="45125" y="58476"/>
                    <a:pt x="36552" y="69906"/>
                  </a:cubicBezTo>
                  <a:cubicBezTo>
                    <a:pt x="34647" y="74669"/>
                    <a:pt x="28932" y="77526"/>
                    <a:pt x="22265" y="76574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2" name="Freeform 102"/>
            <p:cNvSpPr/>
            <p:nvPr/>
          </p:nvSpPr>
          <p:spPr>
            <a:xfrm>
              <a:off x="7919327" y="4979946"/>
              <a:ext cx="190146" cy="299433"/>
            </a:xfrm>
            <a:custGeom>
              <a:avLst/>
              <a:gdLst/>
              <a:ahLst/>
              <a:cxnLst/>
              <a:rect l="l" t="t" r="r" b="b"/>
              <a:pathLst>
                <a:path w="190146" h="299433">
                  <a:moveTo>
                    <a:pt x="178117" y="21907"/>
                  </a:moveTo>
                  <a:cubicBezTo>
                    <a:pt x="197167" y="40957"/>
                    <a:pt x="188595" y="76200"/>
                    <a:pt x="185738" y="100013"/>
                  </a:cubicBezTo>
                  <a:cubicBezTo>
                    <a:pt x="182880" y="133350"/>
                    <a:pt x="179070" y="165735"/>
                    <a:pt x="174308" y="199073"/>
                  </a:cubicBezTo>
                  <a:cubicBezTo>
                    <a:pt x="171450" y="220027"/>
                    <a:pt x="117158" y="215265"/>
                    <a:pt x="108585" y="208598"/>
                  </a:cubicBezTo>
                  <a:lnTo>
                    <a:pt x="107633" y="278130"/>
                  </a:lnTo>
                  <a:cubicBezTo>
                    <a:pt x="107633" y="278130"/>
                    <a:pt x="91440" y="315278"/>
                    <a:pt x="49530" y="291465"/>
                  </a:cubicBezTo>
                  <a:cubicBezTo>
                    <a:pt x="7620" y="267653"/>
                    <a:pt x="0" y="239077"/>
                    <a:pt x="0" y="239077"/>
                  </a:cubicBezTo>
                  <a:lnTo>
                    <a:pt x="11430" y="143827"/>
                  </a:lnTo>
                  <a:cubicBezTo>
                    <a:pt x="11430" y="143827"/>
                    <a:pt x="47625" y="146685"/>
                    <a:pt x="72390" y="106680"/>
                  </a:cubicBezTo>
                  <a:cubicBezTo>
                    <a:pt x="97155" y="65723"/>
                    <a:pt x="101917" y="0"/>
                    <a:pt x="101917" y="0"/>
                  </a:cubicBezTo>
                  <a:cubicBezTo>
                    <a:pt x="101917" y="0"/>
                    <a:pt x="159067" y="3810"/>
                    <a:pt x="178117" y="2190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3" name="Freeform 103"/>
            <p:cNvSpPr/>
            <p:nvPr/>
          </p:nvSpPr>
          <p:spPr>
            <a:xfrm>
              <a:off x="7913612" y="4975183"/>
              <a:ext cx="198638" cy="308610"/>
            </a:xfrm>
            <a:custGeom>
              <a:avLst/>
              <a:gdLst/>
              <a:ahLst/>
              <a:cxnLst/>
              <a:rect l="l" t="t" r="r" b="b"/>
              <a:pathLst>
                <a:path w="198638" h="308610">
                  <a:moveTo>
                    <a:pt x="80963" y="308610"/>
                  </a:moveTo>
                  <a:cubicBezTo>
                    <a:pt x="70485" y="308610"/>
                    <a:pt x="60960" y="305753"/>
                    <a:pt x="52388" y="300038"/>
                  </a:cubicBezTo>
                  <a:cubicBezTo>
                    <a:pt x="9525" y="275273"/>
                    <a:pt x="952" y="245745"/>
                    <a:pt x="0" y="244793"/>
                  </a:cubicBezTo>
                  <a:cubicBezTo>
                    <a:pt x="0" y="243840"/>
                    <a:pt x="0" y="243840"/>
                    <a:pt x="0" y="242888"/>
                  </a:cubicBezTo>
                  <a:lnTo>
                    <a:pt x="11430" y="147638"/>
                  </a:lnTo>
                  <a:cubicBezTo>
                    <a:pt x="11430" y="144780"/>
                    <a:pt x="14288" y="142875"/>
                    <a:pt x="16193" y="143827"/>
                  </a:cubicBezTo>
                  <a:cubicBezTo>
                    <a:pt x="16193" y="143827"/>
                    <a:pt x="16193" y="143827"/>
                    <a:pt x="16193" y="143827"/>
                  </a:cubicBezTo>
                  <a:cubicBezTo>
                    <a:pt x="17145" y="143827"/>
                    <a:pt x="49530" y="146685"/>
                    <a:pt x="72390" y="108585"/>
                  </a:cubicBezTo>
                  <a:cubicBezTo>
                    <a:pt x="96202" y="69532"/>
                    <a:pt x="100965" y="4763"/>
                    <a:pt x="100965" y="4763"/>
                  </a:cubicBezTo>
                  <a:cubicBezTo>
                    <a:pt x="100965" y="1905"/>
                    <a:pt x="103823" y="0"/>
                    <a:pt x="105727" y="0"/>
                  </a:cubicBezTo>
                  <a:cubicBezTo>
                    <a:pt x="108585" y="0"/>
                    <a:pt x="164782" y="4763"/>
                    <a:pt x="184785" y="23813"/>
                  </a:cubicBezTo>
                  <a:lnTo>
                    <a:pt x="184785" y="23813"/>
                  </a:lnTo>
                  <a:cubicBezTo>
                    <a:pt x="202882" y="40957"/>
                    <a:pt x="199073" y="69532"/>
                    <a:pt x="196215" y="93345"/>
                  </a:cubicBezTo>
                  <a:cubicBezTo>
                    <a:pt x="195263" y="98107"/>
                    <a:pt x="195263" y="101918"/>
                    <a:pt x="194310" y="105727"/>
                  </a:cubicBezTo>
                  <a:cubicBezTo>
                    <a:pt x="191452" y="138113"/>
                    <a:pt x="187643" y="171450"/>
                    <a:pt x="182880" y="204788"/>
                  </a:cubicBezTo>
                  <a:cubicBezTo>
                    <a:pt x="181927" y="212408"/>
                    <a:pt x="176213" y="218123"/>
                    <a:pt x="168593" y="220027"/>
                  </a:cubicBezTo>
                  <a:cubicBezTo>
                    <a:pt x="151448" y="224790"/>
                    <a:pt x="133350" y="225743"/>
                    <a:pt x="116205" y="220980"/>
                  </a:cubicBezTo>
                  <a:lnTo>
                    <a:pt x="115252" y="282893"/>
                  </a:lnTo>
                  <a:cubicBezTo>
                    <a:pt x="115252" y="283845"/>
                    <a:pt x="115252" y="283845"/>
                    <a:pt x="115252" y="284798"/>
                  </a:cubicBezTo>
                  <a:cubicBezTo>
                    <a:pt x="110490" y="295275"/>
                    <a:pt x="101918" y="302895"/>
                    <a:pt x="91440" y="306705"/>
                  </a:cubicBezTo>
                  <a:cubicBezTo>
                    <a:pt x="89535" y="308610"/>
                    <a:pt x="85725" y="308610"/>
                    <a:pt x="80963" y="308610"/>
                  </a:cubicBezTo>
                  <a:close/>
                  <a:moveTo>
                    <a:pt x="10477" y="242888"/>
                  </a:moveTo>
                  <a:cubicBezTo>
                    <a:pt x="12383" y="247650"/>
                    <a:pt x="21908" y="271463"/>
                    <a:pt x="58102" y="292418"/>
                  </a:cubicBezTo>
                  <a:cubicBezTo>
                    <a:pt x="67627" y="299085"/>
                    <a:pt x="79057" y="300990"/>
                    <a:pt x="90488" y="298133"/>
                  </a:cubicBezTo>
                  <a:cubicBezTo>
                    <a:pt x="98107" y="295275"/>
                    <a:pt x="104775" y="289560"/>
                    <a:pt x="108585" y="281940"/>
                  </a:cubicBezTo>
                  <a:lnTo>
                    <a:pt x="109538" y="213360"/>
                  </a:lnTo>
                  <a:cubicBezTo>
                    <a:pt x="109538" y="211455"/>
                    <a:pt x="110490" y="209550"/>
                    <a:pt x="112395" y="208598"/>
                  </a:cubicBezTo>
                  <a:cubicBezTo>
                    <a:pt x="114300" y="207645"/>
                    <a:pt x="116205" y="207645"/>
                    <a:pt x="117157" y="209550"/>
                  </a:cubicBezTo>
                  <a:cubicBezTo>
                    <a:pt x="133350" y="215265"/>
                    <a:pt x="151448" y="216218"/>
                    <a:pt x="167640" y="210502"/>
                  </a:cubicBezTo>
                  <a:cubicBezTo>
                    <a:pt x="172402" y="208598"/>
                    <a:pt x="175260" y="205740"/>
                    <a:pt x="175260" y="202883"/>
                  </a:cubicBezTo>
                  <a:cubicBezTo>
                    <a:pt x="180023" y="170498"/>
                    <a:pt x="183832" y="137160"/>
                    <a:pt x="186690" y="104775"/>
                  </a:cubicBezTo>
                  <a:cubicBezTo>
                    <a:pt x="186690" y="100965"/>
                    <a:pt x="187643" y="96202"/>
                    <a:pt x="188595" y="91440"/>
                  </a:cubicBezTo>
                  <a:cubicBezTo>
                    <a:pt x="191452" y="70485"/>
                    <a:pt x="195263" y="44768"/>
                    <a:pt x="180023" y="30480"/>
                  </a:cubicBezTo>
                  <a:lnTo>
                    <a:pt x="180023" y="30480"/>
                  </a:lnTo>
                  <a:cubicBezTo>
                    <a:pt x="165735" y="16193"/>
                    <a:pt x="125730" y="11430"/>
                    <a:pt x="111443" y="9525"/>
                  </a:cubicBezTo>
                  <a:cubicBezTo>
                    <a:pt x="109538" y="25718"/>
                    <a:pt x="102870" y="78105"/>
                    <a:pt x="81915" y="113348"/>
                  </a:cubicBezTo>
                  <a:cubicBezTo>
                    <a:pt x="69532" y="136208"/>
                    <a:pt x="46673" y="151448"/>
                    <a:pt x="20955" y="153352"/>
                  </a:cubicBezTo>
                  <a:lnTo>
                    <a:pt x="10477" y="24288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4" name="Freeform 104"/>
            <p:cNvSpPr/>
            <p:nvPr/>
          </p:nvSpPr>
          <p:spPr>
            <a:xfrm>
              <a:off x="8056488" y="5139965"/>
              <a:ext cx="39052" cy="17505"/>
            </a:xfrm>
            <a:custGeom>
              <a:avLst/>
              <a:gdLst/>
              <a:ahLst/>
              <a:cxnLst/>
              <a:rect l="l" t="t" r="r" b="b"/>
              <a:pathLst>
                <a:path w="39052" h="17505">
                  <a:moveTo>
                    <a:pt x="39052" y="14288"/>
                  </a:moveTo>
                  <a:cubicBezTo>
                    <a:pt x="39052" y="14288"/>
                    <a:pt x="12382" y="27623"/>
                    <a:pt x="0" y="0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5" name="Freeform 105"/>
            <p:cNvSpPr/>
            <p:nvPr/>
          </p:nvSpPr>
          <p:spPr>
            <a:xfrm>
              <a:off x="8052320" y="5134846"/>
              <a:ext cx="48355" cy="27027"/>
            </a:xfrm>
            <a:custGeom>
              <a:avLst/>
              <a:gdLst/>
              <a:ahLst/>
              <a:cxnLst/>
              <a:rect l="l" t="t" r="r" b="b"/>
              <a:pathLst>
                <a:path w="48355" h="27027">
                  <a:moveTo>
                    <a:pt x="27980" y="27027"/>
                  </a:moveTo>
                  <a:cubicBezTo>
                    <a:pt x="24170" y="27027"/>
                    <a:pt x="20360" y="26075"/>
                    <a:pt x="17502" y="25122"/>
                  </a:cubicBezTo>
                  <a:cubicBezTo>
                    <a:pt x="8930" y="21312"/>
                    <a:pt x="3215" y="14645"/>
                    <a:pt x="357" y="7025"/>
                  </a:cubicBezTo>
                  <a:cubicBezTo>
                    <a:pt x="-595" y="4167"/>
                    <a:pt x="357" y="2262"/>
                    <a:pt x="3215" y="357"/>
                  </a:cubicBezTo>
                  <a:cubicBezTo>
                    <a:pt x="3215" y="357"/>
                    <a:pt x="3215" y="357"/>
                    <a:pt x="3215" y="357"/>
                  </a:cubicBezTo>
                  <a:cubicBezTo>
                    <a:pt x="6072" y="-595"/>
                    <a:pt x="7977" y="357"/>
                    <a:pt x="9882" y="3215"/>
                  </a:cubicBezTo>
                  <a:cubicBezTo>
                    <a:pt x="9882" y="3215"/>
                    <a:pt x="9882" y="3215"/>
                    <a:pt x="9882" y="3215"/>
                  </a:cubicBezTo>
                  <a:cubicBezTo>
                    <a:pt x="11787" y="8930"/>
                    <a:pt x="16550" y="13692"/>
                    <a:pt x="22265" y="15597"/>
                  </a:cubicBezTo>
                  <a:cubicBezTo>
                    <a:pt x="28932" y="17502"/>
                    <a:pt x="35600" y="16550"/>
                    <a:pt x="41315" y="13692"/>
                  </a:cubicBezTo>
                  <a:cubicBezTo>
                    <a:pt x="43220" y="12740"/>
                    <a:pt x="47030" y="13692"/>
                    <a:pt x="47982" y="15597"/>
                  </a:cubicBezTo>
                  <a:cubicBezTo>
                    <a:pt x="48935" y="17502"/>
                    <a:pt x="47982" y="21312"/>
                    <a:pt x="46077" y="22265"/>
                  </a:cubicBezTo>
                  <a:cubicBezTo>
                    <a:pt x="39410" y="26075"/>
                    <a:pt x="33695" y="27027"/>
                    <a:pt x="27980" y="27027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6" name="Freeform 106"/>
            <p:cNvSpPr/>
            <p:nvPr/>
          </p:nvSpPr>
          <p:spPr>
            <a:xfrm>
              <a:off x="7977886" y="5036913"/>
              <a:ext cx="55741" cy="91622"/>
            </a:xfrm>
            <a:custGeom>
              <a:avLst/>
              <a:gdLst/>
              <a:ahLst/>
              <a:cxnLst/>
              <a:rect l="l" t="t" r="r" b="b"/>
              <a:pathLst>
                <a:path w="55741" h="91622">
                  <a:moveTo>
                    <a:pt x="55741" y="46855"/>
                  </a:moveTo>
                  <a:cubicBezTo>
                    <a:pt x="55741" y="38283"/>
                    <a:pt x="52884" y="30663"/>
                    <a:pt x="48121" y="23043"/>
                  </a:cubicBezTo>
                  <a:cubicBezTo>
                    <a:pt x="45264" y="17327"/>
                    <a:pt x="41454" y="11613"/>
                    <a:pt x="37644" y="6850"/>
                  </a:cubicBezTo>
                  <a:cubicBezTo>
                    <a:pt x="32881" y="2088"/>
                    <a:pt x="27166" y="-770"/>
                    <a:pt x="20499" y="183"/>
                  </a:cubicBezTo>
                  <a:cubicBezTo>
                    <a:pt x="14784" y="1135"/>
                    <a:pt x="10021" y="4945"/>
                    <a:pt x="6211" y="9708"/>
                  </a:cubicBezTo>
                  <a:cubicBezTo>
                    <a:pt x="3354" y="14470"/>
                    <a:pt x="1449" y="20185"/>
                    <a:pt x="496" y="25900"/>
                  </a:cubicBezTo>
                  <a:cubicBezTo>
                    <a:pt x="-2361" y="50665"/>
                    <a:pt x="7164" y="76383"/>
                    <a:pt x="28119" y="91622"/>
                  </a:cubicBezTo>
                  <a:lnTo>
                    <a:pt x="26214" y="89718"/>
                  </a:ln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7973847" y="5032187"/>
              <a:ext cx="64543" cy="101110"/>
            </a:xfrm>
            <a:custGeom>
              <a:avLst/>
              <a:gdLst/>
              <a:ahLst/>
              <a:cxnLst/>
              <a:rect l="l" t="t" r="r" b="b"/>
              <a:pathLst>
                <a:path w="64543" h="101110">
                  <a:moveTo>
                    <a:pt x="32158" y="101111"/>
                  </a:moveTo>
                  <a:cubicBezTo>
                    <a:pt x="31206" y="101111"/>
                    <a:pt x="30253" y="101111"/>
                    <a:pt x="29301" y="100158"/>
                  </a:cubicBezTo>
                  <a:cubicBezTo>
                    <a:pt x="8346" y="83966"/>
                    <a:pt x="-3084" y="57296"/>
                    <a:pt x="726" y="29673"/>
                  </a:cubicBezTo>
                  <a:cubicBezTo>
                    <a:pt x="1678" y="23006"/>
                    <a:pt x="3583" y="17291"/>
                    <a:pt x="7393" y="11576"/>
                  </a:cubicBezTo>
                  <a:cubicBezTo>
                    <a:pt x="11203" y="5861"/>
                    <a:pt x="17871" y="1098"/>
                    <a:pt x="24538" y="146"/>
                  </a:cubicBezTo>
                  <a:cubicBezTo>
                    <a:pt x="32158" y="-807"/>
                    <a:pt x="40731" y="3003"/>
                    <a:pt x="45493" y="8718"/>
                  </a:cubicBezTo>
                  <a:cubicBezTo>
                    <a:pt x="50256" y="13481"/>
                    <a:pt x="54066" y="19196"/>
                    <a:pt x="56923" y="25863"/>
                  </a:cubicBezTo>
                  <a:cubicBezTo>
                    <a:pt x="61686" y="33483"/>
                    <a:pt x="64543" y="43008"/>
                    <a:pt x="64543" y="51581"/>
                  </a:cubicBezTo>
                  <a:cubicBezTo>
                    <a:pt x="64543" y="54438"/>
                    <a:pt x="61686" y="56343"/>
                    <a:pt x="59781" y="56343"/>
                  </a:cubicBezTo>
                  <a:cubicBezTo>
                    <a:pt x="56923" y="56343"/>
                    <a:pt x="55018" y="53486"/>
                    <a:pt x="55018" y="51581"/>
                  </a:cubicBezTo>
                  <a:cubicBezTo>
                    <a:pt x="55018" y="51581"/>
                    <a:pt x="55018" y="51581"/>
                    <a:pt x="55018" y="51581"/>
                  </a:cubicBezTo>
                  <a:cubicBezTo>
                    <a:pt x="55018" y="43961"/>
                    <a:pt x="52161" y="37293"/>
                    <a:pt x="48351" y="30626"/>
                  </a:cubicBezTo>
                  <a:cubicBezTo>
                    <a:pt x="45493" y="24911"/>
                    <a:pt x="42636" y="20148"/>
                    <a:pt x="38826" y="15386"/>
                  </a:cubicBezTo>
                  <a:cubicBezTo>
                    <a:pt x="35016" y="11576"/>
                    <a:pt x="30253" y="9671"/>
                    <a:pt x="25491" y="9671"/>
                  </a:cubicBezTo>
                  <a:cubicBezTo>
                    <a:pt x="20728" y="10623"/>
                    <a:pt x="17871" y="12528"/>
                    <a:pt x="15013" y="16338"/>
                  </a:cubicBezTo>
                  <a:cubicBezTo>
                    <a:pt x="12156" y="20148"/>
                    <a:pt x="10251" y="24911"/>
                    <a:pt x="10251" y="30626"/>
                  </a:cubicBezTo>
                  <a:cubicBezTo>
                    <a:pt x="7393" y="52533"/>
                    <a:pt x="15966" y="74441"/>
                    <a:pt x="32158" y="88728"/>
                  </a:cubicBezTo>
                  <a:cubicBezTo>
                    <a:pt x="33111" y="88728"/>
                    <a:pt x="34063" y="89681"/>
                    <a:pt x="35016" y="90633"/>
                  </a:cubicBezTo>
                  <a:lnTo>
                    <a:pt x="36921" y="92538"/>
                  </a:lnTo>
                  <a:cubicBezTo>
                    <a:pt x="38826" y="94443"/>
                    <a:pt x="38826" y="97301"/>
                    <a:pt x="36921" y="99206"/>
                  </a:cubicBezTo>
                  <a:cubicBezTo>
                    <a:pt x="35016" y="101111"/>
                    <a:pt x="34063" y="101111"/>
                    <a:pt x="32158" y="101111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8" name="Freeform 108"/>
            <p:cNvSpPr/>
            <p:nvPr/>
          </p:nvSpPr>
          <p:spPr>
            <a:xfrm>
              <a:off x="7988819" y="5157110"/>
              <a:ext cx="39093" cy="68580"/>
            </a:xfrm>
            <a:custGeom>
              <a:avLst/>
              <a:gdLst/>
              <a:ahLst/>
              <a:cxnLst/>
              <a:rect l="l" t="t" r="r" b="b"/>
              <a:pathLst>
                <a:path w="39093" h="68580">
                  <a:moveTo>
                    <a:pt x="39094" y="31433"/>
                  </a:moveTo>
                  <a:cubicBezTo>
                    <a:pt x="23854" y="24765"/>
                    <a:pt x="9566" y="14288"/>
                    <a:pt x="41" y="0"/>
                  </a:cubicBezTo>
                  <a:cubicBezTo>
                    <a:pt x="41" y="0"/>
                    <a:pt x="-2816" y="50483"/>
                    <a:pt x="39094" y="68580"/>
                  </a:cubicBezTo>
                  <a:lnTo>
                    <a:pt x="39094" y="3143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09" name="Freeform 109"/>
            <p:cNvSpPr/>
            <p:nvPr/>
          </p:nvSpPr>
          <p:spPr>
            <a:xfrm>
              <a:off x="7984085" y="5152095"/>
              <a:ext cx="49542" cy="78358"/>
            </a:xfrm>
            <a:custGeom>
              <a:avLst/>
              <a:gdLst/>
              <a:ahLst/>
              <a:cxnLst/>
              <a:rect l="l" t="t" r="r" b="b"/>
              <a:pathLst>
                <a:path w="49542" h="78358">
                  <a:moveTo>
                    <a:pt x="43827" y="78358"/>
                  </a:moveTo>
                  <a:cubicBezTo>
                    <a:pt x="42875" y="78358"/>
                    <a:pt x="42875" y="78358"/>
                    <a:pt x="41922" y="78358"/>
                  </a:cubicBezTo>
                  <a:cubicBezTo>
                    <a:pt x="-1893" y="59308"/>
                    <a:pt x="12" y="6921"/>
                    <a:pt x="12" y="5016"/>
                  </a:cubicBezTo>
                  <a:cubicBezTo>
                    <a:pt x="12" y="3111"/>
                    <a:pt x="1917" y="1206"/>
                    <a:pt x="3822" y="253"/>
                  </a:cubicBezTo>
                  <a:cubicBezTo>
                    <a:pt x="5727" y="-699"/>
                    <a:pt x="8585" y="1206"/>
                    <a:pt x="9537" y="3111"/>
                  </a:cubicBezTo>
                  <a:cubicBezTo>
                    <a:pt x="19062" y="16446"/>
                    <a:pt x="31445" y="25971"/>
                    <a:pt x="45732" y="31686"/>
                  </a:cubicBezTo>
                  <a:cubicBezTo>
                    <a:pt x="47637" y="32638"/>
                    <a:pt x="48590" y="34543"/>
                    <a:pt x="48590" y="36448"/>
                  </a:cubicBezTo>
                  <a:lnTo>
                    <a:pt x="49542" y="73596"/>
                  </a:lnTo>
                  <a:cubicBezTo>
                    <a:pt x="49542" y="75501"/>
                    <a:pt x="48590" y="76453"/>
                    <a:pt x="47637" y="77406"/>
                  </a:cubicBezTo>
                  <a:cubicBezTo>
                    <a:pt x="45732" y="78358"/>
                    <a:pt x="44780" y="78358"/>
                    <a:pt x="43827" y="78358"/>
                  </a:cubicBezTo>
                  <a:close/>
                  <a:moveTo>
                    <a:pt x="10490" y="20256"/>
                  </a:moveTo>
                  <a:cubicBezTo>
                    <a:pt x="13347" y="38353"/>
                    <a:pt x="22872" y="55498"/>
                    <a:pt x="39065" y="65023"/>
                  </a:cubicBezTo>
                  <a:lnTo>
                    <a:pt x="39065" y="39306"/>
                  </a:lnTo>
                  <a:cubicBezTo>
                    <a:pt x="28587" y="34543"/>
                    <a:pt x="19062" y="27876"/>
                    <a:pt x="10490" y="20256"/>
                  </a:cubicBezTo>
                  <a:lnTo>
                    <a:pt x="10490" y="20256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0" name="Freeform 110"/>
            <p:cNvSpPr/>
            <p:nvPr/>
          </p:nvSpPr>
          <p:spPr>
            <a:xfrm rot="17071858">
              <a:off x="8070328" y="5039059"/>
              <a:ext cx="22859" cy="9524"/>
            </a:xfrm>
            <a:custGeom>
              <a:avLst/>
              <a:gdLst/>
              <a:ahLst/>
              <a:cxnLst/>
              <a:rect l="l" t="t" r="r" b="b"/>
              <a:pathLst>
                <a:path w="22859" h="9524">
                  <a:moveTo>
                    <a:pt x="22860" y="4762"/>
                  </a:moveTo>
                  <a:cubicBezTo>
                    <a:pt x="22860" y="7393"/>
                    <a:pt x="17742" y="9525"/>
                    <a:pt x="11430" y="9525"/>
                  </a:cubicBezTo>
                  <a:cubicBezTo>
                    <a:pt x="5117" y="9525"/>
                    <a:pt x="0" y="7393"/>
                    <a:pt x="0" y="4762"/>
                  </a:cubicBezTo>
                  <a:cubicBezTo>
                    <a:pt x="0" y="2132"/>
                    <a:pt x="5117" y="0"/>
                    <a:pt x="11430" y="0"/>
                  </a:cubicBezTo>
                  <a:cubicBezTo>
                    <a:pt x="17742" y="0"/>
                    <a:pt x="22860" y="2132"/>
                    <a:pt x="22860" y="4762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1" name="Freeform 111"/>
            <p:cNvSpPr/>
            <p:nvPr/>
          </p:nvSpPr>
          <p:spPr>
            <a:xfrm>
              <a:off x="7535470" y="5215937"/>
              <a:ext cx="498164" cy="557489"/>
            </a:xfrm>
            <a:custGeom>
              <a:avLst/>
              <a:gdLst/>
              <a:ahLst/>
              <a:cxnLst/>
              <a:rect l="l" t="t" r="r" b="b"/>
              <a:pathLst>
                <a:path w="498164" h="557489">
                  <a:moveTo>
                    <a:pt x="406718" y="10706"/>
                  </a:moveTo>
                  <a:cubicBezTo>
                    <a:pt x="406718" y="10706"/>
                    <a:pt x="499110" y="88811"/>
                    <a:pt x="498157" y="169773"/>
                  </a:cubicBezTo>
                  <a:cubicBezTo>
                    <a:pt x="497205" y="250736"/>
                    <a:pt x="350520" y="553631"/>
                    <a:pt x="346710" y="557441"/>
                  </a:cubicBezTo>
                  <a:cubicBezTo>
                    <a:pt x="342900" y="560298"/>
                    <a:pt x="0" y="437426"/>
                    <a:pt x="0" y="437426"/>
                  </a:cubicBezTo>
                  <a:cubicBezTo>
                    <a:pt x="0" y="437426"/>
                    <a:pt x="52388" y="306933"/>
                    <a:pt x="115252" y="222161"/>
                  </a:cubicBezTo>
                  <a:cubicBezTo>
                    <a:pt x="181927" y="133578"/>
                    <a:pt x="321945" y="-45492"/>
                    <a:pt x="406718" y="10706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2" name="Freeform 112"/>
            <p:cNvSpPr/>
            <p:nvPr/>
          </p:nvSpPr>
          <p:spPr>
            <a:xfrm>
              <a:off x="8267601" y="4747063"/>
              <a:ext cx="714220" cy="843578"/>
            </a:xfrm>
            <a:custGeom>
              <a:avLst/>
              <a:gdLst/>
              <a:ahLst/>
              <a:cxnLst/>
              <a:rect l="l" t="t" r="r" b="b"/>
              <a:pathLst>
                <a:path w="714220" h="843578">
                  <a:moveTo>
                    <a:pt x="185127" y="809145"/>
                  </a:moveTo>
                  <a:cubicBezTo>
                    <a:pt x="142264" y="803430"/>
                    <a:pt x="115594" y="780570"/>
                    <a:pt x="112737" y="737708"/>
                  </a:cubicBezTo>
                  <a:cubicBezTo>
                    <a:pt x="107022" y="661508"/>
                    <a:pt x="75589" y="595785"/>
                    <a:pt x="43204" y="529110"/>
                  </a:cubicBezTo>
                  <a:cubicBezTo>
                    <a:pt x="-78716" y="279555"/>
                    <a:pt x="65112" y="-23340"/>
                    <a:pt x="377532" y="1425"/>
                  </a:cubicBezTo>
                  <a:cubicBezTo>
                    <a:pt x="588987" y="18570"/>
                    <a:pt x="729957" y="170018"/>
                    <a:pt x="712812" y="375758"/>
                  </a:cubicBezTo>
                  <a:cubicBezTo>
                    <a:pt x="704239" y="475770"/>
                    <a:pt x="657567" y="568163"/>
                    <a:pt x="581367" y="632933"/>
                  </a:cubicBezTo>
                  <a:cubicBezTo>
                    <a:pt x="528979" y="678653"/>
                    <a:pt x="483259" y="727230"/>
                    <a:pt x="455637" y="792000"/>
                  </a:cubicBezTo>
                  <a:cubicBezTo>
                    <a:pt x="437539" y="833910"/>
                    <a:pt x="404202" y="851055"/>
                    <a:pt x="357529" y="840578"/>
                  </a:cubicBezTo>
                  <a:cubicBezTo>
                    <a:pt x="329907" y="833910"/>
                    <a:pt x="301332" y="830100"/>
                    <a:pt x="272757" y="825338"/>
                  </a:cubicBezTo>
                  <a:cubicBezTo>
                    <a:pt x="244182" y="819623"/>
                    <a:pt x="214654" y="812955"/>
                    <a:pt x="185127" y="80914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3" name="Freeform 113"/>
            <p:cNvSpPr/>
            <p:nvPr/>
          </p:nvSpPr>
          <p:spPr>
            <a:xfrm>
              <a:off x="8262529" y="4742136"/>
              <a:ext cx="724217" cy="853124"/>
            </a:xfrm>
            <a:custGeom>
              <a:avLst/>
              <a:gdLst/>
              <a:ahLst/>
              <a:cxnLst/>
              <a:rect l="l" t="t" r="r" b="b"/>
              <a:pathLst>
                <a:path w="724217" h="853124">
                  <a:moveTo>
                    <a:pt x="388319" y="853124"/>
                  </a:moveTo>
                  <a:cubicBezTo>
                    <a:pt x="379746" y="853124"/>
                    <a:pt x="370221" y="852172"/>
                    <a:pt x="361649" y="850267"/>
                  </a:cubicBezTo>
                  <a:cubicBezTo>
                    <a:pt x="342599" y="845504"/>
                    <a:pt x="322596" y="842647"/>
                    <a:pt x="303546" y="839789"/>
                  </a:cubicBezTo>
                  <a:cubicBezTo>
                    <a:pt x="294974" y="837884"/>
                    <a:pt x="286401" y="836932"/>
                    <a:pt x="277829" y="835027"/>
                  </a:cubicBezTo>
                  <a:lnTo>
                    <a:pt x="250206" y="830264"/>
                  </a:lnTo>
                  <a:cubicBezTo>
                    <a:pt x="230204" y="826454"/>
                    <a:pt x="210201" y="822644"/>
                    <a:pt x="189246" y="819787"/>
                  </a:cubicBezTo>
                  <a:lnTo>
                    <a:pt x="189246" y="819787"/>
                  </a:lnTo>
                  <a:cubicBezTo>
                    <a:pt x="142574" y="813119"/>
                    <a:pt x="115904" y="786449"/>
                    <a:pt x="113046" y="743587"/>
                  </a:cubicBezTo>
                  <a:cubicBezTo>
                    <a:pt x="107331" y="666434"/>
                    <a:pt x="74946" y="600712"/>
                    <a:pt x="43514" y="536894"/>
                  </a:cubicBezTo>
                  <a:cubicBezTo>
                    <a:pt x="-20304" y="405449"/>
                    <a:pt x="-13636" y="254954"/>
                    <a:pt x="61611" y="144464"/>
                  </a:cubicBezTo>
                  <a:cubicBezTo>
                    <a:pt x="131144" y="40642"/>
                    <a:pt x="245444" y="-9841"/>
                    <a:pt x="382604" y="1589"/>
                  </a:cubicBezTo>
                  <a:cubicBezTo>
                    <a:pt x="491189" y="10162"/>
                    <a:pt x="584534" y="54929"/>
                    <a:pt x="646446" y="127319"/>
                  </a:cubicBezTo>
                  <a:cubicBezTo>
                    <a:pt x="704549" y="195899"/>
                    <a:pt x="731219" y="283529"/>
                    <a:pt x="722646" y="381637"/>
                  </a:cubicBezTo>
                  <a:cubicBezTo>
                    <a:pt x="714074" y="482602"/>
                    <a:pt x="666449" y="575947"/>
                    <a:pt x="589296" y="641669"/>
                  </a:cubicBezTo>
                  <a:cubicBezTo>
                    <a:pt x="544529" y="681674"/>
                    <a:pt x="494046" y="731204"/>
                    <a:pt x="464519" y="798832"/>
                  </a:cubicBezTo>
                  <a:cubicBezTo>
                    <a:pt x="449279" y="834074"/>
                    <a:pt x="423561" y="853124"/>
                    <a:pt x="388319" y="853124"/>
                  </a:cubicBezTo>
                  <a:close/>
                  <a:moveTo>
                    <a:pt x="190199" y="809309"/>
                  </a:moveTo>
                  <a:cubicBezTo>
                    <a:pt x="210201" y="812167"/>
                    <a:pt x="231156" y="815977"/>
                    <a:pt x="251159" y="819787"/>
                  </a:cubicBezTo>
                  <a:lnTo>
                    <a:pt x="278781" y="824549"/>
                  </a:lnTo>
                  <a:cubicBezTo>
                    <a:pt x="287354" y="826454"/>
                    <a:pt x="295926" y="827407"/>
                    <a:pt x="304499" y="829312"/>
                  </a:cubicBezTo>
                  <a:cubicBezTo>
                    <a:pt x="323549" y="832169"/>
                    <a:pt x="343551" y="835979"/>
                    <a:pt x="363554" y="839789"/>
                  </a:cubicBezTo>
                  <a:cubicBezTo>
                    <a:pt x="407369" y="849314"/>
                    <a:pt x="438801" y="835027"/>
                    <a:pt x="455946" y="795022"/>
                  </a:cubicBezTo>
                  <a:cubicBezTo>
                    <a:pt x="486426" y="725489"/>
                    <a:pt x="537861" y="675007"/>
                    <a:pt x="583581" y="634049"/>
                  </a:cubicBezTo>
                  <a:cubicBezTo>
                    <a:pt x="658829" y="570232"/>
                    <a:pt x="705501" y="478792"/>
                    <a:pt x="713121" y="379732"/>
                  </a:cubicBezTo>
                  <a:cubicBezTo>
                    <a:pt x="720741" y="284482"/>
                    <a:pt x="695976" y="198757"/>
                    <a:pt x="638826" y="133034"/>
                  </a:cubicBezTo>
                  <a:cubicBezTo>
                    <a:pt x="578819" y="62549"/>
                    <a:pt x="487379" y="19687"/>
                    <a:pt x="381651" y="11114"/>
                  </a:cubicBezTo>
                  <a:cubicBezTo>
                    <a:pt x="248301" y="637"/>
                    <a:pt x="136859" y="50167"/>
                    <a:pt x="69231" y="148274"/>
                  </a:cubicBezTo>
                  <a:cubicBezTo>
                    <a:pt x="-4111" y="255907"/>
                    <a:pt x="-10779" y="402592"/>
                    <a:pt x="52086" y="531179"/>
                  </a:cubicBezTo>
                  <a:cubicBezTo>
                    <a:pt x="83519" y="595949"/>
                    <a:pt x="116856" y="663577"/>
                    <a:pt x="122571" y="741682"/>
                  </a:cubicBezTo>
                  <a:cubicBezTo>
                    <a:pt x="124476" y="780734"/>
                    <a:pt x="148289" y="803594"/>
                    <a:pt x="190199" y="809309"/>
                  </a:cubicBezTo>
                  <a:lnTo>
                    <a:pt x="190199" y="809309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4" name="Freeform 114"/>
            <p:cNvSpPr/>
            <p:nvPr/>
          </p:nvSpPr>
          <p:spPr>
            <a:xfrm>
              <a:off x="8381626" y="5550829"/>
              <a:ext cx="305081" cy="126995"/>
            </a:xfrm>
            <a:custGeom>
              <a:avLst/>
              <a:gdLst/>
              <a:ahLst/>
              <a:cxnLst/>
              <a:rect l="l" t="t" r="r" b="b"/>
              <a:pathLst>
                <a:path w="305081" h="126995">
                  <a:moveTo>
                    <a:pt x="258744" y="126347"/>
                  </a:moveTo>
                  <a:lnTo>
                    <a:pt x="31097" y="86342"/>
                  </a:lnTo>
                  <a:cubicBezTo>
                    <a:pt x="11094" y="82532"/>
                    <a:pt x="-3193" y="63482"/>
                    <a:pt x="617" y="42527"/>
                  </a:cubicBezTo>
                  <a:lnTo>
                    <a:pt x="2522" y="31097"/>
                  </a:lnTo>
                  <a:cubicBezTo>
                    <a:pt x="6332" y="11094"/>
                    <a:pt x="25382" y="-3193"/>
                    <a:pt x="46337" y="617"/>
                  </a:cubicBezTo>
                  <a:lnTo>
                    <a:pt x="273984" y="40622"/>
                  </a:lnTo>
                  <a:cubicBezTo>
                    <a:pt x="293987" y="44432"/>
                    <a:pt x="308274" y="63482"/>
                    <a:pt x="304464" y="84437"/>
                  </a:cubicBezTo>
                  <a:lnTo>
                    <a:pt x="302559" y="95867"/>
                  </a:lnTo>
                  <a:cubicBezTo>
                    <a:pt x="297797" y="116822"/>
                    <a:pt x="278747" y="130157"/>
                    <a:pt x="258744" y="1263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5" name="Freeform 115"/>
            <p:cNvSpPr/>
            <p:nvPr/>
          </p:nvSpPr>
          <p:spPr>
            <a:xfrm>
              <a:off x="8377732" y="5547052"/>
              <a:ext cx="313703" cy="135838"/>
            </a:xfrm>
            <a:custGeom>
              <a:avLst/>
              <a:gdLst/>
              <a:ahLst/>
              <a:cxnLst/>
              <a:rect l="l" t="t" r="r" b="b"/>
              <a:pathLst>
                <a:path w="313703" h="135838">
                  <a:moveTo>
                    <a:pt x="269305" y="135839"/>
                  </a:moveTo>
                  <a:cubicBezTo>
                    <a:pt x="266448" y="135839"/>
                    <a:pt x="264543" y="135839"/>
                    <a:pt x="261685" y="134886"/>
                  </a:cubicBezTo>
                  <a:lnTo>
                    <a:pt x="34990" y="94881"/>
                  </a:lnTo>
                  <a:cubicBezTo>
                    <a:pt x="23560" y="92976"/>
                    <a:pt x="14035" y="86308"/>
                    <a:pt x="7368" y="77736"/>
                  </a:cubicBezTo>
                  <a:cubicBezTo>
                    <a:pt x="700" y="68211"/>
                    <a:pt x="-1205" y="56781"/>
                    <a:pt x="700" y="46304"/>
                  </a:cubicBezTo>
                  <a:lnTo>
                    <a:pt x="2605" y="34873"/>
                  </a:lnTo>
                  <a:cubicBezTo>
                    <a:pt x="6415" y="12014"/>
                    <a:pt x="28323" y="-3227"/>
                    <a:pt x="51183" y="583"/>
                  </a:cubicBezTo>
                  <a:lnTo>
                    <a:pt x="278830" y="40589"/>
                  </a:lnTo>
                  <a:cubicBezTo>
                    <a:pt x="301690" y="44398"/>
                    <a:pt x="316930" y="66306"/>
                    <a:pt x="313120" y="89166"/>
                  </a:cubicBezTo>
                  <a:lnTo>
                    <a:pt x="311215" y="100596"/>
                  </a:lnTo>
                  <a:cubicBezTo>
                    <a:pt x="307405" y="120598"/>
                    <a:pt x="289308" y="135839"/>
                    <a:pt x="269305" y="135839"/>
                  </a:cubicBezTo>
                  <a:close/>
                  <a:moveTo>
                    <a:pt x="43563" y="9156"/>
                  </a:moveTo>
                  <a:cubicBezTo>
                    <a:pt x="27370" y="9156"/>
                    <a:pt x="14035" y="20586"/>
                    <a:pt x="11178" y="35826"/>
                  </a:cubicBezTo>
                  <a:lnTo>
                    <a:pt x="9273" y="47256"/>
                  </a:lnTo>
                  <a:cubicBezTo>
                    <a:pt x="6415" y="65354"/>
                    <a:pt x="17845" y="81546"/>
                    <a:pt x="34990" y="85356"/>
                  </a:cubicBezTo>
                  <a:cubicBezTo>
                    <a:pt x="34990" y="85356"/>
                    <a:pt x="34990" y="85356"/>
                    <a:pt x="34990" y="85356"/>
                  </a:cubicBezTo>
                  <a:lnTo>
                    <a:pt x="34990" y="85356"/>
                  </a:lnTo>
                  <a:lnTo>
                    <a:pt x="261685" y="126314"/>
                  </a:lnTo>
                  <a:cubicBezTo>
                    <a:pt x="279783" y="129171"/>
                    <a:pt x="295975" y="117741"/>
                    <a:pt x="299785" y="99643"/>
                  </a:cubicBezTo>
                  <a:cubicBezTo>
                    <a:pt x="299785" y="99643"/>
                    <a:pt x="299785" y="99643"/>
                    <a:pt x="299785" y="99643"/>
                  </a:cubicBezTo>
                  <a:lnTo>
                    <a:pt x="301690" y="88214"/>
                  </a:lnTo>
                  <a:cubicBezTo>
                    <a:pt x="304548" y="70116"/>
                    <a:pt x="293118" y="53923"/>
                    <a:pt x="275020" y="50114"/>
                  </a:cubicBezTo>
                  <a:lnTo>
                    <a:pt x="47373" y="10108"/>
                  </a:lnTo>
                  <a:cubicBezTo>
                    <a:pt x="47373" y="9156"/>
                    <a:pt x="45468" y="9156"/>
                    <a:pt x="43563" y="9156"/>
                  </a:cubicBezTo>
                  <a:lnTo>
                    <a:pt x="43563" y="9156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6" name="Freeform 116"/>
            <p:cNvSpPr/>
            <p:nvPr/>
          </p:nvSpPr>
          <p:spPr>
            <a:xfrm>
              <a:off x="8366386" y="5636554"/>
              <a:ext cx="305081" cy="126995"/>
            </a:xfrm>
            <a:custGeom>
              <a:avLst/>
              <a:gdLst/>
              <a:ahLst/>
              <a:cxnLst/>
              <a:rect l="l" t="t" r="r" b="b"/>
              <a:pathLst>
                <a:path w="305081" h="126995">
                  <a:moveTo>
                    <a:pt x="258744" y="126347"/>
                  </a:moveTo>
                  <a:lnTo>
                    <a:pt x="31097" y="86342"/>
                  </a:lnTo>
                  <a:cubicBezTo>
                    <a:pt x="11094" y="82532"/>
                    <a:pt x="-3193" y="63482"/>
                    <a:pt x="617" y="42527"/>
                  </a:cubicBezTo>
                  <a:lnTo>
                    <a:pt x="2522" y="31097"/>
                  </a:lnTo>
                  <a:cubicBezTo>
                    <a:pt x="6332" y="11094"/>
                    <a:pt x="25382" y="-3193"/>
                    <a:pt x="46337" y="617"/>
                  </a:cubicBezTo>
                  <a:lnTo>
                    <a:pt x="273984" y="40622"/>
                  </a:lnTo>
                  <a:cubicBezTo>
                    <a:pt x="293987" y="44432"/>
                    <a:pt x="308274" y="63482"/>
                    <a:pt x="304464" y="84437"/>
                  </a:cubicBezTo>
                  <a:lnTo>
                    <a:pt x="302559" y="95867"/>
                  </a:lnTo>
                  <a:cubicBezTo>
                    <a:pt x="298749" y="116822"/>
                    <a:pt x="278747" y="130157"/>
                    <a:pt x="258744" y="12634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7" name="Freeform 117"/>
            <p:cNvSpPr/>
            <p:nvPr/>
          </p:nvSpPr>
          <p:spPr>
            <a:xfrm>
              <a:off x="8361540" y="5632777"/>
              <a:ext cx="313703" cy="135838"/>
            </a:xfrm>
            <a:custGeom>
              <a:avLst/>
              <a:gdLst/>
              <a:ahLst/>
              <a:cxnLst/>
              <a:rect l="l" t="t" r="r" b="b"/>
              <a:pathLst>
                <a:path w="313703" h="135838">
                  <a:moveTo>
                    <a:pt x="270258" y="135839"/>
                  </a:moveTo>
                  <a:cubicBezTo>
                    <a:pt x="267400" y="135839"/>
                    <a:pt x="265495" y="135839"/>
                    <a:pt x="262638" y="134886"/>
                  </a:cubicBezTo>
                  <a:lnTo>
                    <a:pt x="34990" y="94881"/>
                  </a:lnTo>
                  <a:cubicBezTo>
                    <a:pt x="23560" y="92976"/>
                    <a:pt x="14035" y="86308"/>
                    <a:pt x="7368" y="77736"/>
                  </a:cubicBezTo>
                  <a:cubicBezTo>
                    <a:pt x="700" y="68211"/>
                    <a:pt x="-1205" y="56781"/>
                    <a:pt x="700" y="46304"/>
                  </a:cubicBezTo>
                  <a:lnTo>
                    <a:pt x="2605" y="34873"/>
                  </a:lnTo>
                  <a:cubicBezTo>
                    <a:pt x="6415" y="12014"/>
                    <a:pt x="28323" y="-3227"/>
                    <a:pt x="51183" y="583"/>
                  </a:cubicBezTo>
                  <a:cubicBezTo>
                    <a:pt x="51183" y="583"/>
                    <a:pt x="51183" y="583"/>
                    <a:pt x="51183" y="583"/>
                  </a:cubicBezTo>
                  <a:lnTo>
                    <a:pt x="278830" y="40589"/>
                  </a:lnTo>
                  <a:cubicBezTo>
                    <a:pt x="301690" y="44398"/>
                    <a:pt x="316930" y="66306"/>
                    <a:pt x="313120" y="89166"/>
                  </a:cubicBezTo>
                  <a:lnTo>
                    <a:pt x="311215" y="100596"/>
                  </a:lnTo>
                  <a:cubicBezTo>
                    <a:pt x="307405" y="121551"/>
                    <a:pt x="290260" y="135839"/>
                    <a:pt x="270258" y="135839"/>
                  </a:cubicBezTo>
                  <a:close/>
                  <a:moveTo>
                    <a:pt x="44515" y="9156"/>
                  </a:moveTo>
                  <a:cubicBezTo>
                    <a:pt x="28323" y="9156"/>
                    <a:pt x="14988" y="20586"/>
                    <a:pt x="12130" y="35826"/>
                  </a:cubicBezTo>
                  <a:lnTo>
                    <a:pt x="10225" y="47256"/>
                  </a:lnTo>
                  <a:cubicBezTo>
                    <a:pt x="7368" y="65354"/>
                    <a:pt x="18798" y="81546"/>
                    <a:pt x="36895" y="85356"/>
                  </a:cubicBezTo>
                  <a:lnTo>
                    <a:pt x="36895" y="85356"/>
                  </a:lnTo>
                  <a:lnTo>
                    <a:pt x="264543" y="125361"/>
                  </a:lnTo>
                  <a:cubicBezTo>
                    <a:pt x="282640" y="128218"/>
                    <a:pt x="298833" y="116789"/>
                    <a:pt x="302643" y="98691"/>
                  </a:cubicBezTo>
                  <a:lnTo>
                    <a:pt x="304548" y="87261"/>
                  </a:lnTo>
                  <a:cubicBezTo>
                    <a:pt x="307405" y="69164"/>
                    <a:pt x="295975" y="52971"/>
                    <a:pt x="277878" y="49161"/>
                  </a:cubicBezTo>
                  <a:cubicBezTo>
                    <a:pt x="277878" y="49161"/>
                    <a:pt x="277878" y="49161"/>
                    <a:pt x="277878" y="49161"/>
                  </a:cubicBezTo>
                  <a:lnTo>
                    <a:pt x="50230" y="9156"/>
                  </a:lnTo>
                  <a:cubicBezTo>
                    <a:pt x="48325" y="9156"/>
                    <a:pt x="46420" y="9156"/>
                    <a:pt x="44515" y="9156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8" name="Freeform 118"/>
            <p:cNvSpPr/>
            <p:nvPr/>
          </p:nvSpPr>
          <p:spPr>
            <a:xfrm>
              <a:off x="8394160" y="5722896"/>
              <a:ext cx="233827" cy="82601"/>
            </a:xfrm>
            <a:custGeom>
              <a:avLst/>
              <a:gdLst/>
              <a:ahLst/>
              <a:cxnLst/>
              <a:rect l="l" t="t" r="r" b="b"/>
              <a:pathLst>
                <a:path w="233827" h="82601">
                  <a:moveTo>
                    <a:pt x="465" y="0"/>
                  </a:moveTo>
                  <a:cubicBezTo>
                    <a:pt x="-5250" y="32385"/>
                    <a:pt x="42375" y="67627"/>
                    <a:pt x="107145" y="79058"/>
                  </a:cubicBezTo>
                  <a:cubicBezTo>
                    <a:pt x="171915" y="90488"/>
                    <a:pt x="228112" y="73342"/>
                    <a:pt x="233827" y="40958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19" name="Freeform 119"/>
            <p:cNvSpPr/>
            <p:nvPr/>
          </p:nvSpPr>
          <p:spPr>
            <a:xfrm>
              <a:off x="8388415" y="5716933"/>
              <a:ext cx="243382" cy="92640"/>
            </a:xfrm>
            <a:custGeom>
              <a:avLst/>
              <a:gdLst/>
              <a:ahLst/>
              <a:cxnLst/>
              <a:rect l="l" t="t" r="r" b="b"/>
              <a:pathLst>
                <a:path w="243382" h="92640">
                  <a:moveTo>
                    <a:pt x="151942" y="92640"/>
                  </a:moveTo>
                  <a:cubicBezTo>
                    <a:pt x="138607" y="92640"/>
                    <a:pt x="124320" y="91688"/>
                    <a:pt x="110985" y="88830"/>
                  </a:cubicBezTo>
                  <a:cubicBezTo>
                    <a:pt x="81457" y="84068"/>
                    <a:pt x="53835" y="73590"/>
                    <a:pt x="29070" y="56445"/>
                  </a:cubicBezTo>
                  <a:cubicBezTo>
                    <a:pt x="7162" y="40253"/>
                    <a:pt x="-2363" y="22155"/>
                    <a:pt x="495" y="4058"/>
                  </a:cubicBezTo>
                  <a:cubicBezTo>
                    <a:pt x="1447" y="1200"/>
                    <a:pt x="3352" y="-705"/>
                    <a:pt x="6210" y="248"/>
                  </a:cubicBezTo>
                  <a:lnTo>
                    <a:pt x="239572" y="41205"/>
                  </a:lnTo>
                  <a:cubicBezTo>
                    <a:pt x="240525" y="41205"/>
                    <a:pt x="241477" y="42158"/>
                    <a:pt x="242430" y="43110"/>
                  </a:cubicBezTo>
                  <a:cubicBezTo>
                    <a:pt x="243382" y="44063"/>
                    <a:pt x="243382" y="45015"/>
                    <a:pt x="243382" y="46920"/>
                  </a:cubicBezTo>
                  <a:cubicBezTo>
                    <a:pt x="239572" y="75495"/>
                    <a:pt x="201472" y="92640"/>
                    <a:pt x="151942" y="92640"/>
                  </a:cubicBezTo>
                  <a:close/>
                  <a:moveTo>
                    <a:pt x="10020" y="11678"/>
                  </a:moveTo>
                  <a:cubicBezTo>
                    <a:pt x="10020" y="24060"/>
                    <a:pt x="18592" y="37395"/>
                    <a:pt x="35737" y="49778"/>
                  </a:cubicBezTo>
                  <a:cubicBezTo>
                    <a:pt x="58597" y="65970"/>
                    <a:pt x="85267" y="76448"/>
                    <a:pt x="112890" y="80258"/>
                  </a:cubicBezTo>
                  <a:cubicBezTo>
                    <a:pt x="170040" y="90735"/>
                    <a:pt x="223380" y="77400"/>
                    <a:pt x="232905" y="51683"/>
                  </a:cubicBezTo>
                  <a:lnTo>
                    <a:pt x="10020" y="1167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0" name="Freeform 120"/>
            <p:cNvSpPr/>
            <p:nvPr/>
          </p:nvSpPr>
          <p:spPr>
            <a:xfrm>
              <a:off x="8413521" y="5066407"/>
              <a:ext cx="419147" cy="471703"/>
            </a:xfrm>
            <a:custGeom>
              <a:avLst/>
              <a:gdLst/>
              <a:ahLst/>
              <a:cxnLst/>
              <a:rect l="l" t="t" r="r" b="b"/>
              <a:pathLst>
                <a:path w="419147" h="471703">
                  <a:moveTo>
                    <a:pt x="187797" y="471703"/>
                  </a:moveTo>
                  <a:cubicBezTo>
                    <a:pt x="196369" y="379311"/>
                    <a:pt x="203989" y="285013"/>
                    <a:pt x="243042" y="199288"/>
                  </a:cubicBezTo>
                  <a:cubicBezTo>
                    <a:pt x="260187" y="162141"/>
                    <a:pt x="285904" y="114516"/>
                    <a:pt x="318289" y="88798"/>
                  </a:cubicBezTo>
                  <a:cubicBezTo>
                    <a:pt x="346864" y="65938"/>
                    <a:pt x="398299" y="77368"/>
                    <a:pt x="413539" y="110706"/>
                  </a:cubicBezTo>
                  <a:cubicBezTo>
                    <a:pt x="423064" y="133566"/>
                    <a:pt x="420207" y="160236"/>
                    <a:pt x="406872" y="180238"/>
                  </a:cubicBezTo>
                  <a:cubicBezTo>
                    <a:pt x="392584" y="200241"/>
                    <a:pt x="373534" y="216433"/>
                    <a:pt x="350674" y="225958"/>
                  </a:cubicBezTo>
                  <a:cubicBezTo>
                    <a:pt x="255424" y="271678"/>
                    <a:pt x="142077" y="257391"/>
                    <a:pt x="61114" y="189763"/>
                  </a:cubicBezTo>
                  <a:cubicBezTo>
                    <a:pt x="35397" y="167856"/>
                    <a:pt x="15394" y="140233"/>
                    <a:pt x="4917" y="107848"/>
                  </a:cubicBezTo>
                  <a:cubicBezTo>
                    <a:pt x="-5561" y="75463"/>
                    <a:pt x="1107" y="40221"/>
                    <a:pt x="21109" y="12598"/>
                  </a:cubicBezTo>
                  <a:cubicBezTo>
                    <a:pt x="44922" y="-15977"/>
                    <a:pt x="74449" y="9741"/>
                    <a:pt x="88737" y="33553"/>
                  </a:cubicBezTo>
                  <a:cubicBezTo>
                    <a:pt x="120169" y="84036"/>
                    <a:pt x="114454" y="156426"/>
                    <a:pt x="111597" y="212623"/>
                  </a:cubicBezTo>
                  <a:cubicBezTo>
                    <a:pt x="105882" y="292633"/>
                    <a:pt x="89689" y="371691"/>
                    <a:pt x="63019" y="447891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1" name="Freeform 121"/>
            <p:cNvSpPr/>
            <p:nvPr/>
          </p:nvSpPr>
          <p:spPr>
            <a:xfrm>
              <a:off x="8409741" y="5060805"/>
              <a:ext cx="424505" cy="482068"/>
            </a:xfrm>
            <a:custGeom>
              <a:avLst/>
              <a:gdLst/>
              <a:ahLst/>
              <a:cxnLst/>
              <a:rect l="l" t="t" r="r" b="b"/>
              <a:pathLst>
                <a:path w="424505" h="482068">
                  <a:moveTo>
                    <a:pt x="191577" y="482068"/>
                  </a:moveTo>
                  <a:lnTo>
                    <a:pt x="191577" y="482068"/>
                  </a:lnTo>
                  <a:cubicBezTo>
                    <a:pt x="188719" y="482068"/>
                    <a:pt x="186815" y="479211"/>
                    <a:pt x="186815" y="477306"/>
                  </a:cubicBezTo>
                  <a:lnTo>
                    <a:pt x="187767" y="468733"/>
                  </a:lnTo>
                  <a:cubicBezTo>
                    <a:pt x="194435" y="400153"/>
                    <a:pt x="200149" y="329668"/>
                    <a:pt x="220152" y="262993"/>
                  </a:cubicBezTo>
                  <a:cubicBezTo>
                    <a:pt x="185862" y="261088"/>
                    <a:pt x="151572" y="251563"/>
                    <a:pt x="120139" y="237276"/>
                  </a:cubicBezTo>
                  <a:cubicBezTo>
                    <a:pt x="113472" y="311571"/>
                    <a:pt x="97279" y="384913"/>
                    <a:pt x="72514" y="455398"/>
                  </a:cubicBezTo>
                  <a:cubicBezTo>
                    <a:pt x="71562" y="458256"/>
                    <a:pt x="68704" y="459208"/>
                    <a:pt x="66799" y="458256"/>
                  </a:cubicBezTo>
                  <a:cubicBezTo>
                    <a:pt x="63942" y="457303"/>
                    <a:pt x="62989" y="454446"/>
                    <a:pt x="63942" y="452541"/>
                  </a:cubicBezTo>
                  <a:cubicBezTo>
                    <a:pt x="88707" y="381103"/>
                    <a:pt x="104899" y="307761"/>
                    <a:pt x="110614" y="232513"/>
                  </a:cubicBezTo>
                  <a:cubicBezTo>
                    <a:pt x="93469" y="222988"/>
                    <a:pt x="77277" y="212511"/>
                    <a:pt x="62037" y="199176"/>
                  </a:cubicBezTo>
                  <a:cubicBezTo>
                    <a:pt x="35367" y="177268"/>
                    <a:pt x="15364" y="147741"/>
                    <a:pt x="4887" y="114403"/>
                  </a:cubicBezTo>
                  <a:cubicBezTo>
                    <a:pt x="-5590" y="80113"/>
                    <a:pt x="1077" y="42966"/>
                    <a:pt x="22032" y="14391"/>
                  </a:cubicBezTo>
                  <a:cubicBezTo>
                    <a:pt x="28699" y="4866"/>
                    <a:pt x="39177" y="-849"/>
                    <a:pt x="50607" y="103"/>
                  </a:cubicBezTo>
                  <a:cubicBezTo>
                    <a:pt x="74419" y="2008"/>
                    <a:pt x="92517" y="27726"/>
                    <a:pt x="97279" y="36298"/>
                  </a:cubicBezTo>
                  <a:cubicBezTo>
                    <a:pt x="128712" y="85828"/>
                    <a:pt x="123949" y="155361"/>
                    <a:pt x="121092" y="211558"/>
                  </a:cubicBezTo>
                  <a:lnTo>
                    <a:pt x="121092" y="219178"/>
                  </a:lnTo>
                  <a:cubicBezTo>
                    <a:pt x="121092" y="222036"/>
                    <a:pt x="121092" y="224893"/>
                    <a:pt x="121092" y="227751"/>
                  </a:cubicBezTo>
                  <a:cubicBezTo>
                    <a:pt x="153477" y="243943"/>
                    <a:pt x="187767" y="252516"/>
                    <a:pt x="223010" y="254421"/>
                  </a:cubicBezTo>
                  <a:cubicBezTo>
                    <a:pt x="228724" y="237276"/>
                    <a:pt x="234440" y="221083"/>
                    <a:pt x="242060" y="203938"/>
                  </a:cubicBezTo>
                  <a:cubicBezTo>
                    <a:pt x="266824" y="149646"/>
                    <a:pt x="292542" y="112498"/>
                    <a:pt x="318260" y="91543"/>
                  </a:cubicBezTo>
                  <a:cubicBezTo>
                    <a:pt x="334452" y="80113"/>
                    <a:pt x="355407" y="75351"/>
                    <a:pt x="374457" y="81066"/>
                  </a:cubicBezTo>
                  <a:cubicBezTo>
                    <a:pt x="393507" y="85828"/>
                    <a:pt x="409699" y="98211"/>
                    <a:pt x="418272" y="115356"/>
                  </a:cubicBezTo>
                  <a:cubicBezTo>
                    <a:pt x="428749" y="140121"/>
                    <a:pt x="425892" y="167743"/>
                    <a:pt x="410652" y="189651"/>
                  </a:cubicBezTo>
                  <a:cubicBezTo>
                    <a:pt x="396365" y="210606"/>
                    <a:pt x="376362" y="226798"/>
                    <a:pt x="352549" y="237276"/>
                  </a:cubicBezTo>
                  <a:cubicBezTo>
                    <a:pt x="313497" y="257278"/>
                    <a:pt x="269682" y="265851"/>
                    <a:pt x="225867" y="264898"/>
                  </a:cubicBezTo>
                  <a:cubicBezTo>
                    <a:pt x="205865" y="331573"/>
                    <a:pt x="199197" y="402058"/>
                    <a:pt x="192529" y="470638"/>
                  </a:cubicBezTo>
                  <a:lnTo>
                    <a:pt x="191577" y="479211"/>
                  </a:lnTo>
                  <a:cubicBezTo>
                    <a:pt x="195387" y="480163"/>
                    <a:pt x="193482" y="482068"/>
                    <a:pt x="191577" y="482068"/>
                  </a:cubicBezTo>
                  <a:close/>
                  <a:moveTo>
                    <a:pt x="232535" y="253468"/>
                  </a:moveTo>
                  <a:cubicBezTo>
                    <a:pt x="273492" y="254421"/>
                    <a:pt x="314449" y="245848"/>
                    <a:pt x="351597" y="226798"/>
                  </a:cubicBezTo>
                  <a:cubicBezTo>
                    <a:pt x="373504" y="217273"/>
                    <a:pt x="391602" y="202033"/>
                    <a:pt x="405890" y="182983"/>
                  </a:cubicBezTo>
                  <a:cubicBezTo>
                    <a:pt x="419224" y="163933"/>
                    <a:pt x="421129" y="139168"/>
                    <a:pt x="412557" y="118213"/>
                  </a:cubicBezTo>
                  <a:cubicBezTo>
                    <a:pt x="394460" y="88686"/>
                    <a:pt x="356360" y="79161"/>
                    <a:pt x="326832" y="96306"/>
                  </a:cubicBezTo>
                  <a:cubicBezTo>
                    <a:pt x="325879" y="97258"/>
                    <a:pt x="324927" y="97258"/>
                    <a:pt x="323974" y="98211"/>
                  </a:cubicBezTo>
                  <a:cubicBezTo>
                    <a:pt x="299210" y="117261"/>
                    <a:pt x="274444" y="154408"/>
                    <a:pt x="250632" y="206796"/>
                  </a:cubicBezTo>
                  <a:cubicBezTo>
                    <a:pt x="243965" y="222036"/>
                    <a:pt x="238249" y="237276"/>
                    <a:pt x="232535" y="253468"/>
                  </a:cubicBezTo>
                  <a:close/>
                  <a:moveTo>
                    <a:pt x="48702" y="9628"/>
                  </a:moveTo>
                  <a:cubicBezTo>
                    <a:pt x="41082" y="9628"/>
                    <a:pt x="33462" y="14391"/>
                    <a:pt x="29652" y="20106"/>
                  </a:cubicBezTo>
                  <a:cubicBezTo>
                    <a:pt x="10602" y="45823"/>
                    <a:pt x="3935" y="80113"/>
                    <a:pt x="14412" y="111546"/>
                  </a:cubicBezTo>
                  <a:cubicBezTo>
                    <a:pt x="24889" y="142978"/>
                    <a:pt x="42987" y="170601"/>
                    <a:pt x="68704" y="191556"/>
                  </a:cubicBezTo>
                  <a:cubicBezTo>
                    <a:pt x="82039" y="202986"/>
                    <a:pt x="96327" y="213463"/>
                    <a:pt x="111567" y="222036"/>
                  </a:cubicBezTo>
                  <a:cubicBezTo>
                    <a:pt x="111567" y="221083"/>
                    <a:pt x="111567" y="219178"/>
                    <a:pt x="111567" y="218226"/>
                  </a:cubicBezTo>
                  <a:lnTo>
                    <a:pt x="112519" y="210606"/>
                  </a:lnTo>
                  <a:cubicBezTo>
                    <a:pt x="115377" y="156313"/>
                    <a:pt x="120139" y="88686"/>
                    <a:pt x="90612" y="41061"/>
                  </a:cubicBezTo>
                  <a:cubicBezTo>
                    <a:pt x="81087" y="26773"/>
                    <a:pt x="65847" y="10581"/>
                    <a:pt x="51560" y="9628"/>
                  </a:cubicBezTo>
                  <a:lnTo>
                    <a:pt x="48702" y="9628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2" name="Freeform 122"/>
            <p:cNvSpPr/>
            <p:nvPr/>
          </p:nvSpPr>
          <p:spPr>
            <a:xfrm>
              <a:off x="8385100" y="5329495"/>
              <a:ext cx="181245" cy="140035"/>
            </a:xfrm>
            <a:custGeom>
              <a:avLst/>
              <a:gdLst/>
              <a:ahLst/>
              <a:cxnLst/>
              <a:rect l="l" t="t" r="r" b="b"/>
              <a:pathLst>
                <a:path w="181245" h="140035">
                  <a:moveTo>
                    <a:pt x="0" y="92410"/>
                  </a:moveTo>
                  <a:lnTo>
                    <a:pt x="51435" y="49548"/>
                  </a:lnTo>
                  <a:cubicBezTo>
                    <a:pt x="67627" y="36213"/>
                    <a:pt x="83820" y="-935"/>
                    <a:pt x="98107" y="18"/>
                  </a:cubicBezTo>
                  <a:cubicBezTo>
                    <a:pt x="112395" y="18"/>
                    <a:pt x="86677" y="43833"/>
                    <a:pt x="86677" y="43833"/>
                  </a:cubicBezTo>
                  <a:cubicBezTo>
                    <a:pt x="86677" y="43833"/>
                    <a:pt x="140970" y="1923"/>
                    <a:pt x="158115" y="970"/>
                  </a:cubicBezTo>
                  <a:cubicBezTo>
                    <a:pt x="175260" y="18"/>
                    <a:pt x="184785" y="28593"/>
                    <a:pt x="180022" y="37165"/>
                  </a:cubicBezTo>
                  <a:cubicBezTo>
                    <a:pt x="176213" y="45738"/>
                    <a:pt x="129540" y="67646"/>
                    <a:pt x="112395" y="84790"/>
                  </a:cubicBezTo>
                  <a:cubicBezTo>
                    <a:pt x="88582" y="104793"/>
                    <a:pt x="64770" y="122890"/>
                    <a:pt x="39052" y="140035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3" name="Freeform 123"/>
            <p:cNvSpPr/>
            <p:nvPr/>
          </p:nvSpPr>
          <p:spPr>
            <a:xfrm>
              <a:off x="8381290" y="5323798"/>
              <a:ext cx="188928" cy="150495"/>
            </a:xfrm>
            <a:custGeom>
              <a:avLst/>
              <a:gdLst/>
              <a:ahLst/>
              <a:cxnLst/>
              <a:rect l="l" t="t" r="r" b="b"/>
              <a:pathLst>
                <a:path w="188928" h="150495">
                  <a:moveTo>
                    <a:pt x="42863" y="150495"/>
                  </a:moveTo>
                  <a:cubicBezTo>
                    <a:pt x="40958" y="150495"/>
                    <a:pt x="40005" y="149543"/>
                    <a:pt x="39053" y="148590"/>
                  </a:cubicBezTo>
                  <a:cubicBezTo>
                    <a:pt x="37148" y="146685"/>
                    <a:pt x="38100" y="143827"/>
                    <a:pt x="40005" y="141923"/>
                  </a:cubicBezTo>
                  <a:cubicBezTo>
                    <a:pt x="64770" y="124777"/>
                    <a:pt x="89535" y="106680"/>
                    <a:pt x="112395" y="86677"/>
                  </a:cubicBezTo>
                  <a:cubicBezTo>
                    <a:pt x="124778" y="76200"/>
                    <a:pt x="138113" y="66675"/>
                    <a:pt x="152400" y="58102"/>
                  </a:cubicBezTo>
                  <a:cubicBezTo>
                    <a:pt x="161925" y="53340"/>
                    <a:pt x="170498" y="46673"/>
                    <a:pt x="179070" y="40005"/>
                  </a:cubicBezTo>
                  <a:cubicBezTo>
                    <a:pt x="180023" y="32385"/>
                    <a:pt x="178117" y="24765"/>
                    <a:pt x="173355" y="18098"/>
                  </a:cubicBezTo>
                  <a:cubicBezTo>
                    <a:pt x="171450" y="13335"/>
                    <a:pt x="166688" y="10478"/>
                    <a:pt x="160973" y="10478"/>
                  </a:cubicBezTo>
                  <a:cubicBezTo>
                    <a:pt x="149542" y="11430"/>
                    <a:pt x="112395" y="37148"/>
                    <a:pt x="92392" y="52388"/>
                  </a:cubicBezTo>
                  <a:cubicBezTo>
                    <a:pt x="90488" y="54293"/>
                    <a:pt x="87630" y="54293"/>
                    <a:pt x="86678" y="52388"/>
                  </a:cubicBezTo>
                  <a:cubicBezTo>
                    <a:pt x="84773" y="50483"/>
                    <a:pt x="84773" y="48577"/>
                    <a:pt x="85725" y="46673"/>
                  </a:cubicBezTo>
                  <a:cubicBezTo>
                    <a:pt x="95250" y="30480"/>
                    <a:pt x="102870" y="13335"/>
                    <a:pt x="100965" y="9525"/>
                  </a:cubicBezTo>
                  <a:cubicBezTo>
                    <a:pt x="95250" y="9525"/>
                    <a:pt x="85725" y="23813"/>
                    <a:pt x="78105" y="34290"/>
                  </a:cubicBezTo>
                  <a:cubicBezTo>
                    <a:pt x="72390" y="42863"/>
                    <a:pt x="65723" y="51435"/>
                    <a:pt x="58103" y="59055"/>
                  </a:cubicBezTo>
                  <a:lnTo>
                    <a:pt x="6667" y="101918"/>
                  </a:lnTo>
                  <a:lnTo>
                    <a:pt x="0" y="94298"/>
                  </a:lnTo>
                  <a:lnTo>
                    <a:pt x="51435" y="51435"/>
                  </a:lnTo>
                  <a:cubicBezTo>
                    <a:pt x="58103" y="44768"/>
                    <a:pt x="64770" y="37148"/>
                    <a:pt x="69533" y="28575"/>
                  </a:cubicBezTo>
                  <a:cubicBezTo>
                    <a:pt x="80010" y="14288"/>
                    <a:pt x="89535" y="0"/>
                    <a:pt x="100965" y="0"/>
                  </a:cubicBezTo>
                  <a:lnTo>
                    <a:pt x="100965" y="0"/>
                  </a:lnTo>
                  <a:cubicBezTo>
                    <a:pt x="103823" y="0"/>
                    <a:pt x="107633" y="1905"/>
                    <a:pt x="108585" y="4763"/>
                  </a:cubicBezTo>
                  <a:cubicBezTo>
                    <a:pt x="111442" y="10478"/>
                    <a:pt x="108585" y="21908"/>
                    <a:pt x="103823" y="32385"/>
                  </a:cubicBezTo>
                  <a:cubicBezTo>
                    <a:pt x="121920" y="20003"/>
                    <a:pt x="148590" y="1905"/>
                    <a:pt x="160973" y="953"/>
                  </a:cubicBezTo>
                  <a:cubicBezTo>
                    <a:pt x="169545" y="953"/>
                    <a:pt x="177165" y="5715"/>
                    <a:pt x="181928" y="12383"/>
                  </a:cubicBezTo>
                  <a:cubicBezTo>
                    <a:pt x="188595" y="20955"/>
                    <a:pt x="190500" y="33338"/>
                    <a:pt x="187642" y="43815"/>
                  </a:cubicBezTo>
                  <a:cubicBezTo>
                    <a:pt x="184785" y="49530"/>
                    <a:pt x="175260" y="55245"/>
                    <a:pt x="157163" y="66675"/>
                  </a:cubicBezTo>
                  <a:cubicBezTo>
                    <a:pt x="143828" y="74295"/>
                    <a:pt x="130492" y="82868"/>
                    <a:pt x="118110" y="93345"/>
                  </a:cubicBezTo>
                  <a:cubicBezTo>
                    <a:pt x="94298" y="113348"/>
                    <a:pt x="69533" y="132398"/>
                    <a:pt x="43815" y="149543"/>
                  </a:cubicBezTo>
                  <a:cubicBezTo>
                    <a:pt x="44767" y="150495"/>
                    <a:pt x="43815" y="150495"/>
                    <a:pt x="42863" y="15049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4" name="Freeform 124"/>
            <p:cNvSpPr/>
            <p:nvPr/>
          </p:nvSpPr>
          <p:spPr>
            <a:xfrm>
              <a:off x="7848829" y="5275683"/>
              <a:ext cx="610565" cy="389018"/>
            </a:xfrm>
            <a:custGeom>
              <a:avLst/>
              <a:gdLst/>
              <a:ahLst/>
              <a:cxnLst/>
              <a:rect l="l" t="t" r="r" b="b"/>
              <a:pathLst>
                <a:path w="610565" h="389018">
                  <a:moveTo>
                    <a:pt x="133363" y="18588"/>
                  </a:moveTo>
                  <a:cubicBezTo>
                    <a:pt x="136221" y="22398"/>
                    <a:pt x="272428" y="239568"/>
                    <a:pt x="272428" y="239568"/>
                  </a:cubicBezTo>
                  <a:lnTo>
                    <a:pt x="543891" y="109075"/>
                  </a:lnTo>
                  <a:lnTo>
                    <a:pt x="610566" y="185275"/>
                  </a:lnTo>
                  <a:cubicBezTo>
                    <a:pt x="610566" y="185275"/>
                    <a:pt x="381966" y="357678"/>
                    <a:pt x="292431" y="387205"/>
                  </a:cubicBezTo>
                  <a:cubicBezTo>
                    <a:pt x="203848" y="415780"/>
                    <a:pt x="-1892" y="97645"/>
                    <a:pt x="13" y="62403"/>
                  </a:cubicBezTo>
                  <a:cubicBezTo>
                    <a:pt x="2871" y="28113"/>
                    <a:pt x="93358" y="-29990"/>
                    <a:pt x="133363" y="18588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5" name="Freeform 125"/>
            <p:cNvSpPr/>
            <p:nvPr/>
          </p:nvSpPr>
          <p:spPr>
            <a:xfrm>
              <a:off x="7993053" y="5315552"/>
              <a:ext cx="280025" cy="205413"/>
            </a:xfrm>
            <a:custGeom>
              <a:avLst/>
              <a:gdLst/>
              <a:ahLst/>
              <a:cxnLst/>
              <a:rect l="l" t="t" r="r" b="b"/>
              <a:pathLst>
                <a:path w="280025" h="205413">
                  <a:moveTo>
                    <a:pt x="128205" y="205413"/>
                  </a:moveTo>
                  <a:cubicBezTo>
                    <a:pt x="126300" y="205413"/>
                    <a:pt x="125347" y="204461"/>
                    <a:pt x="124395" y="203508"/>
                  </a:cubicBezTo>
                  <a:lnTo>
                    <a:pt x="570" y="7293"/>
                  </a:lnTo>
                  <a:cubicBezTo>
                    <a:pt x="-383" y="5388"/>
                    <a:pt x="-383" y="1578"/>
                    <a:pt x="2475" y="626"/>
                  </a:cubicBezTo>
                  <a:cubicBezTo>
                    <a:pt x="4380" y="-327"/>
                    <a:pt x="7237" y="-327"/>
                    <a:pt x="9142" y="1578"/>
                  </a:cubicBezTo>
                  <a:cubicBezTo>
                    <a:pt x="11047" y="3483"/>
                    <a:pt x="112965" y="167313"/>
                    <a:pt x="130110" y="194936"/>
                  </a:cubicBezTo>
                  <a:lnTo>
                    <a:pt x="272985" y="119688"/>
                  </a:lnTo>
                  <a:cubicBezTo>
                    <a:pt x="274890" y="118736"/>
                    <a:pt x="278700" y="119688"/>
                    <a:pt x="279652" y="121593"/>
                  </a:cubicBezTo>
                  <a:cubicBezTo>
                    <a:pt x="280605" y="123498"/>
                    <a:pt x="279652" y="127308"/>
                    <a:pt x="277747" y="128261"/>
                  </a:cubicBezTo>
                  <a:lnTo>
                    <a:pt x="277747" y="128261"/>
                  </a:lnTo>
                  <a:lnTo>
                    <a:pt x="130110" y="205413"/>
                  </a:lnTo>
                  <a:cubicBezTo>
                    <a:pt x="129157" y="205413"/>
                    <a:pt x="129157" y="205413"/>
                    <a:pt x="128205" y="205413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6" name="Freeform 126"/>
            <p:cNvSpPr/>
            <p:nvPr/>
          </p:nvSpPr>
          <p:spPr>
            <a:xfrm>
              <a:off x="7949722" y="5512307"/>
              <a:ext cx="390696" cy="152485"/>
            </a:xfrm>
            <a:custGeom>
              <a:avLst/>
              <a:gdLst/>
              <a:ahLst/>
              <a:cxnLst/>
              <a:rect l="l" t="t" r="r" b="b"/>
              <a:pathLst>
                <a:path w="390696" h="152485">
                  <a:moveTo>
                    <a:pt x="184871" y="152486"/>
                  </a:moveTo>
                  <a:cubicBezTo>
                    <a:pt x="127721" y="152486"/>
                    <a:pt x="65808" y="103908"/>
                    <a:pt x="1038" y="7706"/>
                  </a:cubicBezTo>
                  <a:cubicBezTo>
                    <a:pt x="-867" y="5801"/>
                    <a:pt x="86" y="2943"/>
                    <a:pt x="1991" y="1038"/>
                  </a:cubicBezTo>
                  <a:cubicBezTo>
                    <a:pt x="3896" y="-867"/>
                    <a:pt x="6753" y="86"/>
                    <a:pt x="8658" y="1991"/>
                  </a:cubicBezTo>
                  <a:cubicBezTo>
                    <a:pt x="79143" y="105813"/>
                    <a:pt x="144866" y="152486"/>
                    <a:pt x="203921" y="140103"/>
                  </a:cubicBezTo>
                  <a:cubicBezTo>
                    <a:pt x="262976" y="127721"/>
                    <a:pt x="382038" y="34376"/>
                    <a:pt x="382991" y="33423"/>
                  </a:cubicBezTo>
                  <a:cubicBezTo>
                    <a:pt x="384896" y="31518"/>
                    <a:pt x="387753" y="32471"/>
                    <a:pt x="389658" y="34376"/>
                  </a:cubicBezTo>
                  <a:cubicBezTo>
                    <a:pt x="391563" y="36281"/>
                    <a:pt x="390611" y="39138"/>
                    <a:pt x="388706" y="41043"/>
                  </a:cubicBezTo>
                  <a:cubicBezTo>
                    <a:pt x="383943" y="44853"/>
                    <a:pt x="267738" y="136293"/>
                    <a:pt x="205826" y="149628"/>
                  </a:cubicBezTo>
                  <a:cubicBezTo>
                    <a:pt x="199158" y="152486"/>
                    <a:pt x="192491" y="152486"/>
                    <a:pt x="184871" y="152486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7" name="Freeform 127"/>
            <p:cNvSpPr/>
            <p:nvPr/>
          </p:nvSpPr>
          <p:spPr>
            <a:xfrm>
              <a:off x="7689775" y="5247598"/>
              <a:ext cx="361950" cy="189584"/>
            </a:xfrm>
            <a:custGeom>
              <a:avLst/>
              <a:gdLst/>
              <a:ahLst/>
              <a:cxnLst/>
              <a:rect l="l" t="t" r="r" b="b"/>
              <a:pathLst>
                <a:path w="361950" h="189584">
                  <a:moveTo>
                    <a:pt x="340995" y="0"/>
                  </a:moveTo>
                  <a:lnTo>
                    <a:pt x="334328" y="19050"/>
                  </a:lnTo>
                  <a:lnTo>
                    <a:pt x="350520" y="40005"/>
                  </a:lnTo>
                  <a:cubicBezTo>
                    <a:pt x="350520" y="40005"/>
                    <a:pt x="319088" y="201930"/>
                    <a:pt x="77152" y="72390"/>
                  </a:cubicBezTo>
                  <a:lnTo>
                    <a:pt x="0" y="100013"/>
                  </a:lnTo>
                  <a:lnTo>
                    <a:pt x="45720" y="162877"/>
                  </a:lnTo>
                  <a:cubicBezTo>
                    <a:pt x="45720" y="162877"/>
                    <a:pt x="335280" y="274320"/>
                    <a:pt x="358140" y="41910"/>
                  </a:cubicBezTo>
                  <a:lnTo>
                    <a:pt x="361950" y="16193"/>
                  </a:lnTo>
                  <a:lnTo>
                    <a:pt x="340995" y="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8" name="Freeform 128"/>
            <p:cNvSpPr/>
            <p:nvPr/>
          </p:nvSpPr>
          <p:spPr>
            <a:xfrm>
              <a:off x="7685965" y="5243788"/>
              <a:ext cx="371475" cy="199144"/>
            </a:xfrm>
            <a:custGeom>
              <a:avLst/>
              <a:gdLst/>
              <a:ahLst/>
              <a:cxnLst/>
              <a:rect l="l" t="t" r="r" b="b"/>
              <a:pathLst>
                <a:path w="371475" h="199144">
                  <a:moveTo>
                    <a:pt x="192405" y="199072"/>
                  </a:moveTo>
                  <a:cubicBezTo>
                    <a:pt x="142875" y="198120"/>
                    <a:pt x="94298" y="188595"/>
                    <a:pt x="48578" y="171450"/>
                  </a:cubicBezTo>
                  <a:cubicBezTo>
                    <a:pt x="47625" y="171450"/>
                    <a:pt x="46673" y="170497"/>
                    <a:pt x="46673" y="169545"/>
                  </a:cubicBezTo>
                  <a:lnTo>
                    <a:pt x="953" y="106680"/>
                  </a:lnTo>
                  <a:cubicBezTo>
                    <a:pt x="0" y="105727"/>
                    <a:pt x="0" y="103822"/>
                    <a:pt x="0" y="102870"/>
                  </a:cubicBezTo>
                  <a:cubicBezTo>
                    <a:pt x="953" y="100965"/>
                    <a:pt x="1905" y="100013"/>
                    <a:pt x="2858" y="100013"/>
                  </a:cubicBezTo>
                  <a:lnTo>
                    <a:pt x="80010" y="72390"/>
                  </a:lnTo>
                  <a:cubicBezTo>
                    <a:pt x="80963" y="71438"/>
                    <a:pt x="82868" y="71438"/>
                    <a:pt x="83820" y="72390"/>
                  </a:cubicBezTo>
                  <a:cubicBezTo>
                    <a:pt x="174308" y="120968"/>
                    <a:pt x="245745" y="133350"/>
                    <a:pt x="294323" y="111443"/>
                  </a:cubicBezTo>
                  <a:cubicBezTo>
                    <a:pt x="320992" y="98107"/>
                    <a:pt x="340995" y="74295"/>
                    <a:pt x="348615" y="45720"/>
                  </a:cubicBezTo>
                  <a:lnTo>
                    <a:pt x="334328" y="26670"/>
                  </a:lnTo>
                  <a:cubicBezTo>
                    <a:pt x="333375" y="25718"/>
                    <a:pt x="333375" y="23813"/>
                    <a:pt x="333375" y="21907"/>
                  </a:cubicBezTo>
                  <a:lnTo>
                    <a:pt x="340042" y="2857"/>
                  </a:lnTo>
                  <a:cubicBezTo>
                    <a:pt x="340995" y="952"/>
                    <a:pt x="341948" y="0"/>
                    <a:pt x="342900" y="0"/>
                  </a:cubicBezTo>
                  <a:cubicBezTo>
                    <a:pt x="344805" y="0"/>
                    <a:pt x="345758" y="0"/>
                    <a:pt x="347663" y="952"/>
                  </a:cubicBezTo>
                  <a:lnTo>
                    <a:pt x="369570" y="17145"/>
                  </a:lnTo>
                  <a:cubicBezTo>
                    <a:pt x="370523" y="18097"/>
                    <a:pt x="371475" y="20002"/>
                    <a:pt x="371475" y="21907"/>
                  </a:cubicBezTo>
                  <a:lnTo>
                    <a:pt x="367665" y="47625"/>
                  </a:lnTo>
                  <a:cubicBezTo>
                    <a:pt x="361950" y="106680"/>
                    <a:pt x="339090" y="149543"/>
                    <a:pt x="298133" y="174308"/>
                  </a:cubicBezTo>
                  <a:cubicBezTo>
                    <a:pt x="265748" y="191453"/>
                    <a:pt x="229553" y="200025"/>
                    <a:pt x="192405" y="199072"/>
                  </a:cubicBezTo>
                  <a:close/>
                  <a:moveTo>
                    <a:pt x="53340" y="162878"/>
                  </a:moveTo>
                  <a:cubicBezTo>
                    <a:pt x="68580" y="168593"/>
                    <a:pt x="207645" y="217170"/>
                    <a:pt x="293370" y="164783"/>
                  </a:cubicBezTo>
                  <a:cubicBezTo>
                    <a:pt x="329565" y="142875"/>
                    <a:pt x="351473" y="104775"/>
                    <a:pt x="357188" y="51435"/>
                  </a:cubicBezTo>
                  <a:cubicBezTo>
                    <a:pt x="347663" y="80963"/>
                    <a:pt x="326708" y="105727"/>
                    <a:pt x="299085" y="119062"/>
                  </a:cubicBezTo>
                  <a:cubicBezTo>
                    <a:pt x="247650" y="143828"/>
                    <a:pt x="174308" y="131445"/>
                    <a:pt x="81915" y="81915"/>
                  </a:cubicBezTo>
                  <a:lnTo>
                    <a:pt x="12383" y="106680"/>
                  </a:lnTo>
                  <a:lnTo>
                    <a:pt x="53340" y="162878"/>
                  </a:lnTo>
                  <a:close/>
                  <a:moveTo>
                    <a:pt x="342900" y="21907"/>
                  </a:moveTo>
                  <a:lnTo>
                    <a:pt x="357188" y="40957"/>
                  </a:lnTo>
                  <a:lnTo>
                    <a:pt x="357188" y="41910"/>
                  </a:lnTo>
                  <a:lnTo>
                    <a:pt x="360045" y="22860"/>
                  </a:lnTo>
                  <a:lnTo>
                    <a:pt x="345758" y="12382"/>
                  </a:lnTo>
                  <a:lnTo>
                    <a:pt x="342900" y="21907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29" name="Freeform 129"/>
            <p:cNvSpPr/>
            <p:nvPr/>
          </p:nvSpPr>
          <p:spPr>
            <a:xfrm>
              <a:off x="6893992" y="5923704"/>
              <a:ext cx="185230" cy="161247"/>
            </a:xfrm>
            <a:custGeom>
              <a:avLst/>
              <a:gdLst/>
              <a:ahLst/>
              <a:cxnLst/>
              <a:rect l="l" t="t" r="r" b="b"/>
              <a:pathLst>
                <a:path w="185230" h="161247">
                  <a:moveTo>
                    <a:pt x="185230" y="31602"/>
                  </a:moveTo>
                  <a:cubicBezTo>
                    <a:pt x="185230" y="31602"/>
                    <a:pt x="96648" y="-2688"/>
                    <a:pt x="90933" y="169"/>
                  </a:cubicBezTo>
                  <a:cubicBezTo>
                    <a:pt x="86170" y="3027"/>
                    <a:pt x="-16700" y="158284"/>
                    <a:pt x="2350" y="161142"/>
                  </a:cubicBezTo>
                  <a:cubicBezTo>
                    <a:pt x="21400" y="163999"/>
                    <a:pt x="143320" y="107802"/>
                    <a:pt x="143320" y="107802"/>
                  </a:cubicBezTo>
                  <a:lnTo>
                    <a:pt x="185230" y="31602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0" name="Freeform 130"/>
            <p:cNvSpPr/>
            <p:nvPr/>
          </p:nvSpPr>
          <p:spPr>
            <a:xfrm>
              <a:off x="6889432" y="5919462"/>
              <a:ext cx="194314" cy="170146"/>
            </a:xfrm>
            <a:custGeom>
              <a:avLst/>
              <a:gdLst/>
              <a:ahLst/>
              <a:cxnLst/>
              <a:rect l="l" t="t" r="r" b="b"/>
              <a:pathLst>
                <a:path w="194314" h="170146">
                  <a:moveTo>
                    <a:pt x="8815" y="170146"/>
                  </a:moveTo>
                  <a:lnTo>
                    <a:pt x="6910" y="170146"/>
                  </a:lnTo>
                  <a:cubicBezTo>
                    <a:pt x="4053" y="170146"/>
                    <a:pt x="1195" y="167289"/>
                    <a:pt x="243" y="164431"/>
                  </a:cubicBezTo>
                  <a:cubicBezTo>
                    <a:pt x="-5472" y="139666"/>
                    <a:pt x="91683" y="1554"/>
                    <a:pt x="92635" y="601"/>
                  </a:cubicBezTo>
                  <a:cubicBezTo>
                    <a:pt x="93588" y="-351"/>
                    <a:pt x="100255" y="-4161"/>
                    <a:pt x="190743" y="31081"/>
                  </a:cubicBezTo>
                  <a:cubicBezTo>
                    <a:pt x="191695" y="32034"/>
                    <a:pt x="192648" y="32986"/>
                    <a:pt x="193600" y="33939"/>
                  </a:cubicBezTo>
                  <a:cubicBezTo>
                    <a:pt x="194553" y="34891"/>
                    <a:pt x="194553" y="36796"/>
                    <a:pt x="193600" y="37749"/>
                  </a:cubicBezTo>
                  <a:lnTo>
                    <a:pt x="151690" y="113949"/>
                  </a:lnTo>
                  <a:cubicBezTo>
                    <a:pt x="150738" y="114901"/>
                    <a:pt x="150738" y="115854"/>
                    <a:pt x="149785" y="115854"/>
                  </a:cubicBezTo>
                  <a:cubicBezTo>
                    <a:pt x="138355" y="122521"/>
                    <a:pt x="32628" y="170146"/>
                    <a:pt x="8815" y="170146"/>
                  </a:cubicBezTo>
                  <a:close/>
                  <a:moveTo>
                    <a:pt x="98350" y="9174"/>
                  </a:moveTo>
                  <a:cubicBezTo>
                    <a:pt x="93588" y="14889"/>
                    <a:pt x="71680" y="47274"/>
                    <a:pt x="49773" y="82516"/>
                  </a:cubicBezTo>
                  <a:cubicBezTo>
                    <a:pt x="14530" y="139666"/>
                    <a:pt x="9768" y="156811"/>
                    <a:pt x="9768" y="160621"/>
                  </a:cubicBezTo>
                  <a:cubicBezTo>
                    <a:pt x="26913" y="159669"/>
                    <a:pt x="100255" y="129189"/>
                    <a:pt x="145023" y="108234"/>
                  </a:cubicBezTo>
                  <a:lnTo>
                    <a:pt x="183123" y="37749"/>
                  </a:lnTo>
                  <a:cubicBezTo>
                    <a:pt x="155500" y="27271"/>
                    <a:pt x="126925" y="17746"/>
                    <a:pt x="98350" y="9174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1" name="Freeform 131"/>
            <p:cNvSpPr/>
            <p:nvPr/>
          </p:nvSpPr>
          <p:spPr>
            <a:xfrm>
              <a:off x="7311633" y="4861836"/>
              <a:ext cx="329564" cy="288481"/>
            </a:xfrm>
            <a:custGeom>
              <a:avLst/>
              <a:gdLst/>
              <a:ahLst/>
              <a:cxnLst/>
              <a:rect l="l" t="t" r="r" b="b"/>
              <a:pathLst>
                <a:path w="329564" h="288481">
                  <a:moveTo>
                    <a:pt x="329565" y="122873"/>
                  </a:moveTo>
                  <a:cubicBezTo>
                    <a:pt x="329565" y="122873"/>
                    <a:pt x="160020" y="100013"/>
                    <a:pt x="115252" y="0"/>
                  </a:cubicBezTo>
                  <a:lnTo>
                    <a:pt x="0" y="151448"/>
                  </a:lnTo>
                  <a:cubicBezTo>
                    <a:pt x="0" y="151448"/>
                    <a:pt x="83820" y="306705"/>
                    <a:pt x="232410" y="286703"/>
                  </a:cubicBezTo>
                  <a:lnTo>
                    <a:pt x="329565" y="12287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2" name="Freeform 132"/>
            <p:cNvSpPr/>
            <p:nvPr/>
          </p:nvSpPr>
          <p:spPr>
            <a:xfrm>
              <a:off x="7306156" y="4858025"/>
              <a:ext cx="339566" cy="297180"/>
            </a:xfrm>
            <a:custGeom>
              <a:avLst/>
              <a:gdLst/>
              <a:ahLst/>
              <a:cxnLst/>
              <a:rect l="l" t="t" r="r" b="b"/>
              <a:pathLst>
                <a:path w="339566" h="297180">
                  <a:moveTo>
                    <a:pt x="211217" y="297180"/>
                  </a:moveTo>
                  <a:cubicBezTo>
                    <a:pt x="77867" y="297180"/>
                    <a:pt x="1667" y="159068"/>
                    <a:pt x="714" y="157163"/>
                  </a:cubicBezTo>
                  <a:cubicBezTo>
                    <a:pt x="-238" y="155258"/>
                    <a:pt x="-238" y="153353"/>
                    <a:pt x="714" y="152400"/>
                  </a:cubicBezTo>
                  <a:lnTo>
                    <a:pt x="115967" y="1905"/>
                  </a:lnTo>
                  <a:cubicBezTo>
                    <a:pt x="116919" y="953"/>
                    <a:pt x="118824" y="0"/>
                    <a:pt x="120729" y="0"/>
                  </a:cubicBezTo>
                  <a:cubicBezTo>
                    <a:pt x="122634" y="0"/>
                    <a:pt x="123587" y="953"/>
                    <a:pt x="124539" y="2858"/>
                  </a:cubicBezTo>
                  <a:cubicBezTo>
                    <a:pt x="168354" y="98108"/>
                    <a:pt x="334089" y="121920"/>
                    <a:pt x="335042" y="122873"/>
                  </a:cubicBezTo>
                  <a:cubicBezTo>
                    <a:pt x="336947" y="122873"/>
                    <a:pt x="337899" y="123825"/>
                    <a:pt x="338852" y="125730"/>
                  </a:cubicBezTo>
                  <a:cubicBezTo>
                    <a:pt x="339804" y="127635"/>
                    <a:pt x="339804" y="128588"/>
                    <a:pt x="338852" y="130493"/>
                  </a:cubicBezTo>
                  <a:lnTo>
                    <a:pt x="241697" y="293370"/>
                  </a:lnTo>
                  <a:cubicBezTo>
                    <a:pt x="240744" y="294323"/>
                    <a:pt x="239792" y="295275"/>
                    <a:pt x="237887" y="295275"/>
                  </a:cubicBezTo>
                  <a:cubicBezTo>
                    <a:pt x="229314" y="296228"/>
                    <a:pt x="220742" y="297180"/>
                    <a:pt x="211217" y="297180"/>
                  </a:cubicBezTo>
                  <a:close/>
                  <a:moveTo>
                    <a:pt x="11192" y="155258"/>
                  </a:moveTo>
                  <a:cubicBezTo>
                    <a:pt x="22622" y="175260"/>
                    <a:pt x="103584" y="301943"/>
                    <a:pt x="234077" y="285750"/>
                  </a:cubicBezTo>
                  <a:lnTo>
                    <a:pt x="327422" y="130493"/>
                  </a:lnTo>
                  <a:cubicBezTo>
                    <a:pt x="295037" y="124777"/>
                    <a:pt x="164544" y="98108"/>
                    <a:pt x="119777" y="13335"/>
                  </a:cubicBezTo>
                  <a:lnTo>
                    <a:pt x="11192" y="155258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3" name="Freeform 133"/>
            <p:cNvSpPr/>
            <p:nvPr/>
          </p:nvSpPr>
          <p:spPr>
            <a:xfrm>
              <a:off x="6722988" y="5529325"/>
              <a:ext cx="315277" cy="260245"/>
            </a:xfrm>
            <a:custGeom>
              <a:avLst/>
              <a:gdLst/>
              <a:ahLst/>
              <a:cxnLst/>
              <a:rect l="l" t="t" r="r" b="b"/>
              <a:pathLst>
                <a:path w="315277" h="260245">
                  <a:moveTo>
                    <a:pt x="314325" y="35455"/>
                  </a:moveTo>
                  <a:cubicBezTo>
                    <a:pt x="314325" y="35455"/>
                    <a:pt x="153353" y="-53127"/>
                    <a:pt x="0" y="49743"/>
                  </a:cubicBezTo>
                  <a:lnTo>
                    <a:pt x="62865" y="260245"/>
                  </a:lnTo>
                  <a:cubicBezTo>
                    <a:pt x="62865" y="260245"/>
                    <a:pt x="204788" y="153565"/>
                    <a:pt x="315278" y="182140"/>
                  </a:cubicBezTo>
                  <a:lnTo>
                    <a:pt x="315278" y="3545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4" name="Freeform 134"/>
            <p:cNvSpPr/>
            <p:nvPr/>
          </p:nvSpPr>
          <p:spPr>
            <a:xfrm>
              <a:off x="6716899" y="5525271"/>
              <a:ext cx="325176" cy="270014"/>
            </a:xfrm>
            <a:custGeom>
              <a:avLst/>
              <a:gdLst/>
              <a:ahLst/>
              <a:cxnLst/>
              <a:rect l="l" t="t" r="r" b="b"/>
              <a:pathLst>
                <a:path w="325176" h="270014">
                  <a:moveTo>
                    <a:pt x="68001" y="270015"/>
                  </a:moveTo>
                  <a:cubicBezTo>
                    <a:pt x="67049" y="270015"/>
                    <a:pt x="67049" y="270015"/>
                    <a:pt x="66096" y="270015"/>
                  </a:cubicBezTo>
                  <a:cubicBezTo>
                    <a:pt x="64191" y="269062"/>
                    <a:pt x="63239" y="268110"/>
                    <a:pt x="63239" y="267157"/>
                  </a:cubicBezTo>
                  <a:lnTo>
                    <a:pt x="374" y="55702"/>
                  </a:lnTo>
                  <a:cubicBezTo>
                    <a:pt x="-579" y="53797"/>
                    <a:pt x="374" y="51892"/>
                    <a:pt x="2279" y="49987"/>
                  </a:cubicBezTo>
                  <a:cubicBezTo>
                    <a:pt x="156584" y="-52883"/>
                    <a:pt x="320414" y="34747"/>
                    <a:pt x="322319" y="35700"/>
                  </a:cubicBezTo>
                  <a:cubicBezTo>
                    <a:pt x="324224" y="36652"/>
                    <a:pt x="325176" y="38557"/>
                    <a:pt x="325176" y="39510"/>
                  </a:cubicBezTo>
                  <a:lnTo>
                    <a:pt x="325176" y="186195"/>
                  </a:lnTo>
                  <a:cubicBezTo>
                    <a:pt x="325176" y="188100"/>
                    <a:pt x="324224" y="189052"/>
                    <a:pt x="323271" y="190005"/>
                  </a:cubicBezTo>
                  <a:cubicBezTo>
                    <a:pt x="322319" y="190957"/>
                    <a:pt x="320414" y="190957"/>
                    <a:pt x="319461" y="190957"/>
                  </a:cubicBezTo>
                  <a:cubicBezTo>
                    <a:pt x="212781" y="163335"/>
                    <a:pt x="72764" y="267157"/>
                    <a:pt x="71811" y="268110"/>
                  </a:cubicBezTo>
                  <a:cubicBezTo>
                    <a:pt x="69906" y="269062"/>
                    <a:pt x="68954" y="270015"/>
                    <a:pt x="68001" y="270015"/>
                  </a:cubicBezTo>
                  <a:close/>
                  <a:moveTo>
                    <a:pt x="10851" y="55702"/>
                  </a:moveTo>
                  <a:lnTo>
                    <a:pt x="70859" y="256680"/>
                  </a:lnTo>
                  <a:cubicBezTo>
                    <a:pt x="98481" y="237630"/>
                    <a:pt x="216591" y="159525"/>
                    <a:pt x="315651" y="180480"/>
                  </a:cubicBezTo>
                  <a:lnTo>
                    <a:pt x="315651" y="43320"/>
                  </a:lnTo>
                  <a:cubicBezTo>
                    <a:pt x="294696" y="32842"/>
                    <a:pt x="149916" y="-33833"/>
                    <a:pt x="10851" y="55702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5" name="Freeform 135"/>
            <p:cNvSpPr/>
            <p:nvPr/>
          </p:nvSpPr>
          <p:spPr>
            <a:xfrm>
              <a:off x="6997413" y="5079698"/>
              <a:ext cx="142769" cy="193617"/>
            </a:xfrm>
            <a:custGeom>
              <a:avLst/>
              <a:gdLst/>
              <a:ahLst/>
              <a:cxnLst/>
              <a:rect l="l" t="t" r="r" b="b"/>
              <a:pathLst>
                <a:path w="142769" h="193617">
                  <a:moveTo>
                    <a:pt x="12277" y="21215"/>
                  </a:moveTo>
                  <a:cubicBezTo>
                    <a:pt x="12277" y="21215"/>
                    <a:pt x="11324" y="4070"/>
                    <a:pt x="60854" y="260"/>
                  </a:cubicBezTo>
                  <a:cubicBezTo>
                    <a:pt x="90382" y="-1645"/>
                    <a:pt x="119909" y="6927"/>
                    <a:pt x="142769" y="25977"/>
                  </a:cubicBezTo>
                  <a:lnTo>
                    <a:pt x="12277" y="193617"/>
                  </a:lnTo>
                  <a:cubicBezTo>
                    <a:pt x="12277" y="193617"/>
                    <a:pt x="-15346" y="58362"/>
                    <a:pt x="12277" y="2121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6" name="Freeform 136"/>
            <p:cNvSpPr/>
            <p:nvPr/>
          </p:nvSpPr>
          <p:spPr>
            <a:xfrm>
              <a:off x="6992436" y="5074956"/>
              <a:ext cx="151229" cy="203121"/>
            </a:xfrm>
            <a:custGeom>
              <a:avLst/>
              <a:gdLst/>
              <a:ahLst/>
              <a:cxnLst/>
              <a:rect l="l" t="t" r="r" b="b"/>
              <a:pathLst>
                <a:path w="151229" h="203121">
                  <a:moveTo>
                    <a:pt x="17254" y="203122"/>
                  </a:moveTo>
                  <a:lnTo>
                    <a:pt x="16301" y="203122"/>
                  </a:lnTo>
                  <a:cubicBezTo>
                    <a:pt x="14396" y="203122"/>
                    <a:pt x="13444" y="201217"/>
                    <a:pt x="12491" y="199312"/>
                  </a:cubicBezTo>
                  <a:cubicBezTo>
                    <a:pt x="11539" y="193597"/>
                    <a:pt x="-15131" y="64057"/>
                    <a:pt x="12491" y="24052"/>
                  </a:cubicBezTo>
                  <a:cubicBezTo>
                    <a:pt x="13444" y="18337"/>
                    <a:pt x="20111" y="3097"/>
                    <a:pt x="64879" y="239"/>
                  </a:cubicBezTo>
                  <a:cubicBezTo>
                    <a:pt x="95359" y="-1666"/>
                    <a:pt x="125839" y="7859"/>
                    <a:pt x="149651" y="26909"/>
                  </a:cubicBezTo>
                  <a:cubicBezTo>
                    <a:pt x="151556" y="28814"/>
                    <a:pt x="151556" y="31672"/>
                    <a:pt x="150604" y="33577"/>
                  </a:cubicBezTo>
                  <a:lnTo>
                    <a:pt x="21064" y="201217"/>
                  </a:lnTo>
                  <a:cubicBezTo>
                    <a:pt x="20111" y="202169"/>
                    <a:pt x="19159" y="203122"/>
                    <a:pt x="17254" y="203122"/>
                  </a:cubicBezTo>
                  <a:close/>
                  <a:moveTo>
                    <a:pt x="74404" y="9764"/>
                  </a:moveTo>
                  <a:cubicBezTo>
                    <a:pt x="71546" y="9764"/>
                    <a:pt x="68689" y="9764"/>
                    <a:pt x="66784" y="9764"/>
                  </a:cubicBezTo>
                  <a:cubicBezTo>
                    <a:pt x="31541" y="12622"/>
                    <a:pt x="23921" y="22147"/>
                    <a:pt x="22969" y="25957"/>
                  </a:cubicBezTo>
                  <a:cubicBezTo>
                    <a:pt x="22969" y="26909"/>
                    <a:pt x="22969" y="27862"/>
                    <a:pt x="22016" y="28814"/>
                  </a:cubicBezTo>
                  <a:cubicBezTo>
                    <a:pt x="109" y="57389"/>
                    <a:pt x="15349" y="154544"/>
                    <a:pt x="21064" y="186929"/>
                  </a:cubicBezTo>
                  <a:lnTo>
                    <a:pt x="141079" y="31672"/>
                  </a:lnTo>
                  <a:cubicBezTo>
                    <a:pt x="121076" y="17384"/>
                    <a:pt x="98216" y="9764"/>
                    <a:pt x="74404" y="9764"/>
                  </a:cubicBezTo>
                  <a:lnTo>
                    <a:pt x="74404" y="9764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7" name="Freeform 137"/>
            <p:cNvSpPr/>
            <p:nvPr/>
          </p:nvSpPr>
          <p:spPr>
            <a:xfrm>
              <a:off x="6930632" y="5100913"/>
              <a:ext cx="172410" cy="251459"/>
            </a:xfrm>
            <a:custGeom>
              <a:avLst/>
              <a:gdLst/>
              <a:ahLst/>
              <a:cxnLst/>
              <a:rect l="l" t="t" r="r" b="b"/>
              <a:pathLst>
                <a:path w="172410" h="251459">
                  <a:moveTo>
                    <a:pt x="79058" y="0"/>
                  </a:moveTo>
                  <a:lnTo>
                    <a:pt x="0" y="161925"/>
                  </a:lnTo>
                  <a:cubicBezTo>
                    <a:pt x="22860" y="200025"/>
                    <a:pt x="56197" y="231458"/>
                    <a:pt x="95250" y="251460"/>
                  </a:cubicBezTo>
                  <a:lnTo>
                    <a:pt x="172403" y="106680"/>
                  </a:lnTo>
                  <a:cubicBezTo>
                    <a:pt x="173355" y="105727"/>
                    <a:pt x="90488" y="70485"/>
                    <a:pt x="79058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8" name="Freeform 138"/>
            <p:cNvSpPr/>
            <p:nvPr/>
          </p:nvSpPr>
          <p:spPr>
            <a:xfrm>
              <a:off x="6926108" y="5095198"/>
              <a:ext cx="183356" cy="261937"/>
            </a:xfrm>
            <a:custGeom>
              <a:avLst/>
              <a:gdLst/>
              <a:ahLst/>
              <a:cxnLst/>
              <a:rect l="l" t="t" r="r" b="b"/>
              <a:pathLst>
                <a:path w="183356" h="261937">
                  <a:moveTo>
                    <a:pt x="100727" y="261938"/>
                  </a:moveTo>
                  <a:cubicBezTo>
                    <a:pt x="99774" y="261938"/>
                    <a:pt x="98822" y="261938"/>
                    <a:pt x="98822" y="260985"/>
                  </a:cubicBezTo>
                  <a:cubicBezTo>
                    <a:pt x="57864" y="240030"/>
                    <a:pt x="23574" y="208598"/>
                    <a:pt x="714" y="169545"/>
                  </a:cubicBezTo>
                  <a:cubicBezTo>
                    <a:pt x="-238" y="168593"/>
                    <a:pt x="-238" y="166688"/>
                    <a:pt x="714" y="164783"/>
                  </a:cubicBezTo>
                  <a:lnTo>
                    <a:pt x="79772" y="2858"/>
                  </a:lnTo>
                  <a:cubicBezTo>
                    <a:pt x="80724" y="953"/>
                    <a:pt x="82629" y="0"/>
                    <a:pt x="84534" y="0"/>
                  </a:cubicBezTo>
                  <a:cubicBezTo>
                    <a:pt x="86439" y="0"/>
                    <a:pt x="88344" y="1905"/>
                    <a:pt x="88344" y="3810"/>
                  </a:cubicBezTo>
                  <a:cubicBezTo>
                    <a:pt x="98822" y="70485"/>
                    <a:pt x="178832" y="106680"/>
                    <a:pt x="179784" y="106680"/>
                  </a:cubicBezTo>
                  <a:cubicBezTo>
                    <a:pt x="180737" y="107633"/>
                    <a:pt x="181689" y="108585"/>
                    <a:pt x="182642" y="109538"/>
                  </a:cubicBezTo>
                  <a:cubicBezTo>
                    <a:pt x="183594" y="110490"/>
                    <a:pt x="183594" y="112395"/>
                    <a:pt x="182642" y="113348"/>
                  </a:cubicBezTo>
                  <a:lnTo>
                    <a:pt x="105489" y="259080"/>
                  </a:lnTo>
                  <a:cubicBezTo>
                    <a:pt x="104537" y="260985"/>
                    <a:pt x="102632" y="261938"/>
                    <a:pt x="100727" y="261938"/>
                  </a:cubicBezTo>
                  <a:close/>
                  <a:moveTo>
                    <a:pt x="10239" y="166688"/>
                  </a:moveTo>
                  <a:cubicBezTo>
                    <a:pt x="32147" y="201930"/>
                    <a:pt x="62627" y="230505"/>
                    <a:pt x="97869" y="250508"/>
                  </a:cubicBezTo>
                  <a:lnTo>
                    <a:pt x="170259" y="114300"/>
                  </a:lnTo>
                  <a:cubicBezTo>
                    <a:pt x="153114" y="105728"/>
                    <a:pt x="96917" y="74295"/>
                    <a:pt x="81677" y="20003"/>
                  </a:cubicBezTo>
                  <a:lnTo>
                    <a:pt x="10239" y="166688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39" name="Freeform 139"/>
            <p:cNvSpPr/>
            <p:nvPr/>
          </p:nvSpPr>
          <p:spPr>
            <a:xfrm>
              <a:off x="8246035" y="5863866"/>
              <a:ext cx="229552" cy="200508"/>
            </a:xfrm>
            <a:custGeom>
              <a:avLst/>
              <a:gdLst/>
              <a:ahLst/>
              <a:cxnLst/>
              <a:rect l="l" t="t" r="r" b="b"/>
              <a:pathLst>
                <a:path w="229552" h="200508">
                  <a:moveTo>
                    <a:pt x="160020" y="0"/>
                  </a:moveTo>
                  <a:cubicBezTo>
                    <a:pt x="160020" y="0"/>
                    <a:pt x="148590" y="28575"/>
                    <a:pt x="105728" y="53340"/>
                  </a:cubicBezTo>
                  <a:cubicBezTo>
                    <a:pt x="62865" y="77152"/>
                    <a:pt x="0" y="53340"/>
                    <a:pt x="0" y="53340"/>
                  </a:cubicBezTo>
                  <a:lnTo>
                    <a:pt x="16192" y="191452"/>
                  </a:lnTo>
                  <a:cubicBezTo>
                    <a:pt x="16192" y="191452"/>
                    <a:pt x="71438" y="217170"/>
                    <a:pt x="148590" y="181927"/>
                  </a:cubicBezTo>
                  <a:cubicBezTo>
                    <a:pt x="225742" y="146685"/>
                    <a:pt x="229553" y="110490"/>
                    <a:pt x="229553" y="110490"/>
                  </a:cubicBezTo>
                  <a:lnTo>
                    <a:pt x="16002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0" name="Freeform 140"/>
            <p:cNvSpPr/>
            <p:nvPr/>
          </p:nvSpPr>
          <p:spPr>
            <a:xfrm>
              <a:off x="8241273" y="5858150"/>
              <a:ext cx="240029" cy="210502"/>
            </a:xfrm>
            <a:custGeom>
              <a:avLst/>
              <a:gdLst/>
              <a:ahLst/>
              <a:cxnLst/>
              <a:rect l="l" t="t" r="r" b="b"/>
              <a:pathLst>
                <a:path w="240029" h="210502">
                  <a:moveTo>
                    <a:pt x="72390" y="210503"/>
                  </a:moveTo>
                  <a:cubicBezTo>
                    <a:pt x="54292" y="210503"/>
                    <a:pt x="36195" y="207645"/>
                    <a:pt x="19050" y="200978"/>
                  </a:cubicBezTo>
                  <a:cubicBezTo>
                    <a:pt x="17145" y="200025"/>
                    <a:pt x="16192" y="199073"/>
                    <a:pt x="16192" y="197167"/>
                  </a:cubicBezTo>
                  <a:lnTo>
                    <a:pt x="0" y="59055"/>
                  </a:lnTo>
                  <a:cubicBezTo>
                    <a:pt x="0" y="57150"/>
                    <a:pt x="953" y="56198"/>
                    <a:pt x="1905" y="54293"/>
                  </a:cubicBezTo>
                  <a:cubicBezTo>
                    <a:pt x="2858" y="53340"/>
                    <a:pt x="4763" y="53340"/>
                    <a:pt x="6667" y="53340"/>
                  </a:cubicBezTo>
                  <a:cubicBezTo>
                    <a:pt x="7620" y="53340"/>
                    <a:pt x="68580" y="76200"/>
                    <a:pt x="108585" y="53340"/>
                  </a:cubicBezTo>
                  <a:cubicBezTo>
                    <a:pt x="148590" y="30480"/>
                    <a:pt x="160972" y="2858"/>
                    <a:pt x="160972" y="2858"/>
                  </a:cubicBezTo>
                  <a:cubicBezTo>
                    <a:pt x="161925" y="953"/>
                    <a:pt x="162878" y="0"/>
                    <a:pt x="164783" y="0"/>
                  </a:cubicBezTo>
                  <a:cubicBezTo>
                    <a:pt x="166688" y="0"/>
                    <a:pt x="168592" y="953"/>
                    <a:pt x="169545" y="1905"/>
                  </a:cubicBezTo>
                  <a:lnTo>
                    <a:pt x="239078" y="112395"/>
                  </a:lnTo>
                  <a:cubicBezTo>
                    <a:pt x="240030" y="113348"/>
                    <a:pt x="240030" y="114300"/>
                    <a:pt x="240030" y="115253"/>
                  </a:cubicBezTo>
                  <a:cubicBezTo>
                    <a:pt x="240030" y="117158"/>
                    <a:pt x="235267" y="155258"/>
                    <a:pt x="156210" y="190500"/>
                  </a:cubicBezTo>
                  <a:cubicBezTo>
                    <a:pt x="129540" y="202883"/>
                    <a:pt x="100965" y="209550"/>
                    <a:pt x="72390" y="210503"/>
                  </a:cubicBezTo>
                  <a:close/>
                  <a:moveTo>
                    <a:pt x="25717" y="193358"/>
                  </a:moveTo>
                  <a:cubicBezTo>
                    <a:pt x="37147" y="197167"/>
                    <a:pt x="86678" y="212408"/>
                    <a:pt x="151447" y="182880"/>
                  </a:cubicBezTo>
                  <a:cubicBezTo>
                    <a:pt x="216217" y="153353"/>
                    <a:pt x="227647" y="123825"/>
                    <a:pt x="228600" y="117158"/>
                  </a:cubicBezTo>
                  <a:lnTo>
                    <a:pt x="164783" y="15240"/>
                  </a:lnTo>
                  <a:cubicBezTo>
                    <a:pt x="151447" y="35243"/>
                    <a:pt x="133350" y="51435"/>
                    <a:pt x="112395" y="62865"/>
                  </a:cubicBezTo>
                  <a:cubicBezTo>
                    <a:pt x="76200" y="82868"/>
                    <a:pt x="28575" y="71438"/>
                    <a:pt x="10478" y="65723"/>
                  </a:cubicBezTo>
                  <a:lnTo>
                    <a:pt x="25717" y="193358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1" name="Freeform 141"/>
            <p:cNvSpPr/>
            <p:nvPr/>
          </p:nvSpPr>
          <p:spPr>
            <a:xfrm>
              <a:off x="8881352" y="5476198"/>
              <a:ext cx="204787" cy="108585"/>
            </a:xfrm>
            <a:custGeom>
              <a:avLst/>
              <a:gdLst/>
              <a:ahLst/>
              <a:cxnLst/>
              <a:rect l="l" t="t" r="r" b="b"/>
              <a:pathLst>
                <a:path w="204787" h="108585">
                  <a:moveTo>
                    <a:pt x="70485" y="0"/>
                  </a:moveTo>
                  <a:cubicBezTo>
                    <a:pt x="35242" y="26670"/>
                    <a:pt x="10478" y="63818"/>
                    <a:pt x="0" y="106680"/>
                  </a:cubicBezTo>
                  <a:lnTo>
                    <a:pt x="204788" y="108585"/>
                  </a:lnTo>
                  <a:cubicBezTo>
                    <a:pt x="204788" y="107633"/>
                    <a:pt x="100013" y="0"/>
                    <a:pt x="70485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2" name="Freeform 142"/>
            <p:cNvSpPr/>
            <p:nvPr/>
          </p:nvSpPr>
          <p:spPr>
            <a:xfrm>
              <a:off x="8876590" y="5471435"/>
              <a:ext cx="214788" cy="117157"/>
            </a:xfrm>
            <a:custGeom>
              <a:avLst/>
              <a:gdLst/>
              <a:ahLst/>
              <a:cxnLst/>
              <a:rect l="l" t="t" r="r" b="b"/>
              <a:pathLst>
                <a:path w="214788" h="117157">
                  <a:moveTo>
                    <a:pt x="209550" y="117158"/>
                  </a:moveTo>
                  <a:lnTo>
                    <a:pt x="209550" y="117158"/>
                  </a:lnTo>
                  <a:lnTo>
                    <a:pt x="4763" y="115252"/>
                  </a:lnTo>
                  <a:cubicBezTo>
                    <a:pt x="2858" y="115252"/>
                    <a:pt x="1905" y="114300"/>
                    <a:pt x="953" y="113348"/>
                  </a:cubicBezTo>
                  <a:cubicBezTo>
                    <a:pt x="0" y="112395"/>
                    <a:pt x="0" y="110490"/>
                    <a:pt x="0" y="109538"/>
                  </a:cubicBezTo>
                  <a:cubicBezTo>
                    <a:pt x="10478" y="65723"/>
                    <a:pt x="36195" y="27623"/>
                    <a:pt x="72390" y="952"/>
                  </a:cubicBezTo>
                  <a:cubicBezTo>
                    <a:pt x="73342" y="0"/>
                    <a:pt x="74295" y="0"/>
                    <a:pt x="75248" y="0"/>
                  </a:cubicBezTo>
                  <a:cubicBezTo>
                    <a:pt x="105728" y="952"/>
                    <a:pt x="201930" y="98108"/>
                    <a:pt x="213360" y="109538"/>
                  </a:cubicBezTo>
                  <a:cubicBezTo>
                    <a:pt x="215265" y="111443"/>
                    <a:pt x="215265" y="114300"/>
                    <a:pt x="213360" y="116205"/>
                  </a:cubicBezTo>
                  <a:cubicBezTo>
                    <a:pt x="212408" y="117158"/>
                    <a:pt x="211455" y="117158"/>
                    <a:pt x="209550" y="117158"/>
                  </a:cubicBezTo>
                  <a:lnTo>
                    <a:pt x="209550" y="117158"/>
                  </a:lnTo>
                  <a:close/>
                  <a:moveTo>
                    <a:pt x="11430" y="105727"/>
                  </a:moveTo>
                  <a:lnTo>
                    <a:pt x="198120" y="107633"/>
                  </a:lnTo>
                  <a:cubicBezTo>
                    <a:pt x="157163" y="66675"/>
                    <a:pt x="97155" y="12383"/>
                    <a:pt x="77153" y="9525"/>
                  </a:cubicBezTo>
                  <a:cubicBezTo>
                    <a:pt x="45720" y="33338"/>
                    <a:pt x="21908" y="67627"/>
                    <a:pt x="11430" y="105727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3" name="Freeform 143"/>
            <p:cNvSpPr/>
            <p:nvPr/>
          </p:nvSpPr>
          <p:spPr>
            <a:xfrm>
              <a:off x="8951838" y="5445718"/>
              <a:ext cx="259279" cy="228600"/>
            </a:xfrm>
            <a:custGeom>
              <a:avLst/>
              <a:gdLst/>
              <a:ahLst/>
              <a:cxnLst/>
              <a:rect l="l" t="t" r="r" b="b"/>
              <a:pathLst>
                <a:path w="259279" h="228600">
                  <a:moveTo>
                    <a:pt x="250507" y="164782"/>
                  </a:moveTo>
                  <a:cubicBezTo>
                    <a:pt x="250507" y="164782"/>
                    <a:pt x="298132" y="74295"/>
                    <a:pt x="171450" y="0"/>
                  </a:cubicBezTo>
                  <a:lnTo>
                    <a:pt x="0" y="29527"/>
                  </a:lnTo>
                  <a:cubicBezTo>
                    <a:pt x="0" y="29527"/>
                    <a:pt x="160020" y="76200"/>
                    <a:pt x="63817" y="228600"/>
                  </a:cubicBezTo>
                  <a:lnTo>
                    <a:pt x="250507" y="16478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4" name="Freeform 144"/>
            <p:cNvSpPr/>
            <p:nvPr/>
          </p:nvSpPr>
          <p:spPr>
            <a:xfrm>
              <a:off x="8946123" y="5440956"/>
              <a:ext cx="269676" cy="239077"/>
            </a:xfrm>
            <a:custGeom>
              <a:avLst/>
              <a:gdLst/>
              <a:ahLst/>
              <a:cxnLst/>
              <a:rect l="l" t="t" r="r" b="b"/>
              <a:pathLst>
                <a:path w="269676" h="239077">
                  <a:moveTo>
                    <a:pt x="69533" y="239077"/>
                  </a:moveTo>
                  <a:cubicBezTo>
                    <a:pt x="67628" y="239077"/>
                    <a:pt x="66675" y="238125"/>
                    <a:pt x="65722" y="237173"/>
                  </a:cubicBezTo>
                  <a:cubicBezTo>
                    <a:pt x="64770" y="235267"/>
                    <a:pt x="64770" y="233363"/>
                    <a:pt x="65722" y="231457"/>
                  </a:cubicBezTo>
                  <a:cubicBezTo>
                    <a:pt x="94297" y="185738"/>
                    <a:pt x="102870" y="145732"/>
                    <a:pt x="90488" y="111442"/>
                  </a:cubicBezTo>
                  <a:cubicBezTo>
                    <a:pt x="70485" y="59055"/>
                    <a:pt x="5715" y="39052"/>
                    <a:pt x="4763" y="39052"/>
                  </a:cubicBezTo>
                  <a:cubicBezTo>
                    <a:pt x="1905" y="39052"/>
                    <a:pt x="0" y="36195"/>
                    <a:pt x="0" y="34290"/>
                  </a:cubicBezTo>
                  <a:cubicBezTo>
                    <a:pt x="0" y="32385"/>
                    <a:pt x="2858" y="29527"/>
                    <a:pt x="4763" y="29527"/>
                  </a:cubicBezTo>
                  <a:lnTo>
                    <a:pt x="176213" y="0"/>
                  </a:lnTo>
                  <a:cubicBezTo>
                    <a:pt x="177165" y="0"/>
                    <a:pt x="178117" y="0"/>
                    <a:pt x="179070" y="952"/>
                  </a:cubicBezTo>
                  <a:cubicBezTo>
                    <a:pt x="246697" y="40005"/>
                    <a:pt x="264795" y="83820"/>
                    <a:pt x="268605" y="114300"/>
                  </a:cubicBezTo>
                  <a:cubicBezTo>
                    <a:pt x="271463" y="134302"/>
                    <a:pt x="268605" y="153352"/>
                    <a:pt x="260032" y="171450"/>
                  </a:cubicBezTo>
                  <a:cubicBezTo>
                    <a:pt x="259080" y="172402"/>
                    <a:pt x="258128" y="173355"/>
                    <a:pt x="257175" y="173355"/>
                  </a:cubicBezTo>
                  <a:lnTo>
                    <a:pt x="70485" y="238125"/>
                  </a:lnTo>
                  <a:cubicBezTo>
                    <a:pt x="71438" y="239077"/>
                    <a:pt x="70485" y="239077"/>
                    <a:pt x="69533" y="239077"/>
                  </a:cubicBezTo>
                  <a:close/>
                  <a:moveTo>
                    <a:pt x="23813" y="36195"/>
                  </a:moveTo>
                  <a:cubicBezTo>
                    <a:pt x="45720" y="45720"/>
                    <a:pt x="83820" y="67627"/>
                    <a:pt x="99060" y="108585"/>
                  </a:cubicBezTo>
                  <a:cubicBezTo>
                    <a:pt x="111442" y="142875"/>
                    <a:pt x="105728" y="181927"/>
                    <a:pt x="80963" y="225742"/>
                  </a:cubicBezTo>
                  <a:lnTo>
                    <a:pt x="252413" y="165735"/>
                  </a:lnTo>
                  <a:cubicBezTo>
                    <a:pt x="258128" y="153352"/>
                    <a:pt x="287655" y="76200"/>
                    <a:pt x="176213" y="10477"/>
                  </a:cubicBezTo>
                  <a:lnTo>
                    <a:pt x="23813" y="36195"/>
                  </a:lnTo>
                  <a:close/>
                  <a:moveTo>
                    <a:pt x="256222" y="168592"/>
                  </a:moveTo>
                  <a:lnTo>
                    <a:pt x="256222" y="168592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5" name="Freeform 145"/>
            <p:cNvSpPr/>
            <p:nvPr/>
          </p:nvSpPr>
          <p:spPr>
            <a:xfrm>
              <a:off x="7270675" y="5423810"/>
              <a:ext cx="192405" cy="139105"/>
            </a:xfrm>
            <a:custGeom>
              <a:avLst/>
              <a:gdLst/>
              <a:ahLst/>
              <a:cxnLst/>
              <a:rect l="l" t="t" r="r" b="b"/>
              <a:pathLst>
                <a:path w="192405" h="139105">
                  <a:moveTo>
                    <a:pt x="192405" y="51435"/>
                  </a:moveTo>
                  <a:cubicBezTo>
                    <a:pt x="164783" y="32385"/>
                    <a:pt x="131445" y="22860"/>
                    <a:pt x="97155" y="24765"/>
                  </a:cubicBezTo>
                  <a:cubicBezTo>
                    <a:pt x="42863" y="29527"/>
                    <a:pt x="25718" y="0"/>
                    <a:pt x="25718" y="0"/>
                  </a:cubicBezTo>
                  <a:lnTo>
                    <a:pt x="0" y="101918"/>
                  </a:lnTo>
                  <a:cubicBezTo>
                    <a:pt x="0" y="101918"/>
                    <a:pt x="28575" y="138113"/>
                    <a:pt x="55245" y="139065"/>
                  </a:cubicBezTo>
                  <a:cubicBezTo>
                    <a:pt x="80963" y="140018"/>
                    <a:pt x="101918" y="123825"/>
                    <a:pt x="142875" y="139065"/>
                  </a:cubicBezTo>
                  <a:lnTo>
                    <a:pt x="192405" y="5143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6" name="Freeform 146"/>
            <p:cNvSpPr/>
            <p:nvPr/>
          </p:nvSpPr>
          <p:spPr>
            <a:xfrm>
              <a:off x="7266865" y="5420000"/>
              <a:ext cx="202015" cy="148590"/>
            </a:xfrm>
            <a:custGeom>
              <a:avLst/>
              <a:gdLst/>
              <a:ahLst/>
              <a:cxnLst/>
              <a:rect l="l" t="t" r="r" b="b"/>
              <a:pathLst>
                <a:path w="202015" h="148590">
                  <a:moveTo>
                    <a:pt x="60960" y="148590"/>
                  </a:moveTo>
                  <a:lnTo>
                    <a:pt x="59055" y="148590"/>
                  </a:lnTo>
                  <a:cubicBezTo>
                    <a:pt x="31432" y="147638"/>
                    <a:pt x="1905" y="111443"/>
                    <a:pt x="952" y="109538"/>
                  </a:cubicBezTo>
                  <a:cubicBezTo>
                    <a:pt x="0" y="108585"/>
                    <a:pt x="0" y="106680"/>
                    <a:pt x="0" y="105728"/>
                  </a:cubicBezTo>
                  <a:lnTo>
                    <a:pt x="25718" y="3810"/>
                  </a:lnTo>
                  <a:cubicBezTo>
                    <a:pt x="25718" y="1905"/>
                    <a:pt x="27622" y="0"/>
                    <a:pt x="29527" y="0"/>
                  </a:cubicBezTo>
                  <a:cubicBezTo>
                    <a:pt x="31432" y="0"/>
                    <a:pt x="33338" y="953"/>
                    <a:pt x="34290" y="1905"/>
                  </a:cubicBezTo>
                  <a:cubicBezTo>
                    <a:pt x="35243" y="2858"/>
                    <a:pt x="51435" y="28575"/>
                    <a:pt x="100965" y="23813"/>
                  </a:cubicBezTo>
                  <a:cubicBezTo>
                    <a:pt x="136208" y="20955"/>
                    <a:pt x="170497" y="31433"/>
                    <a:pt x="200025" y="51435"/>
                  </a:cubicBezTo>
                  <a:cubicBezTo>
                    <a:pt x="201930" y="53340"/>
                    <a:pt x="202883" y="55245"/>
                    <a:pt x="200978" y="58103"/>
                  </a:cubicBezTo>
                  <a:lnTo>
                    <a:pt x="151447" y="145733"/>
                  </a:lnTo>
                  <a:cubicBezTo>
                    <a:pt x="150495" y="147638"/>
                    <a:pt x="147637" y="148590"/>
                    <a:pt x="145733" y="147638"/>
                  </a:cubicBezTo>
                  <a:cubicBezTo>
                    <a:pt x="126682" y="140018"/>
                    <a:pt x="104775" y="139065"/>
                    <a:pt x="85725" y="144780"/>
                  </a:cubicBezTo>
                  <a:cubicBezTo>
                    <a:pt x="77153" y="146685"/>
                    <a:pt x="68580" y="147638"/>
                    <a:pt x="60960" y="148590"/>
                  </a:cubicBezTo>
                  <a:close/>
                  <a:moveTo>
                    <a:pt x="9525" y="105728"/>
                  </a:moveTo>
                  <a:cubicBezTo>
                    <a:pt x="15240" y="112395"/>
                    <a:pt x="39052" y="138113"/>
                    <a:pt x="59055" y="139065"/>
                  </a:cubicBezTo>
                  <a:cubicBezTo>
                    <a:pt x="66675" y="139065"/>
                    <a:pt x="75247" y="138113"/>
                    <a:pt x="82868" y="136208"/>
                  </a:cubicBezTo>
                  <a:cubicBezTo>
                    <a:pt x="102870" y="130493"/>
                    <a:pt x="124778" y="131445"/>
                    <a:pt x="144780" y="138113"/>
                  </a:cubicBezTo>
                  <a:lnTo>
                    <a:pt x="190500" y="57150"/>
                  </a:lnTo>
                  <a:cubicBezTo>
                    <a:pt x="163830" y="40005"/>
                    <a:pt x="133350" y="32385"/>
                    <a:pt x="101918" y="34290"/>
                  </a:cubicBezTo>
                  <a:cubicBezTo>
                    <a:pt x="62865" y="37148"/>
                    <a:pt x="41910" y="24765"/>
                    <a:pt x="32385" y="15240"/>
                  </a:cubicBezTo>
                  <a:lnTo>
                    <a:pt x="9525" y="105728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1596248" y="2025574"/>
            <a:ext cx="1869066" cy="1525543"/>
            <a:chOff x="4321950" y="5030105"/>
            <a:chExt cx="2872993" cy="2345054"/>
          </a:xfrm>
        </p:grpSpPr>
        <p:sp>
          <p:nvSpPr>
            <p:cNvPr id="148" name="Freeform 148"/>
            <p:cNvSpPr/>
            <p:nvPr/>
          </p:nvSpPr>
          <p:spPr>
            <a:xfrm>
              <a:off x="4341958" y="7069407"/>
              <a:ext cx="2852985" cy="10725"/>
            </a:xfrm>
            <a:custGeom>
              <a:avLst/>
              <a:gdLst/>
              <a:ahLst/>
              <a:cxnLst/>
              <a:rect l="l" t="t" r="r" b="b"/>
              <a:pathLst>
                <a:path w="2852985" h="10725">
                  <a:moveTo>
                    <a:pt x="2848223" y="10477"/>
                  </a:moveTo>
                  <a:lnTo>
                    <a:pt x="6915" y="10477"/>
                  </a:lnTo>
                  <a:cubicBezTo>
                    <a:pt x="4058" y="11430"/>
                    <a:pt x="1200" y="9525"/>
                    <a:pt x="248" y="6667"/>
                  </a:cubicBezTo>
                  <a:cubicBezTo>
                    <a:pt x="-705" y="3810"/>
                    <a:pt x="1200" y="952"/>
                    <a:pt x="4058" y="0"/>
                  </a:cubicBezTo>
                  <a:cubicBezTo>
                    <a:pt x="5010" y="0"/>
                    <a:pt x="5963" y="0"/>
                    <a:pt x="6915" y="0"/>
                  </a:cubicBezTo>
                  <a:lnTo>
                    <a:pt x="2849176" y="0"/>
                  </a:lnTo>
                  <a:cubicBezTo>
                    <a:pt x="2852033" y="952"/>
                    <a:pt x="2852985" y="3810"/>
                    <a:pt x="2852985" y="6667"/>
                  </a:cubicBezTo>
                  <a:cubicBezTo>
                    <a:pt x="2852033" y="8572"/>
                    <a:pt x="2851080" y="9525"/>
                    <a:pt x="2848223" y="10477"/>
                  </a:cubicBezTo>
                  <a:lnTo>
                    <a:pt x="2848223" y="10477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49" name="Freeform 149"/>
            <p:cNvSpPr/>
            <p:nvPr/>
          </p:nvSpPr>
          <p:spPr>
            <a:xfrm>
              <a:off x="4514609" y="5104400"/>
              <a:ext cx="2510790" cy="1466850"/>
            </a:xfrm>
            <a:custGeom>
              <a:avLst/>
              <a:gdLst/>
              <a:ahLst/>
              <a:cxnLst/>
              <a:rect l="l" t="t" r="r" b="b"/>
              <a:pathLst>
                <a:path w="2510790" h="1466850">
                  <a:moveTo>
                    <a:pt x="0" y="0"/>
                  </a:moveTo>
                  <a:lnTo>
                    <a:pt x="2510790" y="0"/>
                  </a:lnTo>
                  <a:lnTo>
                    <a:pt x="2510790" y="1466850"/>
                  </a:lnTo>
                  <a:lnTo>
                    <a:pt x="0" y="14668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0" name="Freeform 150"/>
            <p:cNvSpPr/>
            <p:nvPr/>
          </p:nvSpPr>
          <p:spPr>
            <a:xfrm>
              <a:off x="4509846" y="5099637"/>
              <a:ext cx="2520314" cy="1476375"/>
            </a:xfrm>
            <a:custGeom>
              <a:avLst/>
              <a:gdLst/>
              <a:ahLst/>
              <a:cxnLst/>
              <a:rect l="l" t="t" r="r" b="b"/>
              <a:pathLst>
                <a:path w="2520314" h="1476375">
                  <a:moveTo>
                    <a:pt x="2515553" y="1476375"/>
                  </a:moveTo>
                  <a:lnTo>
                    <a:pt x="4763" y="1476375"/>
                  </a:lnTo>
                  <a:cubicBezTo>
                    <a:pt x="1905" y="1476375"/>
                    <a:pt x="0" y="1474470"/>
                    <a:pt x="0" y="1471613"/>
                  </a:cubicBezTo>
                  <a:lnTo>
                    <a:pt x="0" y="1471613"/>
                  </a:ln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2515553" y="0"/>
                  </a:lnTo>
                  <a:cubicBezTo>
                    <a:pt x="2518410" y="0"/>
                    <a:pt x="2520315" y="1905"/>
                    <a:pt x="2520315" y="4763"/>
                  </a:cubicBezTo>
                  <a:cubicBezTo>
                    <a:pt x="2520315" y="4763"/>
                    <a:pt x="2520315" y="4763"/>
                    <a:pt x="2520315" y="4763"/>
                  </a:cubicBezTo>
                  <a:lnTo>
                    <a:pt x="2520315" y="1471613"/>
                  </a:lnTo>
                  <a:cubicBezTo>
                    <a:pt x="2520315" y="1474470"/>
                    <a:pt x="2518410" y="1476375"/>
                    <a:pt x="2515553" y="1476375"/>
                  </a:cubicBezTo>
                  <a:close/>
                  <a:moveTo>
                    <a:pt x="9525" y="1466850"/>
                  </a:moveTo>
                  <a:lnTo>
                    <a:pt x="2509838" y="1466850"/>
                  </a:lnTo>
                  <a:lnTo>
                    <a:pt x="2509838" y="10477"/>
                  </a:lnTo>
                  <a:lnTo>
                    <a:pt x="9525" y="10477"/>
                  </a:lnTo>
                  <a:lnTo>
                    <a:pt x="9525" y="1466850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1" name="Freeform 151"/>
            <p:cNvSpPr/>
            <p:nvPr/>
          </p:nvSpPr>
          <p:spPr>
            <a:xfrm>
              <a:off x="4514609" y="5034867"/>
              <a:ext cx="2510790" cy="69532"/>
            </a:xfrm>
            <a:custGeom>
              <a:avLst/>
              <a:gdLst/>
              <a:ahLst/>
              <a:cxnLst/>
              <a:rect l="l" t="t" r="r" b="b"/>
              <a:pathLst>
                <a:path w="2510790" h="69532">
                  <a:moveTo>
                    <a:pt x="0" y="0"/>
                  </a:moveTo>
                  <a:lnTo>
                    <a:pt x="2510790" y="0"/>
                  </a:lnTo>
                  <a:lnTo>
                    <a:pt x="2510790" y="69533"/>
                  </a:lnTo>
                  <a:lnTo>
                    <a:pt x="0" y="6953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2" name="Freeform 152"/>
            <p:cNvSpPr/>
            <p:nvPr/>
          </p:nvSpPr>
          <p:spPr>
            <a:xfrm>
              <a:off x="4509846" y="5030105"/>
              <a:ext cx="2520314" cy="80009"/>
            </a:xfrm>
            <a:custGeom>
              <a:avLst/>
              <a:gdLst/>
              <a:ahLst/>
              <a:cxnLst/>
              <a:rect l="l" t="t" r="r" b="b"/>
              <a:pathLst>
                <a:path w="2520314" h="80009">
                  <a:moveTo>
                    <a:pt x="2515553" y="80010"/>
                  </a:moveTo>
                  <a:lnTo>
                    <a:pt x="4763" y="80010"/>
                  </a:lnTo>
                  <a:cubicBezTo>
                    <a:pt x="1905" y="80010"/>
                    <a:pt x="0" y="78105"/>
                    <a:pt x="0" y="75248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lnTo>
                    <a:pt x="2515553" y="0"/>
                  </a:lnTo>
                  <a:cubicBezTo>
                    <a:pt x="2518410" y="0"/>
                    <a:pt x="2520315" y="1905"/>
                    <a:pt x="2520315" y="4763"/>
                  </a:cubicBezTo>
                  <a:cubicBezTo>
                    <a:pt x="2520315" y="4763"/>
                    <a:pt x="2520315" y="4763"/>
                    <a:pt x="2520315" y="4763"/>
                  </a:cubicBezTo>
                  <a:lnTo>
                    <a:pt x="2520315" y="74295"/>
                  </a:lnTo>
                  <a:cubicBezTo>
                    <a:pt x="2520315" y="77153"/>
                    <a:pt x="2518410" y="80010"/>
                    <a:pt x="2515553" y="80010"/>
                  </a:cubicBezTo>
                  <a:close/>
                  <a:moveTo>
                    <a:pt x="9525" y="69533"/>
                  </a:moveTo>
                  <a:lnTo>
                    <a:pt x="2509838" y="69533"/>
                  </a:lnTo>
                  <a:lnTo>
                    <a:pt x="2509838" y="9525"/>
                  </a:lnTo>
                  <a:lnTo>
                    <a:pt x="9525" y="9525"/>
                  </a:lnTo>
                  <a:lnTo>
                    <a:pt x="9525" y="69533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3" name="Freeform 153"/>
            <p:cNvSpPr/>
            <p:nvPr/>
          </p:nvSpPr>
          <p:spPr>
            <a:xfrm>
              <a:off x="5714759" y="6026420"/>
              <a:ext cx="136207" cy="438150"/>
            </a:xfrm>
            <a:custGeom>
              <a:avLst/>
              <a:gdLst/>
              <a:ahLst/>
              <a:cxnLst/>
              <a:rect l="l" t="t" r="r" b="b"/>
              <a:pathLst>
                <a:path w="136207" h="438150">
                  <a:moveTo>
                    <a:pt x="0" y="0"/>
                  </a:moveTo>
                  <a:lnTo>
                    <a:pt x="136208" y="0"/>
                  </a:lnTo>
                  <a:lnTo>
                    <a:pt x="136208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4" name="Freeform 154"/>
            <p:cNvSpPr/>
            <p:nvPr/>
          </p:nvSpPr>
          <p:spPr>
            <a:xfrm>
              <a:off x="5710949" y="6021657"/>
              <a:ext cx="145732" cy="447675"/>
            </a:xfrm>
            <a:custGeom>
              <a:avLst/>
              <a:gdLst/>
              <a:ahLst/>
              <a:cxnLst/>
              <a:rect l="l" t="t" r="r" b="b"/>
              <a:pathLst>
                <a:path w="145732" h="447675">
                  <a:moveTo>
                    <a:pt x="140970" y="447675"/>
                  </a:moveTo>
                  <a:lnTo>
                    <a:pt x="4763" y="447675"/>
                  </a:lnTo>
                  <a:cubicBezTo>
                    <a:pt x="1905" y="447675"/>
                    <a:pt x="0" y="445770"/>
                    <a:pt x="0" y="442913"/>
                  </a:cubicBezTo>
                  <a:cubicBezTo>
                    <a:pt x="0" y="442913"/>
                    <a:pt x="0" y="442913"/>
                    <a:pt x="0" y="442913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cubicBezTo>
                    <a:pt x="4763" y="0"/>
                    <a:pt x="4763" y="0"/>
                    <a:pt x="4763" y="0"/>
                  </a:cubicBezTo>
                  <a:lnTo>
                    <a:pt x="140970" y="0"/>
                  </a:lnTo>
                  <a:cubicBezTo>
                    <a:pt x="143827" y="0"/>
                    <a:pt x="145733" y="1905"/>
                    <a:pt x="145733" y="4763"/>
                  </a:cubicBezTo>
                  <a:cubicBezTo>
                    <a:pt x="145733" y="4763"/>
                    <a:pt x="145733" y="4763"/>
                    <a:pt x="145733" y="4763"/>
                  </a:cubicBezTo>
                  <a:lnTo>
                    <a:pt x="145733" y="442913"/>
                  </a:lnTo>
                  <a:cubicBezTo>
                    <a:pt x="145733" y="445770"/>
                    <a:pt x="143827" y="447675"/>
                    <a:pt x="140970" y="447675"/>
                  </a:cubicBezTo>
                  <a:cubicBezTo>
                    <a:pt x="140970" y="447675"/>
                    <a:pt x="140970" y="447675"/>
                    <a:pt x="140970" y="447675"/>
                  </a:cubicBezTo>
                  <a:close/>
                  <a:moveTo>
                    <a:pt x="9525" y="438150"/>
                  </a:moveTo>
                  <a:lnTo>
                    <a:pt x="135255" y="438150"/>
                  </a:lnTo>
                  <a:lnTo>
                    <a:pt x="135255" y="9525"/>
                  </a:lnTo>
                  <a:lnTo>
                    <a:pt x="8572" y="9525"/>
                  </a:lnTo>
                  <a:lnTo>
                    <a:pt x="9525" y="438150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5" name="Freeform 155"/>
            <p:cNvSpPr/>
            <p:nvPr/>
          </p:nvSpPr>
          <p:spPr>
            <a:xfrm>
              <a:off x="5193741" y="6254067"/>
              <a:ext cx="1210627" cy="319087"/>
            </a:xfrm>
            <a:custGeom>
              <a:avLst/>
              <a:gdLst/>
              <a:ahLst/>
              <a:cxnLst/>
              <a:rect l="l" t="t" r="r" b="b"/>
              <a:pathLst>
                <a:path w="1210627" h="319087">
                  <a:moveTo>
                    <a:pt x="0" y="317183"/>
                  </a:moveTo>
                  <a:cubicBezTo>
                    <a:pt x="0" y="317183"/>
                    <a:pt x="29527" y="150495"/>
                    <a:pt x="141923" y="105728"/>
                  </a:cubicBezTo>
                  <a:cubicBezTo>
                    <a:pt x="254317" y="60960"/>
                    <a:pt x="315278" y="154305"/>
                    <a:pt x="315278" y="154305"/>
                  </a:cubicBezTo>
                  <a:cubicBezTo>
                    <a:pt x="315278" y="154305"/>
                    <a:pt x="343853" y="0"/>
                    <a:pt x="522922" y="0"/>
                  </a:cubicBezTo>
                  <a:cubicBezTo>
                    <a:pt x="701993" y="0"/>
                    <a:pt x="742950" y="121920"/>
                    <a:pt x="742950" y="121920"/>
                  </a:cubicBezTo>
                  <a:cubicBezTo>
                    <a:pt x="742950" y="121920"/>
                    <a:pt x="779145" y="48578"/>
                    <a:pt x="860108" y="53340"/>
                  </a:cubicBezTo>
                  <a:cubicBezTo>
                    <a:pt x="941070" y="58103"/>
                    <a:pt x="952500" y="160020"/>
                    <a:pt x="952500" y="160020"/>
                  </a:cubicBezTo>
                  <a:cubicBezTo>
                    <a:pt x="1000125" y="139065"/>
                    <a:pt x="1054418" y="139065"/>
                    <a:pt x="1101090" y="160020"/>
                  </a:cubicBezTo>
                  <a:cubicBezTo>
                    <a:pt x="1178243" y="196215"/>
                    <a:pt x="1210628" y="319088"/>
                    <a:pt x="1210628" y="319088"/>
                  </a:cubicBezTo>
                  <a:lnTo>
                    <a:pt x="0" y="3171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6" name="Freeform 156"/>
            <p:cNvSpPr/>
            <p:nvPr/>
          </p:nvSpPr>
          <p:spPr>
            <a:xfrm>
              <a:off x="5188979" y="6248352"/>
              <a:ext cx="1220152" cy="327660"/>
            </a:xfrm>
            <a:custGeom>
              <a:avLst/>
              <a:gdLst/>
              <a:ahLst/>
              <a:cxnLst/>
              <a:rect l="l" t="t" r="r" b="b"/>
              <a:pathLst>
                <a:path w="1220152" h="327660">
                  <a:moveTo>
                    <a:pt x="1216343" y="327660"/>
                  </a:moveTo>
                  <a:lnTo>
                    <a:pt x="4763" y="327660"/>
                  </a:lnTo>
                  <a:cubicBezTo>
                    <a:pt x="2858" y="327660"/>
                    <a:pt x="1905" y="326707"/>
                    <a:pt x="952" y="325755"/>
                  </a:cubicBezTo>
                  <a:cubicBezTo>
                    <a:pt x="0" y="324803"/>
                    <a:pt x="0" y="322898"/>
                    <a:pt x="0" y="321945"/>
                  </a:cubicBezTo>
                  <a:cubicBezTo>
                    <a:pt x="952" y="315278"/>
                    <a:pt x="31433" y="152400"/>
                    <a:pt x="144780" y="106680"/>
                  </a:cubicBezTo>
                  <a:cubicBezTo>
                    <a:pt x="204788" y="79057"/>
                    <a:pt x="276225" y="96202"/>
                    <a:pt x="318135" y="148590"/>
                  </a:cubicBezTo>
                  <a:cubicBezTo>
                    <a:pt x="328613" y="113348"/>
                    <a:pt x="374333" y="0"/>
                    <a:pt x="527685" y="0"/>
                  </a:cubicBezTo>
                  <a:cubicBezTo>
                    <a:pt x="678180" y="0"/>
                    <a:pt x="733425" y="86677"/>
                    <a:pt x="747713" y="116205"/>
                  </a:cubicBezTo>
                  <a:cubicBezTo>
                    <a:pt x="761047" y="96202"/>
                    <a:pt x="799147" y="49530"/>
                    <a:pt x="864870" y="53340"/>
                  </a:cubicBezTo>
                  <a:cubicBezTo>
                    <a:pt x="936308" y="58102"/>
                    <a:pt x="956310" y="134302"/>
                    <a:pt x="961072" y="157162"/>
                  </a:cubicBezTo>
                  <a:cubicBezTo>
                    <a:pt x="1008697" y="138112"/>
                    <a:pt x="1062038" y="139065"/>
                    <a:pt x="1107758" y="160020"/>
                  </a:cubicBezTo>
                  <a:cubicBezTo>
                    <a:pt x="1186815" y="196215"/>
                    <a:pt x="1219200" y="317182"/>
                    <a:pt x="1220153" y="322898"/>
                  </a:cubicBezTo>
                  <a:cubicBezTo>
                    <a:pt x="1220153" y="324803"/>
                    <a:pt x="1220153" y="325755"/>
                    <a:pt x="1219200" y="326707"/>
                  </a:cubicBezTo>
                  <a:cubicBezTo>
                    <a:pt x="1220153" y="327660"/>
                    <a:pt x="1218248" y="327660"/>
                    <a:pt x="1216343" y="327660"/>
                  </a:cubicBezTo>
                  <a:close/>
                  <a:moveTo>
                    <a:pt x="11430" y="318135"/>
                  </a:moveTo>
                  <a:lnTo>
                    <a:pt x="1209675" y="318135"/>
                  </a:lnTo>
                  <a:cubicBezTo>
                    <a:pt x="1202055" y="293370"/>
                    <a:pt x="1168718" y="198120"/>
                    <a:pt x="1103948" y="168593"/>
                  </a:cubicBezTo>
                  <a:cubicBezTo>
                    <a:pt x="1057275" y="148590"/>
                    <a:pt x="1004888" y="148590"/>
                    <a:pt x="959168" y="168593"/>
                  </a:cubicBezTo>
                  <a:cubicBezTo>
                    <a:pt x="958215" y="169545"/>
                    <a:pt x="956310" y="169545"/>
                    <a:pt x="954405" y="168593"/>
                  </a:cubicBezTo>
                  <a:cubicBezTo>
                    <a:pt x="953453" y="167640"/>
                    <a:pt x="951547" y="166687"/>
                    <a:pt x="951547" y="164782"/>
                  </a:cubicBezTo>
                  <a:cubicBezTo>
                    <a:pt x="951547" y="163830"/>
                    <a:pt x="939165" y="67627"/>
                    <a:pt x="862965" y="62865"/>
                  </a:cubicBezTo>
                  <a:cubicBezTo>
                    <a:pt x="787718" y="58102"/>
                    <a:pt x="750570" y="127635"/>
                    <a:pt x="750570" y="128587"/>
                  </a:cubicBezTo>
                  <a:cubicBezTo>
                    <a:pt x="749618" y="130493"/>
                    <a:pt x="747713" y="131445"/>
                    <a:pt x="745808" y="131445"/>
                  </a:cubicBezTo>
                  <a:cubicBezTo>
                    <a:pt x="743903" y="131445"/>
                    <a:pt x="741997" y="130493"/>
                    <a:pt x="741045" y="128587"/>
                  </a:cubicBezTo>
                  <a:cubicBezTo>
                    <a:pt x="740093" y="127635"/>
                    <a:pt x="698183" y="10477"/>
                    <a:pt x="525780" y="10477"/>
                  </a:cubicBezTo>
                  <a:cubicBezTo>
                    <a:pt x="453390" y="10477"/>
                    <a:pt x="398145" y="35243"/>
                    <a:pt x="359092" y="85725"/>
                  </a:cubicBezTo>
                  <a:cubicBezTo>
                    <a:pt x="341948" y="107632"/>
                    <a:pt x="329565" y="133350"/>
                    <a:pt x="322898" y="160973"/>
                  </a:cubicBezTo>
                  <a:cubicBezTo>
                    <a:pt x="322898" y="162877"/>
                    <a:pt x="320992" y="164782"/>
                    <a:pt x="319088" y="164782"/>
                  </a:cubicBezTo>
                  <a:cubicBezTo>
                    <a:pt x="317183" y="164782"/>
                    <a:pt x="315278" y="164782"/>
                    <a:pt x="314325" y="162877"/>
                  </a:cubicBezTo>
                  <a:cubicBezTo>
                    <a:pt x="277178" y="108585"/>
                    <a:pt x="206692" y="89535"/>
                    <a:pt x="146685" y="116205"/>
                  </a:cubicBezTo>
                  <a:cubicBezTo>
                    <a:pt x="52388" y="155257"/>
                    <a:pt x="18098" y="287655"/>
                    <a:pt x="11430" y="318135"/>
                  </a:cubicBezTo>
                  <a:lnTo>
                    <a:pt x="11430" y="318135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7" name="Freeform 157"/>
            <p:cNvSpPr/>
            <p:nvPr/>
          </p:nvSpPr>
          <p:spPr>
            <a:xfrm>
              <a:off x="5689994" y="6024515"/>
              <a:ext cx="183832" cy="71437"/>
            </a:xfrm>
            <a:custGeom>
              <a:avLst/>
              <a:gdLst/>
              <a:ahLst/>
              <a:cxnLst/>
              <a:rect l="l" t="t" r="r" b="b"/>
              <a:pathLst>
                <a:path w="183832" h="71437">
                  <a:moveTo>
                    <a:pt x="165735" y="71438"/>
                  </a:moveTo>
                  <a:lnTo>
                    <a:pt x="17145" y="71438"/>
                  </a:lnTo>
                  <a:lnTo>
                    <a:pt x="0" y="0"/>
                  </a:lnTo>
                  <a:lnTo>
                    <a:pt x="18383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8" name="Freeform 158"/>
            <p:cNvSpPr/>
            <p:nvPr/>
          </p:nvSpPr>
          <p:spPr>
            <a:xfrm>
              <a:off x="5685231" y="6018800"/>
              <a:ext cx="193357" cy="81914"/>
            </a:xfrm>
            <a:custGeom>
              <a:avLst/>
              <a:gdLst/>
              <a:ahLst/>
              <a:cxnLst/>
              <a:rect l="l" t="t" r="r" b="b"/>
              <a:pathLst>
                <a:path w="193357" h="81914">
                  <a:moveTo>
                    <a:pt x="170497" y="81915"/>
                  </a:moveTo>
                  <a:lnTo>
                    <a:pt x="22860" y="81915"/>
                  </a:lnTo>
                  <a:cubicBezTo>
                    <a:pt x="20955" y="81915"/>
                    <a:pt x="18097" y="80010"/>
                    <a:pt x="18097" y="78105"/>
                  </a:cubicBezTo>
                  <a:lnTo>
                    <a:pt x="0" y="6667"/>
                  </a:lnTo>
                  <a:cubicBezTo>
                    <a:pt x="0" y="4763"/>
                    <a:pt x="0" y="3810"/>
                    <a:pt x="952" y="1905"/>
                  </a:cubicBezTo>
                  <a:cubicBezTo>
                    <a:pt x="1905" y="952"/>
                    <a:pt x="3810" y="0"/>
                    <a:pt x="4763" y="0"/>
                  </a:cubicBezTo>
                  <a:lnTo>
                    <a:pt x="188595" y="0"/>
                  </a:lnTo>
                  <a:cubicBezTo>
                    <a:pt x="190500" y="0"/>
                    <a:pt x="191452" y="952"/>
                    <a:pt x="192405" y="1905"/>
                  </a:cubicBezTo>
                  <a:cubicBezTo>
                    <a:pt x="193357" y="2857"/>
                    <a:pt x="193357" y="4763"/>
                    <a:pt x="193357" y="6667"/>
                  </a:cubicBezTo>
                  <a:lnTo>
                    <a:pt x="175260" y="78105"/>
                  </a:lnTo>
                  <a:cubicBezTo>
                    <a:pt x="174307" y="80010"/>
                    <a:pt x="172402" y="81915"/>
                    <a:pt x="170497" y="81915"/>
                  </a:cubicBezTo>
                  <a:close/>
                  <a:moveTo>
                    <a:pt x="25717" y="72390"/>
                  </a:moveTo>
                  <a:lnTo>
                    <a:pt x="165735" y="72390"/>
                  </a:lnTo>
                  <a:lnTo>
                    <a:pt x="180975" y="11430"/>
                  </a:lnTo>
                  <a:lnTo>
                    <a:pt x="10477" y="11430"/>
                  </a:lnTo>
                  <a:lnTo>
                    <a:pt x="25717" y="72390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59" name="Freeform 159"/>
            <p:cNvSpPr/>
            <p:nvPr/>
          </p:nvSpPr>
          <p:spPr>
            <a:xfrm>
              <a:off x="5503826" y="5802582"/>
              <a:ext cx="182357" cy="366712"/>
            </a:xfrm>
            <a:custGeom>
              <a:avLst/>
              <a:gdLst/>
              <a:ahLst/>
              <a:cxnLst/>
              <a:rect l="l" t="t" r="r" b="b"/>
              <a:pathLst>
                <a:path w="182357" h="366712">
                  <a:moveTo>
                    <a:pt x="111873" y="0"/>
                  </a:moveTo>
                  <a:cubicBezTo>
                    <a:pt x="111873" y="0"/>
                    <a:pt x="34720" y="48577"/>
                    <a:pt x="7098" y="129540"/>
                  </a:cubicBezTo>
                  <a:cubicBezTo>
                    <a:pt x="-20525" y="210502"/>
                    <a:pt x="41388" y="366713"/>
                    <a:pt x="41388" y="366713"/>
                  </a:cubicBezTo>
                  <a:lnTo>
                    <a:pt x="182358" y="213360"/>
                  </a:lnTo>
                  <a:lnTo>
                    <a:pt x="111873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0" name="Freeform 160"/>
            <p:cNvSpPr/>
            <p:nvPr/>
          </p:nvSpPr>
          <p:spPr>
            <a:xfrm>
              <a:off x="5498823" y="5797105"/>
              <a:ext cx="192517" cy="376951"/>
            </a:xfrm>
            <a:custGeom>
              <a:avLst/>
              <a:gdLst/>
              <a:ahLst/>
              <a:cxnLst/>
              <a:rect l="l" t="t" r="r" b="b"/>
              <a:pathLst>
                <a:path w="192517" h="376951">
                  <a:moveTo>
                    <a:pt x="46390" y="376952"/>
                  </a:moveTo>
                  <a:lnTo>
                    <a:pt x="45438" y="376952"/>
                  </a:lnTo>
                  <a:cubicBezTo>
                    <a:pt x="43533" y="376952"/>
                    <a:pt x="42580" y="375047"/>
                    <a:pt x="41628" y="374094"/>
                  </a:cubicBezTo>
                  <a:cubicBezTo>
                    <a:pt x="38770" y="367427"/>
                    <a:pt x="-20285" y="215027"/>
                    <a:pt x="7338" y="133112"/>
                  </a:cubicBezTo>
                  <a:cubicBezTo>
                    <a:pt x="34960" y="51197"/>
                    <a:pt x="111160" y="2619"/>
                    <a:pt x="114018" y="714"/>
                  </a:cubicBezTo>
                  <a:cubicBezTo>
                    <a:pt x="114970" y="-238"/>
                    <a:pt x="116875" y="-238"/>
                    <a:pt x="117828" y="714"/>
                  </a:cubicBezTo>
                  <a:cubicBezTo>
                    <a:pt x="119733" y="1667"/>
                    <a:pt x="120685" y="2619"/>
                    <a:pt x="120685" y="3572"/>
                  </a:cubicBezTo>
                  <a:lnTo>
                    <a:pt x="192123" y="216932"/>
                  </a:lnTo>
                  <a:cubicBezTo>
                    <a:pt x="193075" y="218837"/>
                    <a:pt x="192123" y="220742"/>
                    <a:pt x="191170" y="221694"/>
                  </a:cubicBezTo>
                  <a:lnTo>
                    <a:pt x="50200" y="375047"/>
                  </a:lnTo>
                  <a:cubicBezTo>
                    <a:pt x="49248" y="375999"/>
                    <a:pt x="47343" y="376952"/>
                    <a:pt x="46390" y="376952"/>
                  </a:cubicBezTo>
                  <a:close/>
                  <a:moveTo>
                    <a:pt x="114018" y="13097"/>
                  </a:moveTo>
                  <a:cubicBezTo>
                    <a:pt x="95920" y="25479"/>
                    <a:pt x="38770" y="70247"/>
                    <a:pt x="16863" y="135969"/>
                  </a:cubicBezTo>
                  <a:cubicBezTo>
                    <a:pt x="-5997" y="204549"/>
                    <a:pt x="36865" y="330279"/>
                    <a:pt x="48295" y="362664"/>
                  </a:cubicBezTo>
                  <a:lnTo>
                    <a:pt x="182598" y="217884"/>
                  </a:lnTo>
                  <a:lnTo>
                    <a:pt x="114018" y="13097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1" name="Freeform 161"/>
            <p:cNvSpPr/>
            <p:nvPr/>
          </p:nvSpPr>
          <p:spPr>
            <a:xfrm>
              <a:off x="5880494" y="5802582"/>
              <a:ext cx="182357" cy="366712"/>
            </a:xfrm>
            <a:custGeom>
              <a:avLst/>
              <a:gdLst/>
              <a:ahLst/>
              <a:cxnLst/>
              <a:rect l="l" t="t" r="r" b="b"/>
              <a:pathLst>
                <a:path w="182357" h="366712">
                  <a:moveTo>
                    <a:pt x="70485" y="0"/>
                  </a:moveTo>
                  <a:cubicBezTo>
                    <a:pt x="70485" y="0"/>
                    <a:pt x="147638" y="48577"/>
                    <a:pt x="175260" y="129540"/>
                  </a:cubicBezTo>
                  <a:cubicBezTo>
                    <a:pt x="202882" y="210502"/>
                    <a:pt x="140970" y="366713"/>
                    <a:pt x="140970" y="366713"/>
                  </a:cubicBezTo>
                  <a:lnTo>
                    <a:pt x="0" y="213360"/>
                  </a:lnTo>
                  <a:lnTo>
                    <a:pt x="70485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2" name="Freeform 162"/>
            <p:cNvSpPr/>
            <p:nvPr/>
          </p:nvSpPr>
          <p:spPr>
            <a:xfrm>
              <a:off x="5875336" y="5797105"/>
              <a:ext cx="192084" cy="376951"/>
            </a:xfrm>
            <a:custGeom>
              <a:avLst/>
              <a:gdLst/>
              <a:ahLst/>
              <a:cxnLst/>
              <a:rect l="l" t="t" r="r" b="b"/>
              <a:pathLst>
                <a:path w="192084" h="376951">
                  <a:moveTo>
                    <a:pt x="146127" y="376952"/>
                  </a:moveTo>
                  <a:cubicBezTo>
                    <a:pt x="145175" y="376952"/>
                    <a:pt x="143270" y="375999"/>
                    <a:pt x="142317" y="375047"/>
                  </a:cubicBezTo>
                  <a:lnTo>
                    <a:pt x="1347" y="221694"/>
                  </a:lnTo>
                  <a:cubicBezTo>
                    <a:pt x="395" y="220742"/>
                    <a:pt x="-558" y="218837"/>
                    <a:pt x="395" y="216932"/>
                  </a:cubicBezTo>
                  <a:lnTo>
                    <a:pt x="71832" y="3572"/>
                  </a:lnTo>
                  <a:cubicBezTo>
                    <a:pt x="72784" y="1667"/>
                    <a:pt x="73737" y="714"/>
                    <a:pt x="74689" y="714"/>
                  </a:cubicBezTo>
                  <a:cubicBezTo>
                    <a:pt x="75642" y="-238"/>
                    <a:pt x="77547" y="-238"/>
                    <a:pt x="78500" y="714"/>
                  </a:cubicBezTo>
                  <a:cubicBezTo>
                    <a:pt x="81357" y="2619"/>
                    <a:pt x="158509" y="51197"/>
                    <a:pt x="185180" y="133112"/>
                  </a:cubicBezTo>
                  <a:cubicBezTo>
                    <a:pt x="211850" y="215027"/>
                    <a:pt x="152795" y="367427"/>
                    <a:pt x="150889" y="374094"/>
                  </a:cubicBezTo>
                  <a:cubicBezTo>
                    <a:pt x="149937" y="375047"/>
                    <a:pt x="148984" y="375999"/>
                    <a:pt x="146127" y="376952"/>
                  </a:cubicBezTo>
                  <a:lnTo>
                    <a:pt x="146127" y="376952"/>
                  </a:lnTo>
                  <a:close/>
                  <a:moveTo>
                    <a:pt x="10872" y="217884"/>
                  </a:moveTo>
                  <a:lnTo>
                    <a:pt x="145175" y="362664"/>
                  </a:lnTo>
                  <a:cubicBezTo>
                    <a:pt x="156605" y="330279"/>
                    <a:pt x="199467" y="204549"/>
                    <a:pt x="176607" y="135969"/>
                  </a:cubicBezTo>
                  <a:cubicBezTo>
                    <a:pt x="154700" y="70247"/>
                    <a:pt x="96597" y="25479"/>
                    <a:pt x="79452" y="13097"/>
                  </a:cubicBezTo>
                  <a:lnTo>
                    <a:pt x="10872" y="217884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3" name="Freeform 163"/>
            <p:cNvSpPr/>
            <p:nvPr/>
          </p:nvSpPr>
          <p:spPr>
            <a:xfrm>
              <a:off x="5590933" y="5289423"/>
              <a:ext cx="380047" cy="780811"/>
            </a:xfrm>
            <a:custGeom>
              <a:avLst/>
              <a:gdLst/>
              <a:ahLst/>
              <a:cxnLst/>
              <a:rect l="l" t="t" r="r" b="b"/>
              <a:pathLst>
                <a:path w="380047" h="780811">
                  <a:moveTo>
                    <a:pt x="317183" y="761762"/>
                  </a:moveTo>
                  <a:cubicBezTo>
                    <a:pt x="356235" y="669369"/>
                    <a:pt x="380048" y="535067"/>
                    <a:pt x="380048" y="386477"/>
                  </a:cubicBezTo>
                  <a:cubicBezTo>
                    <a:pt x="380048" y="160734"/>
                    <a:pt x="255270" y="42624"/>
                    <a:pt x="208598" y="6429"/>
                  </a:cubicBezTo>
                  <a:cubicBezTo>
                    <a:pt x="198120" y="-2143"/>
                    <a:pt x="182880" y="-2143"/>
                    <a:pt x="172403" y="6429"/>
                  </a:cubicBezTo>
                  <a:cubicBezTo>
                    <a:pt x="124778" y="42624"/>
                    <a:pt x="0" y="160734"/>
                    <a:pt x="0" y="386477"/>
                  </a:cubicBezTo>
                  <a:cubicBezTo>
                    <a:pt x="0" y="535067"/>
                    <a:pt x="24765" y="669369"/>
                    <a:pt x="62865" y="761762"/>
                  </a:cubicBezTo>
                  <a:cubicBezTo>
                    <a:pt x="62865" y="761762"/>
                    <a:pt x="101917" y="780812"/>
                    <a:pt x="189548" y="780812"/>
                  </a:cubicBezTo>
                  <a:cubicBezTo>
                    <a:pt x="277178" y="780812"/>
                    <a:pt x="317183" y="761762"/>
                    <a:pt x="317183" y="76176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4" name="Freeform 164"/>
            <p:cNvSpPr/>
            <p:nvPr/>
          </p:nvSpPr>
          <p:spPr>
            <a:xfrm>
              <a:off x="5587124" y="5284898"/>
              <a:ext cx="390525" cy="791051"/>
            </a:xfrm>
            <a:custGeom>
              <a:avLst/>
              <a:gdLst/>
              <a:ahLst/>
              <a:cxnLst/>
              <a:rect l="l" t="t" r="r" b="b"/>
              <a:pathLst>
                <a:path w="390525" h="791051">
                  <a:moveTo>
                    <a:pt x="194310" y="791051"/>
                  </a:moveTo>
                  <a:cubicBezTo>
                    <a:pt x="105727" y="791051"/>
                    <a:pt x="66675" y="772001"/>
                    <a:pt x="64770" y="771049"/>
                  </a:cubicBezTo>
                  <a:cubicBezTo>
                    <a:pt x="63817" y="770096"/>
                    <a:pt x="62865" y="770096"/>
                    <a:pt x="62865" y="768191"/>
                  </a:cubicBezTo>
                  <a:cubicBezTo>
                    <a:pt x="22860" y="671036"/>
                    <a:pt x="0" y="533876"/>
                    <a:pt x="0" y="391001"/>
                  </a:cubicBezTo>
                  <a:cubicBezTo>
                    <a:pt x="0" y="165259"/>
                    <a:pt x="121920" y="47149"/>
                    <a:pt x="174308" y="7144"/>
                  </a:cubicBezTo>
                  <a:cubicBezTo>
                    <a:pt x="186690" y="-2381"/>
                    <a:pt x="203835" y="-2381"/>
                    <a:pt x="216217" y="7144"/>
                  </a:cubicBezTo>
                  <a:cubicBezTo>
                    <a:pt x="268605" y="47149"/>
                    <a:pt x="390525" y="165259"/>
                    <a:pt x="390525" y="391001"/>
                  </a:cubicBezTo>
                  <a:cubicBezTo>
                    <a:pt x="390525" y="534829"/>
                    <a:pt x="367665" y="671989"/>
                    <a:pt x="327660" y="768191"/>
                  </a:cubicBezTo>
                  <a:cubicBezTo>
                    <a:pt x="327660" y="769144"/>
                    <a:pt x="326708" y="770096"/>
                    <a:pt x="325755" y="771049"/>
                  </a:cubicBezTo>
                  <a:cubicBezTo>
                    <a:pt x="321945" y="772001"/>
                    <a:pt x="282892" y="791051"/>
                    <a:pt x="194310" y="791051"/>
                  </a:cubicBezTo>
                  <a:close/>
                  <a:moveTo>
                    <a:pt x="71438" y="762476"/>
                  </a:moveTo>
                  <a:cubicBezTo>
                    <a:pt x="80010" y="766286"/>
                    <a:pt x="118110" y="780574"/>
                    <a:pt x="194310" y="780574"/>
                  </a:cubicBezTo>
                  <a:cubicBezTo>
                    <a:pt x="270510" y="780574"/>
                    <a:pt x="309563" y="766286"/>
                    <a:pt x="317183" y="762476"/>
                  </a:cubicBezTo>
                  <a:cubicBezTo>
                    <a:pt x="356235" y="667226"/>
                    <a:pt x="379095" y="531971"/>
                    <a:pt x="379095" y="391001"/>
                  </a:cubicBezTo>
                  <a:cubicBezTo>
                    <a:pt x="379095" y="170021"/>
                    <a:pt x="260033" y="53816"/>
                    <a:pt x="209550" y="14764"/>
                  </a:cubicBezTo>
                  <a:cubicBezTo>
                    <a:pt x="200977" y="8096"/>
                    <a:pt x="188595" y="8096"/>
                    <a:pt x="180022" y="14764"/>
                  </a:cubicBezTo>
                  <a:cubicBezTo>
                    <a:pt x="128588" y="54769"/>
                    <a:pt x="10477" y="169069"/>
                    <a:pt x="10477" y="391001"/>
                  </a:cubicBezTo>
                  <a:cubicBezTo>
                    <a:pt x="9525" y="532924"/>
                    <a:pt x="32385" y="668179"/>
                    <a:pt x="71438" y="762476"/>
                  </a:cubicBezTo>
                  <a:close/>
                  <a:moveTo>
                    <a:pt x="320992" y="766286"/>
                  </a:moveTo>
                  <a:lnTo>
                    <a:pt x="320992" y="766286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5" name="Freeform 165"/>
            <p:cNvSpPr/>
            <p:nvPr/>
          </p:nvSpPr>
          <p:spPr>
            <a:xfrm>
              <a:off x="5630938" y="5289423"/>
              <a:ext cx="300037" cy="181689"/>
            </a:xfrm>
            <a:custGeom>
              <a:avLst/>
              <a:gdLst/>
              <a:ahLst/>
              <a:cxnLst/>
              <a:rect l="l" t="t" r="r" b="b"/>
              <a:pathLst>
                <a:path w="300037" h="181689">
                  <a:moveTo>
                    <a:pt x="132398" y="6429"/>
                  </a:moveTo>
                  <a:cubicBezTo>
                    <a:pt x="74295" y="53102"/>
                    <a:pt x="28575" y="113109"/>
                    <a:pt x="0" y="181689"/>
                  </a:cubicBezTo>
                  <a:lnTo>
                    <a:pt x="300038" y="181689"/>
                  </a:lnTo>
                  <a:cubicBezTo>
                    <a:pt x="271463" y="113109"/>
                    <a:pt x="226695" y="53102"/>
                    <a:pt x="168593" y="6429"/>
                  </a:cubicBezTo>
                  <a:cubicBezTo>
                    <a:pt x="158115" y="-2143"/>
                    <a:pt x="142875" y="-2143"/>
                    <a:pt x="132398" y="642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6" name="Freeform 166"/>
            <p:cNvSpPr/>
            <p:nvPr/>
          </p:nvSpPr>
          <p:spPr>
            <a:xfrm>
              <a:off x="5627129" y="5284898"/>
              <a:ext cx="309004" cy="190976"/>
            </a:xfrm>
            <a:custGeom>
              <a:avLst/>
              <a:gdLst/>
              <a:ahLst/>
              <a:cxnLst/>
              <a:rect l="l" t="t" r="r" b="b"/>
              <a:pathLst>
                <a:path w="309004" h="190976">
                  <a:moveTo>
                    <a:pt x="304800" y="190976"/>
                  </a:moveTo>
                  <a:lnTo>
                    <a:pt x="4763" y="190976"/>
                  </a:lnTo>
                  <a:cubicBezTo>
                    <a:pt x="2858" y="190976"/>
                    <a:pt x="1905" y="190024"/>
                    <a:pt x="953" y="189071"/>
                  </a:cubicBezTo>
                  <a:cubicBezTo>
                    <a:pt x="0" y="188119"/>
                    <a:pt x="0" y="186214"/>
                    <a:pt x="0" y="184309"/>
                  </a:cubicBezTo>
                  <a:cubicBezTo>
                    <a:pt x="28575" y="114776"/>
                    <a:pt x="74295" y="53816"/>
                    <a:pt x="133350" y="7144"/>
                  </a:cubicBezTo>
                  <a:lnTo>
                    <a:pt x="133350" y="7144"/>
                  </a:lnTo>
                  <a:cubicBezTo>
                    <a:pt x="145733" y="-2381"/>
                    <a:pt x="162878" y="-2381"/>
                    <a:pt x="175260" y="7144"/>
                  </a:cubicBezTo>
                  <a:cubicBezTo>
                    <a:pt x="234315" y="53816"/>
                    <a:pt x="280035" y="114776"/>
                    <a:pt x="308610" y="184309"/>
                  </a:cubicBezTo>
                  <a:cubicBezTo>
                    <a:pt x="309563" y="186214"/>
                    <a:pt x="308610" y="187166"/>
                    <a:pt x="307658" y="189071"/>
                  </a:cubicBezTo>
                  <a:cubicBezTo>
                    <a:pt x="307658" y="190024"/>
                    <a:pt x="305753" y="190976"/>
                    <a:pt x="304800" y="190976"/>
                  </a:cubicBezTo>
                  <a:close/>
                  <a:moveTo>
                    <a:pt x="12383" y="181451"/>
                  </a:moveTo>
                  <a:lnTo>
                    <a:pt x="297180" y="181451"/>
                  </a:lnTo>
                  <a:cubicBezTo>
                    <a:pt x="268605" y="116681"/>
                    <a:pt x="224790" y="59531"/>
                    <a:pt x="169545" y="15716"/>
                  </a:cubicBezTo>
                  <a:cubicBezTo>
                    <a:pt x="160972" y="9049"/>
                    <a:pt x="148590" y="9049"/>
                    <a:pt x="140017" y="15716"/>
                  </a:cubicBezTo>
                  <a:lnTo>
                    <a:pt x="140017" y="15716"/>
                  </a:lnTo>
                  <a:cubicBezTo>
                    <a:pt x="83820" y="59531"/>
                    <a:pt x="40005" y="116681"/>
                    <a:pt x="12383" y="181451"/>
                  </a:cubicBezTo>
                  <a:lnTo>
                    <a:pt x="12383" y="181451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7" name="Freeform 167"/>
            <p:cNvSpPr/>
            <p:nvPr/>
          </p:nvSpPr>
          <p:spPr>
            <a:xfrm>
              <a:off x="5672849" y="5522547"/>
              <a:ext cx="232409" cy="232409"/>
            </a:xfrm>
            <a:custGeom>
              <a:avLst/>
              <a:gdLst/>
              <a:ahLst/>
              <a:cxnLst/>
              <a:rect l="l" t="t" r="r" b="b"/>
              <a:pathLst>
                <a:path w="232409" h="232409">
                  <a:moveTo>
                    <a:pt x="232410" y="116205"/>
                  </a:moveTo>
                  <a:cubicBezTo>
                    <a:pt x="232410" y="180383"/>
                    <a:pt x="180383" y="232410"/>
                    <a:pt x="116205" y="232410"/>
                  </a:cubicBezTo>
                  <a:cubicBezTo>
                    <a:pt x="52027" y="232410"/>
                    <a:pt x="0" y="180383"/>
                    <a:pt x="0" y="116205"/>
                  </a:cubicBezTo>
                  <a:cubicBezTo>
                    <a:pt x="0" y="52027"/>
                    <a:pt x="52027" y="0"/>
                    <a:pt x="116205" y="0"/>
                  </a:cubicBezTo>
                  <a:cubicBezTo>
                    <a:pt x="180383" y="0"/>
                    <a:pt x="232410" y="52027"/>
                    <a:pt x="232410" y="11620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8" name="Freeform 168"/>
            <p:cNvSpPr/>
            <p:nvPr/>
          </p:nvSpPr>
          <p:spPr>
            <a:xfrm>
              <a:off x="5668086" y="5517785"/>
              <a:ext cx="241934" cy="241934"/>
            </a:xfrm>
            <a:custGeom>
              <a:avLst/>
              <a:gdLst/>
              <a:ahLst/>
              <a:cxnLst/>
              <a:rect l="l" t="t" r="r" b="b"/>
              <a:pathLst>
                <a:path w="241934" h="241934">
                  <a:moveTo>
                    <a:pt x="120967" y="241935"/>
                  </a:moveTo>
                  <a:cubicBezTo>
                    <a:pt x="54292" y="241935"/>
                    <a:pt x="0" y="187643"/>
                    <a:pt x="0" y="120968"/>
                  </a:cubicBezTo>
                  <a:cubicBezTo>
                    <a:pt x="0" y="54293"/>
                    <a:pt x="54292" y="0"/>
                    <a:pt x="120967" y="0"/>
                  </a:cubicBezTo>
                  <a:cubicBezTo>
                    <a:pt x="187642" y="0"/>
                    <a:pt x="241935" y="54293"/>
                    <a:pt x="241935" y="120968"/>
                  </a:cubicBezTo>
                  <a:lnTo>
                    <a:pt x="241935" y="120968"/>
                  </a:lnTo>
                  <a:cubicBezTo>
                    <a:pt x="241935" y="187643"/>
                    <a:pt x="187642" y="241935"/>
                    <a:pt x="120967" y="241935"/>
                  </a:cubicBezTo>
                  <a:close/>
                  <a:moveTo>
                    <a:pt x="120967" y="9525"/>
                  </a:moveTo>
                  <a:cubicBezTo>
                    <a:pt x="60008" y="9525"/>
                    <a:pt x="10477" y="59055"/>
                    <a:pt x="10477" y="120015"/>
                  </a:cubicBezTo>
                  <a:cubicBezTo>
                    <a:pt x="10477" y="180975"/>
                    <a:pt x="60008" y="230505"/>
                    <a:pt x="120967" y="230505"/>
                  </a:cubicBezTo>
                  <a:cubicBezTo>
                    <a:pt x="181927" y="230505"/>
                    <a:pt x="231458" y="180975"/>
                    <a:pt x="231458" y="120015"/>
                  </a:cubicBezTo>
                  <a:cubicBezTo>
                    <a:pt x="231458" y="120015"/>
                    <a:pt x="231458" y="120015"/>
                    <a:pt x="231458" y="120015"/>
                  </a:cubicBezTo>
                  <a:cubicBezTo>
                    <a:pt x="231458" y="60007"/>
                    <a:pt x="181927" y="10477"/>
                    <a:pt x="120967" y="9525"/>
                  </a:cubicBezTo>
                  <a:lnTo>
                    <a:pt x="120967" y="9525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69" name="Freeform 169"/>
            <p:cNvSpPr/>
            <p:nvPr/>
          </p:nvSpPr>
          <p:spPr>
            <a:xfrm>
              <a:off x="5717616" y="5567315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875" y="71438"/>
                  </a:moveTo>
                  <a:cubicBezTo>
                    <a:pt x="142875" y="110891"/>
                    <a:pt x="110891" y="142875"/>
                    <a:pt x="71438" y="142875"/>
                  </a:cubicBezTo>
                  <a:cubicBezTo>
                    <a:pt x="31984" y="142875"/>
                    <a:pt x="0" y="110891"/>
                    <a:pt x="0" y="71438"/>
                  </a:cubicBezTo>
                  <a:cubicBezTo>
                    <a:pt x="0" y="31984"/>
                    <a:pt x="31984" y="0"/>
                    <a:pt x="71438" y="0"/>
                  </a:cubicBezTo>
                  <a:cubicBezTo>
                    <a:pt x="110891" y="0"/>
                    <a:pt x="142875" y="31984"/>
                    <a:pt x="142875" y="7143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0" name="Freeform 170"/>
            <p:cNvSpPr/>
            <p:nvPr/>
          </p:nvSpPr>
          <p:spPr>
            <a:xfrm>
              <a:off x="5712854" y="556255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152400"/>
                  </a:moveTo>
                  <a:cubicBezTo>
                    <a:pt x="34290" y="152400"/>
                    <a:pt x="0" y="118110"/>
                    <a:pt x="0" y="76200"/>
                  </a:cubicBezTo>
                  <a:cubicBezTo>
                    <a:pt x="0" y="34290"/>
                    <a:pt x="34290" y="0"/>
                    <a:pt x="76200" y="0"/>
                  </a:cubicBezTo>
                  <a:cubicBezTo>
                    <a:pt x="118110" y="0"/>
                    <a:pt x="152400" y="34290"/>
                    <a:pt x="152400" y="76200"/>
                  </a:cubicBezTo>
                  <a:cubicBezTo>
                    <a:pt x="152400" y="118110"/>
                    <a:pt x="118110" y="152400"/>
                    <a:pt x="76200" y="152400"/>
                  </a:cubicBezTo>
                  <a:cubicBezTo>
                    <a:pt x="76200" y="152400"/>
                    <a:pt x="76200" y="152400"/>
                    <a:pt x="76200" y="152400"/>
                  </a:cubicBezTo>
                  <a:close/>
                  <a:moveTo>
                    <a:pt x="76200" y="9525"/>
                  </a:moveTo>
                  <a:cubicBezTo>
                    <a:pt x="39053" y="9525"/>
                    <a:pt x="9525" y="39052"/>
                    <a:pt x="9525" y="76200"/>
                  </a:cubicBezTo>
                  <a:cubicBezTo>
                    <a:pt x="9525" y="113348"/>
                    <a:pt x="39053" y="142875"/>
                    <a:pt x="76200" y="142875"/>
                  </a:cubicBezTo>
                  <a:cubicBezTo>
                    <a:pt x="113347" y="142875"/>
                    <a:pt x="142875" y="113348"/>
                    <a:pt x="142875" y="76200"/>
                  </a:cubicBezTo>
                  <a:cubicBezTo>
                    <a:pt x="142875" y="76200"/>
                    <a:pt x="142875" y="76200"/>
                    <a:pt x="142875" y="76200"/>
                  </a:cubicBezTo>
                  <a:cubicBezTo>
                    <a:pt x="142875" y="40005"/>
                    <a:pt x="112395" y="9525"/>
                    <a:pt x="76200" y="95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1" name="Freeform 171"/>
            <p:cNvSpPr/>
            <p:nvPr/>
          </p:nvSpPr>
          <p:spPr>
            <a:xfrm>
              <a:off x="5784291" y="5576812"/>
              <a:ext cx="66675" cy="60035"/>
            </a:xfrm>
            <a:custGeom>
              <a:avLst/>
              <a:gdLst/>
              <a:ahLst/>
              <a:cxnLst/>
              <a:rect l="l" t="t" r="r" b="b"/>
              <a:pathLst>
                <a:path w="66675" h="60035">
                  <a:moveTo>
                    <a:pt x="60960" y="60035"/>
                  </a:moveTo>
                  <a:cubicBezTo>
                    <a:pt x="58103" y="60035"/>
                    <a:pt x="56197" y="58130"/>
                    <a:pt x="56197" y="56225"/>
                  </a:cubicBezTo>
                  <a:cubicBezTo>
                    <a:pt x="54292" y="29555"/>
                    <a:pt x="31433" y="8600"/>
                    <a:pt x="4763" y="9553"/>
                  </a:cubicBezTo>
                  <a:cubicBezTo>
                    <a:pt x="1905" y="9553"/>
                    <a:pt x="0" y="7648"/>
                    <a:pt x="0" y="4790"/>
                  </a:cubicBezTo>
                  <a:cubicBezTo>
                    <a:pt x="0" y="1933"/>
                    <a:pt x="1905" y="28"/>
                    <a:pt x="4763" y="28"/>
                  </a:cubicBezTo>
                  <a:cubicBezTo>
                    <a:pt x="36195" y="-925"/>
                    <a:pt x="63817" y="22888"/>
                    <a:pt x="66675" y="54320"/>
                  </a:cubicBezTo>
                  <a:cubicBezTo>
                    <a:pt x="66675" y="57178"/>
                    <a:pt x="64770" y="60035"/>
                    <a:pt x="60960" y="60035"/>
                  </a:cubicBezTo>
                  <a:lnTo>
                    <a:pt x="60960" y="60035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2" name="Freeform 172"/>
            <p:cNvSpPr/>
            <p:nvPr/>
          </p:nvSpPr>
          <p:spPr>
            <a:xfrm>
              <a:off x="5759440" y="5579697"/>
              <a:ext cx="21993" cy="14287"/>
            </a:xfrm>
            <a:custGeom>
              <a:avLst/>
              <a:gdLst/>
              <a:ahLst/>
              <a:cxnLst/>
              <a:rect l="l" t="t" r="r" b="b"/>
              <a:pathLst>
                <a:path w="21993" h="14287">
                  <a:moveTo>
                    <a:pt x="4848" y="14288"/>
                  </a:moveTo>
                  <a:cubicBezTo>
                    <a:pt x="2943" y="14288"/>
                    <a:pt x="1991" y="13335"/>
                    <a:pt x="1038" y="12382"/>
                  </a:cubicBezTo>
                  <a:cubicBezTo>
                    <a:pt x="-867" y="10477"/>
                    <a:pt x="86" y="7620"/>
                    <a:pt x="1991" y="5715"/>
                  </a:cubicBezTo>
                  <a:cubicBezTo>
                    <a:pt x="5801" y="2857"/>
                    <a:pt x="10563" y="952"/>
                    <a:pt x="16278" y="0"/>
                  </a:cubicBezTo>
                  <a:cubicBezTo>
                    <a:pt x="19136" y="0"/>
                    <a:pt x="21041" y="1905"/>
                    <a:pt x="21993" y="3810"/>
                  </a:cubicBezTo>
                  <a:cubicBezTo>
                    <a:pt x="21993" y="3810"/>
                    <a:pt x="21993" y="3810"/>
                    <a:pt x="21993" y="3810"/>
                  </a:cubicBezTo>
                  <a:cubicBezTo>
                    <a:pt x="21993" y="6668"/>
                    <a:pt x="20088" y="8572"/>
                    <a:pt x="18183" y="9525"/>
                  </a:cubicBezTo>
                  <a:cubicBezTo>
                    <a:pt x="14373" y="10477"/>
                    <a:pt x="11516" y="11430"/>
                    <a:pt x="8658" y="13335"/>
                  </a:cubicBezTo>
                  <a:cubicBezTo>
                    <a:pt x="6753" y="13335"/>
                    <a:pt x="5801" y="14288"/>
                    <a:pt x="4848" y="14288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3" name="Freeform 173"/>
            <p:cNvSpPr/>
            <p:nvPr/>
          </p:nvSpPr>
          <p:spPr>
            <a:xfrm>
              <a:off x="5889661" y="5818527"/>
              <a:ext cx="58707" cy="203389"/>
            </a:xfrm>
            <a:custGeom>
              <a:avLst/>
              <a:gdLst/>
              <a:ahLst/>
              <a:cxnLst/>
              <a:rect l="l" t="t" r="r" b="b"/>
              <a:pathLst>
                <a:path w="58707" h="203389">
                  <a:moveTo>
                    <a:pt x="5120" y="203130"/>
                  </a:moveTo>
                  <a:cubicBezTo>
                    <a:pt x="4167" y="203130"/>
                    <a:pt x="4167" y="203130"/>
                    <a:pt x="3215" y="203130"/>
                  </a:cubicBezTo>
                  <a:cubicBezTo>
                    <a:pt x="357" y="202178"/>
                    <a:pt x="-595" y="199320"/>
                    <a:pt x="357" y="197415"/>
                  </a:cubicBezTo>
                  <a:cubicBezTo>
                    <a:pt x="20360" y="133598"/>
                    <a:pt x="36552" y="69780"/>
                    <a:pt x="48935" y="4058"/>
                  </a:cubicBezTo>
                  <a:cubicBezTo>
                    <a:pt x="48935" y="1200"/>
                    <a:pt x="51792" y="-705"/>
                    <a:pt x="54650" y="248"/>
                  </a:cubicBezTo>
                  <a:cubicBezTo>
                    <a:pt x="54650" y="248"/>
                    <a:pt x="54650" y="248"/>
                    <a:pt x="54650" y="248"/>
                  </a:cubicBezTo>
                  <a:cubicBezTo>
                    <a:pt x="57507" y="1200"/>
                    <a:pt x="59412" y="3105"/>
                    <a:pt x="58460" y="5963"/>
                  </a:cubicBezTo>
                  <a:cubicBezTo>
                    <a:pt x="46077" y="71685"/>
                    <a:pt x="29885" y="136455"/>
                    <a:pt x="9882" y="201225"/>
                  </a:cubicBezTo>
                  <a:cubicBezTo>
                    <a:pt x="8930" y="202178"/>
                    <a:pt x="7025" y="204083"/>
                    <a:pt x="5120" y="20313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4" name="Freeform 174"/>
            <p:cNvSpPr/>
            <p:nvPr/>
          </p:nvSpPr>
          <p:spPr>
            <a:xfrm>
              <a:off x="5794769" y="6100715"/>
              <a:ext cx="9525" cy="100964"/>
            </a:xfrm>
            <a:custGeom>
              <a:avLst/>
              <a:gdLst/>
              <a:ahLst/>
              <a:cxnLst/>
              <a:rect l="l" t="t" r="r" b="b"/>
              <a:pathLst>
                <a:path w="9525" h="100964">
                  <a:moveTo>
                    <a:pt x="4763" y="100965"/>
                  </a:moveTo>
                  <a:cubicBezTo>
                    <a:pt x="1905" y="100965"/>
                    <a:pt x="0" y="99060"/>
                    <a:pt x="0" y="96202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cubicBezTo>
                    <a:pt x="7620" y="0"/>
                    <a:pt x="9525" y="1905"/>
                    <a:pt x="9525" y="4763"/>
                  </a:cubicBezTo>
                  <a:lnTo>
                    <a:pt x="9525" y="96202"/>
                  </a:lnTo>
                  <a:cubicBezTo>
                    <a:pt x="9525" y="99060"/>
                    <a:pt x="7620" y="100965"/>
                    <a:pt x="4763" y="10096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5" name="Freeform 175"/>
            <p:cNvSpPr/>
            <p:nvPr/>
          </p:nvSpPr>
          <p:spPr>
            <a:xfrm>
              <a:off x="5745238" y="6144530"/>
              <a:ext cx="9525" cy="105727"/>
            </a:xfrm>
            <a:custGeom>
              <a:avLst/>
              <a:gdLst/>
              <a:ahLst/>
              <a:cxnLst/>
              <a:rect l="l" t="t" r="r" b="b"/>
              <a:pathLst>
                <a:path w="9525" h="105727">
                  <a:moveTo>
                    <a:pt x="4763" y="105728"/>
                  </a:moveTo>
                  <a:cubicBezTo>
                    <a:pt x="1905" y="105728"/>
                    <a:pt x="0" y="103823"/>
                    <a:pt x="0" y="100965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cubicBezTo>
                    <a:pt x="7620" y="0"/>
                    <a:pt x="9525" y="1905"/>
                    <a:pt x="9525" y="4763"/>
                  </a:cubicBezTo>
                  <a:lnTo>
                    <a:pt x="9525" y="100965"/>
                  </a:lnTo>
                  <a:cubicBezTo>
                    <a:pt x="9525" y="102870"/>
                    <a:pt x="7620" y="105728"/>
                    <a:pt x="4763" y="105728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6" name="Freeform 176"/>
            <p:cNvSpPr/>
            <p:nvPr/>
          </p:nvSpPr>
          <p:spPr>
            <a:xfrm>
              <a:off x="5449964" y="6398542"/>
              <a:ext cx="170854" cy="87934"/>
            </a:xfrm>
            <a:custGeom>
              <a:avLst/>
              <a:gdLst/>
              <a:ahLst/>
              <a:cxnLst/>
              <a:rect l="l" t="t" r="r" b="b"/>
              <a:pathLst>
                <a:path w="170854" h="87934">
                  <a:moveTo>
                    <a:pt x="4763" y="87935"/>
                  </a:moveTo>
                  <a:lnTo>
                    <a:pt x="4763" y="87935"/>
                  </a:lnTo>
                  <a:cubicBezTo>
                    <a:pt x="952" y="86982"/>
                    <a:pt x="0" y="85077"/>
                    <a:pt x="0" y="82220"/>
                  </a:cubicBezTo>
                  <a:cubicBezTo>
                    <a:pt x="0" y="82220"/>
                    <a:pt x="0" y="82220"/>
                    <a:pt x="0" y="82220"/>
                  </a:cubicBezTo>
                  <a:cubicBezTo>
                    <a:pt x="0" y="80315"/>
                    <a:pt x="9525" y="32690"/>
                    <a:pt x="51435" y="10782"/>
                  </a:cubicBezTo>
                  <a:cubicBezTo>
                    <a:pt x="81915" y="-5410"/>
                    <a:pt x="120968" y="-3505"/>
                    <a:pt x="167640" y="17450"/>
                  </a:cubicBezTo>
                  <a:cubicBezTo>
                    <a:pt x="170498" y="18402"/>
                    <a:pt x="171450" y="21260"/>
                    <a:pt x="170498" y="23165"/>
                  </a:cubicBezTo>
                  <a:cubicBezTo>
                    <a:pt x="169545" y="26022"/>
                    <a:pt x="166687" y="26975"/>
                    <a:pt x="164782" y="26022"/>
                  </a:cubicBezTo>
                  <a:cubicBezTo>
                    <a:pt x="164782" y="26022"/>
                    <a:pt x="163830" y="26022"/>
                    <a:pt x="163830" y="26022"/>
                  </a:cubicBezTo>
                  <a:cubicBezTo>
                    <a:pt x="120015" y="6972"/>
                    <a:pt x="83820" y="5067"/>
                    <a:pt x="56198" y="19355"/>
                  </a:cubicBezTo>
                  <a:cubicBezTo>
                    <a:pt x="19050" y="38405"/>
                    <a:pt x="9525" y="83172"/>
                    <a:pt x="9525" y="84125"/>
                  </a:cubicBezTo>
                  <a:cubicBezTo>
                    <a:pt x="9525" y="86030"/>
                    <a:pt x="7620" y="87935"/>
                    <a:pt x="4763" y="8793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7" name="Freeform 177"/>
            <p:cNvSpPr/>
            <p:nvPr/>
          </p:nvSpPr>
          <p:spPr>
            <a:xfrm>
              <a:off x="5872304" y="6366729"/>
              <a:ext cx="137253" cy="62597"/>
            </a:xfrm>
            <a:custGeom>
              <a:avLst/>
              <a:gdLst/>
              <a:ahLst/>
              <a:cxnLst/>
              <a:rect l="l" t="t" r="r" b="b"/>
              <a:pathLst>
                <a:path w="137253" h="62597">
                  <a:moveTo>
                    <a:pt x="132015" y="62598"/>
                  </a:moveTo>
                  <a:cubicBezTo>
                    <a:pt x="131062" y="62598"/>
                    <a:pt x="129157" y="61646"/>
                    <a:pt x="128205" y="60693"/>
                  </a:cubicBezTo>
                  <a:cubicBezTo>
                    <a:pt x="59625" y="-15507"/>
                    <a:pt x="7237" y="15925"/>
                    <a:pt x="7237" y="15925"/>
                  </a:cubicBezTo>
                  <a:cubicBezTo>
                    <a:pt x="5332" y="17830"/>
                    <a:pt x="2475" y="16878"/>
                    <a:pt x="570" y="14973"/>
                  </a:cubicBezTo>
                  <a:cubicBezTo>
                    <a:pt x="570" y="14973"/>
                    <a:pt x="570" y="14973"/>
                    <a:pt x="570" y="14973"/>
                  </a:cubicBezTo>
                  <a:cubicBezTo>
                    <a:pt x="-383" y="13068"/>
                    <a:pt x="-383" y="9258"/>
                    <a:pt x="2475" y="8305"/>
                  </a:cubicBezTo>
                  <a:cubicBezTo>
                    <a:pt x="4380" y="6400"/>
                    <a:pt x="61530" y="-26937"/>
                    <a:pt x="135825" y="54978"/>
                  </a:cubicBezTo>
                  <a:cubicBezTo>
                    <a:pt x="137730" y="56883"/>
                    <a:pt x="137730" y="59741"/>
                    <a:pt x="135825" y="61646"/>
                  </a:cubicBezTo>
                  <a:cubicBezTo>
                    <a:pt x="135825" y="61646"/>
                    <a:pt x="135825" y="61646"/>
                    <a:pt x="135825" y="61646"/>
                  </a:cubicBezTo>
                  <a:cubicBezTo>
                    <a:pt x="134872" y="61646"/>
                    <a:pt x="132967" y="62598"/>
                    <a:pt x="132015" y="62598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8" name="Freeform 178"/>
            <p:cNvSpPr/>
            <p:nvPr/>
          </p:nvSpPr>
          <p:spPr>
            <a:xfrm>
              <a:off x="6057658" y="5447299"/>
              <a:ext cx="283845" cy="9525"/>
            </a:xfrm>
            <a:custGeom>
              <a:avLst/>
              <a:gdLst/>
              <a:ahLst/>
              <a:cxnLst/>
              <a:rect l="l" t="t" r="r" b="b"/>
              <a:pathLst>
                <a:path w="283845" h="9525">
                  <a:moveTo>
                    <a:pt x="279083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79083" y="0"/>
                  </a:lnTo>
                  <a:cubicBezTo>
                    <a:pt x="281940" y="0"/>
                    <a:pt x="283845" y="1905"/>
                    <a:pt x="283845" y="4763"/>
                  </a:cubicBezTo>
                  <a:cubicBezTo>
                    <a:pt x="283845" y="7620"/>
                    <a:pt x="281940" y="9525"/>
                    <a:pt x="279083" y="95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79" name="Freeform 179"/>
            <p:cNvSpPr/>
            <p:nvPr/>
          </p:nvSpPr>
          <p:spPr>
            <a:xfrm>
              <a:off x="6057658" y="5509212"/>
              <a:ext cx="283845" cy="9525"/>
            </a:xfrm>
            <a:custGeom>
              <a:avLst/>
              <a:gdLst/>
              <a:ahLst/>
              <a:cxnLst/>
              <a:rect l="l" t="t" r="r" b="b"/>
              <a:pathLst>
                <a:path w="283845" h="9525">
                  <a:moveTo>
                    <a:pt x="279083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79083" y="0"/>
                  </a:lnTo>
                  <a:cubicBezTo>
                    <a:pt x="281940" y="0"/>
                    <a:pt x="283845" y="1905"/>
                    <a:pt x="283845" y="4763"/>
                  </a:cubicBezTo>
                  <a:cubicBezTo>
                    <a:pt x="283845" y="7620"/>
                    <a:pt x="281940" y="9525"/>
                    <a:pt x="279083" y="95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0" name="Freeform 180"/>
            <p:cNvSpPr/>
            <p:nvPr/>
          </p:nvSpPr>
          <p:spPr>
            <a:xfrm>
              <a:off x="6057658" y="5572077"/>
              <a:ext cx="283845" cy="9525"/>
            </a:xfrm>
            <a:custGeom>
              <a:avLst/>
              <a:gdLst/>
              <a:ahLst/>
              <a:cxnLst/>
              <a:rect l="l" t="t" r="r" b="b"/>
              <a:pathLst>
                <a:path w="283845" h="9525">
                  <a:moveTo>
                    <a:pt x="279083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79083" y="0"/>
                  </a:lnTo>
                  <a:cubicBezTo>
                    <a:pt x="281940" y="0"/>
                    <a:pt x="283845" y="1905"/>
                    <a:pt x="283845" y="4763"/>
                  </a:cubicBezTo>
                  <a:cubicBezTo>
                    <a:pt x="283845" y="6667"/>
                    <a:pt x="281940" y="9525"/>
                    <a:pt x="279083" y="95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1" name="Freeform 181"/>
            <p:cNvSpPr/>
            <p:nvPr/>
          </p:nvSpPr>
          <p:spPr>
            <a:xfrm>
              <a:off x="6057658" y="5633990"/>
              <a:ext cx="186690" cy="9525"/>
            </a:xfrm>
            <a:custGeom>
              <a:avLst/>
              <a:gdLst/>
              <a:ahLst/>
              <a:cxnLst/>
              <a:rect l="l" t="t" r="r" b="b"/>
              <a:pathLst>
                <a:path w="186690" h="9525">
                  <a:moveTo>
                    <a:pt x="181928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181928" y="0"/>
                  </a:lnTo>
                  <a:cubicBezTo>
                    <a:pt x="184785" y="0"/>
                    <a:pt x="186690" y="1905"/>
                    <a:pt x="186690" y="4763"/>
                  </a:cubicBezTo>
                  <a:cubicBezTo>
                    <a:pt x="186690" y="7620"/>
                    <a:pt x="184785" y="9525"/>
                    <a:pt x="181928" y="95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2" name="Freeform 182"/>
            <p:cNvSpPr/>
            <p:nvPr/>
          </p:nvSpPr>
          <p:spPr>
            <a:xfrm>
              <a:off x="5823344" y="6188344"/>
              <a:ext cx="9525" cy="49530"/>
            </a:xfrm>
            <a:custGeom>
              <a:avLst/>
              <a:gdLst/>
              <a:ahLst/>
              <a:cxnLst/>
              <a:rect l="l" t="t" r="r" b="b"/>
              <a:pathLst>
                <a:path w="9525" h="49530">
                  <a:moveTo>
                    <a:pt x="4763" y="49530"/>
                  </a:moveTo>
                  <a:cubicBezTo>
                    <a:pt x="1905" y="49530"/>
                    <a:pt x="0" y="47625"/>
                    <a:pt x="0" y="44768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cubicBezTo>
                    <a:pt x="7620" y="0"/>
                    <a:pt x="9525" y="1905"/>
                    <a:pt x="9525" y="4763"/>
                  </a:cubicBezTo>
                  <a:lnTo>
                    <a:pt x="9525" y="44768"/>
                  </a:lnTo>
                  <a:cubicBezTo>
                    <a:pt x="9525" y="46673"/>
                    <a:pt x="7620" y="49530"/>
                    <a:pt x="4763" y="49530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3" name="Freeform 183"/>
            <p:cNvSpPr/>
            <p:nvPr/>
          </p:nvSpPr>
          <p:spPr>
            <a:xfrm>
              <a:off x="5126114" y="5312045"/>
              <a:ext cx="400050" cy="238124"/>
            </a:xfrm>
            <a:custGeom>
              <a:avLst/>
              <a:gdLst/>
              <a:ahLst/>
              <a:cxnLst/>
              <a:rect l="l" t="t" r="r" b="b"/>
              <a:pathLst>
                <a:path w="400050" h="238124">
                  <a:moveTo>
                    <a:pt x="395288" y="238125"/>
                  </a:moveTo>
                  <a:lnTo>
                    <a:pt x="4763" y="238125"/>
                  </a:lnTo>
                  <a:cubicBezTo>
                    <a:pt x="1905" y="238125"/>
                    <a:pt x="0" y="236220"/>
                    <a:pt x="0" y="233362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cubicBezTo>
                    <a:pt x="7620" y="0"/>
                    <a:pt x="9525" y="1905"/>
                    <a:pt x="9525" y="4763"/>
                  </a:cubicBezTo>
                  <a:lnTo>
                    <a:pt x="9525" y="228600"/>
                  </a:lnTo>
                  <a:lnTo>
                    <a:pt x="395288" y="228600"/>
                  </a:lnTo>
                  <a:cubicBezTo>
                    <a:pt x="398145" y="228600"/>
                    <a:pt x="400050" y="230505"/>
                    <a:pt x="400050" y="233362"/>
                  </a:cubicBezTo>
                  <a:cubicBezTo>
                    <a:pt x="400050" y="236220"/>
                    <a:pt x="398145" y="238125"/>
                    <a:pt x="395288" y="2381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4" name="Freeform 184"/>
            <p:cNvSpPr/>
            <p:nvPr/>
          </p:nvSpPr>
          <p:spPr>
            <a:xfrm>
              <a:off x="5169571" y="5336452"/>
              <a:ext cx="287416" cy="178474"/>
            </a:xfrm>
            <a:custGeom>
              <a:avLst/>
              <a:gdLst/>
              <a:ahLst/>
              <a:cxnLst/>
              <a:rect l="l" t="t" r="r" b="b"/>
              <a:pathLst>
                <a:path w="287416" h="178474">
                  <a:moveTo>
                    <a:pt x="4167" y="178475"/>
                  </a:moveTo>
                  <a:cubicBezTo>
                    <a:pt x="4167" y="178475"/>
                    <a:pt x="3215" y="178475"/>
                    <a:pt x="3215" y="178475"/>
                  </a:cubicBezTo>
                  <a:cubicBezTo>
                    <a:pt x="357" y="177522"/>
                    <a:pt x="-595" y="174665"/>
                    <a:pt x="357" y="172760"/>
                  </a:cubicBezTo>
                  <a:lnTo>
                    <a:pt x="357" y="172760"/>
                  </a:lnTo>
                  <a:cubicBezTo>
                    <a:pt x="1310" y="168950"/>
                    <a:pt x="26075" y="89892"/>
                    <a:pt x="85130" y="74652"/>
                  </a:cubicBezTo>
                  <a:cubicBezTo>
                    <a:pt x="117515" y="66080"/>
                    <a:pt x="127040" y="82272"/>
                    <a:pt x="135612" y="97512"/>
                  </a:cubicBezTo>
                  <a:cubicBezTo>
                    <a:pt x="144185" y="112752"/>
                    <a:pt x="150852" y="126087"/>
                    <a:pt x="177522" y="127040"/>
                  </a:cubicBezTo>
                  <a:lnTo>
                    <a:pt x="179427" y="127040"/>
                  </a:lnTo>
                  <a:cubicBezTo>
                    <a:pt x="234672" y="127040"/>
                    <a:pt x="277535" y="5120"/>
                    <a:pt x="278487" y="3215"/>
                  </a:cubicBezTo>
                  <a:cubicBezTo>
                    <a:pt x="279440" y="357"/>
                    <a:pt x="282297" y="-595"/>
                    <a:pt x="284202" y="357"/>
                  </a:cubicBezTo>
                  <a:cubicBezTo>
                    <a:pt x="287060" y="1310"/>
                    <a:pt x="288012" y="4167"/>
                    <a:pt x="287060" y="6072"/>
                  </a:cubicBezTo>
                  <a:cubicBezTo>
                    <a:pt x="285155" y="11787"/>
                    <a:pt x="241340" y="135612"/>
                    <a:pt x="179427" y="135612"/>
                  </a:cubicBezTo>
                  <a:lnTo>
                    <a:pt x="177522" y="135612"/>
                  </a:lnTo>
                  <a:cubicBezTo>
                    <a:pt x="145137" y="133707"/>
                    <a:pt x="135612" y="116562"/>
                    <a:pt x="127040" y="101322"/>
                  </a:cubicBezTo>
                  <a:cubicBezTo>
                    <a:pt x="118467" y="86082"/>
                    <a:pt x="113705" y="75605"/>
                    <a:pt x="87987" y="82272"/>
                  </a:cubicBezTo>
                  <a:cubicBezTo>
                    <a:pt x="34647" y="96560"/>
                    <a:pt x="10835" y="173712"/>
                    <a:pt x="9882" y="174665"/>
                  </a:cubicBezTo>
                  <a:cubicBezTo>
                    <a:pt x="7977" y="177522"/>
                    <a:pt x="6072" y="178475"/>
                    <a:pt x="4167" y="17847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5" name="Freeform 185"/>
            <p:cNvSpPr/>
            <p:nvPr/>
          </p:nvSpPr>
          <p:spPr>
            <a:xfrm>
              <a:off x="6090044" y="6090237"/>
              <a:ext cx="169544" cy="169545"/>
            </a:xfrm>
            <a:custGeom>
              <a:avLst/>
              <a:gdLst/>
              <a:ahLst/>
              <a:cxnLst/>
              <a:rect l="l" t="t" r="r" b="b"/>
              <a:pathLst>
                <a:path w="169544" h="169545">
                  <a:moveTo>
                    <a:pt x="84772" y="169545"/>
                  </a:moveTo>
                  <a:cubicBezTo>
                    <a:pt x="38100" y="169545"/>
                    <a:pt x="0" y="131445"/>
                    <a:pt x="0" y="84772"/>
                  </a:cubicBezTo>
                  <a:cubicBezTo>
                    <a:pt x="0" y="38100"/>
                    <a:pt x="38100" y="0"/>
                    <a:pt x="84772" y="0"/>
                  </a:cubicBezTo>
                  <a:cubicBezTo>
                    <a:pt x="131445" y="0"/>
                    <a:pt x="169545" y="38100"/>
                    <a:pt x="169545" y="84772"/>
                  </a:cubicBezTo>
                  <a:cubicBezTo>
                    <a:pt x="169545" y="84772"/>
                    <a:pt x="169545" y="84772"/>
                    <a:pt x="169545" y="84772"/>
                  </a:cubicBezTo>
                  <a:cubicBezTo>
                    <a:pt x="169545" y="131445"/>
                    <a:pt x="131445" y="169545"/>
                    <a:pt x="84772" y="169545"/>
                  </a:cubicBezTo>
                  <a:close/>
                  <a:moveTo>
                    <a:pt x="84772" y="9525"/>
                  </a:moveTo>
                  <a:cubicBezTo>
                    <a:pt x="42863" y="9525"/>
                    <a:pt x="9525" y="42863"/>
                    <a:pt x="9525" y="84772"/>
                  </a:cubicBezTo>
                  <a:cubicBezTo>
                    <a:pt x="9525" y="126682"/>
                    <a:pt x="42863" y="160020"/>
                    <a:pt x="84772" y="160020"/>
                  </a:cubicBezTo>
                  <a:cubicBezTo>
                    <a:pt x="126682" y="160020"/>
                    <a:pt x="160020" y="126682"/>
                    <a:pt x="160020" y="84772"/>
                  </a:cubicBezTo>
                  <a:cubicBezTo>
                    <a:pt x="160020" y="84772"/>
                    <a:pt x="160020" y="84772"/>
                    <a:pt x="160020" y="84772"/>
                  </a:cubicBezTo>
                  <a:cubicBezTo>
                    <a:pt x="160020" y="42863"/>
                    <a:pt x="126682" y="9525"/>
                    <a:pt x="84772" y="95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6" name="Freeform 186"/>
            <p:cNvSpPr/>
            <p:nvPr/>
          </p:nvSpPr>
          <p:spPr>
            <a:xfrm>
              <a:off x="6170054" y="6090237"/>
              <a:ext cx="75333" cy="134302"/>
            </a:xfrm>
            <a:custGeom>
              <a:avLst/>
              <a:gdLst/>
              <a:ahLst/>
              <a:cxnLst/>
              <a:rect l="l" t="t" r="r" b="b"/>
              <a:pathLst>
                <a:path w="75333" h="134302">
                  <a:moveTo>
                    <a:pt x="70485" y="134302"/>
                  </a:moveTo>
                  <a:cubicBezTo>
                    <a:pt x="69533" y="134302"/>
                    <a:pt x="68580" y="134302"/>
                    <a:pt x="67628" y="133350"/>
                  </a:cubicBezTo>
                  <a:lnTo>
                    <a:pt x="1905" y="88582"/>
                  </a:lnTo>
                  <a:cubicBezTo>
                    <a:pt x="953" y="87630"/>
                    <a:pt x="0" y="86677"/>
                    <a:pt x="0" y="84772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4763" y="0"/>
                  </a:cubicBezTo>
                  <a:cubicBezTo>
                    <a:pt x="7620" y="0"/>
                    <a:pt x="9525" y="1905"/>
                    <a:pt x="9525" y="4763"/>
                  </a:cubicBezTo>
                  <a:lnTo>
                    <a:pt x="9525" y="81915"/>
                  </a:lnTo>
                  <a:lnTo>
                    <a:pt x="73342" y="125730"/>
                  </a:lnTo>
                  <a:cubicBezTo>
                    <a:pt x="75247" y="127635"/>
                    <a:pt x="76200" y="130492"/>
                    <a:pt x="74295" y="132397"/>
                  </a:cubicBezTo>
                  <a:cubicBezTo>
                    <a:pt x="74295" y="134302"/>
                    <a:pt x="72390" y="134302"/>
                    <a:pt x="70485" y="134302"/>
                  </a:cubicBezTo>
                  <a:lnTo>
                    <a:pt x="70485" y="134302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7" name="Freeform 187"/>
            <p:cNvSpPr/>
            <p:nvPr/>
          </p:nvSpPr>
          <p:spPr>
            <a:xfrm>
              <a:off x="6095511" y="6169999"/>
              <a:ext cx="85268" cy="26917"/>
            </a:xfrm>
            <a:custGeom>
              <a:avLst/>
              <a:gdLst/>
              <a:ahLst/>
              <a:cxnLst/>
              <a:rect l="l" t="t" r="r" b="b"/>
              <a:pathLst>
                <a:path w="85268" h="26917">
                  <a:moveTo>
                    <a:pt x="5010" y="26918"/>
                  </a:moveTo>
                  <a:cubicBezTo>
                    <a:pt x="3105" y="26918"/>
                    <a:pt x="1200" y="25013"/>
                    <a:pt x="248" y="23108"/>
                  </a:cubicBezTo>
                  <a:cubicBezTo>
                    <a:pt x="-705" y="20250"/>
                    <a:pt x="1200" y="18345"/>
                    <a:pt x="4058" y="17393"/>
                  </a:cubicBezTo>
                  <a:cubicBezTo>
                    <a:pt x="4058" y="17393"/>
                    <a:pt x="4058" y="17393"/>
                    <a:pt x="4058" y="17393"/>
                  </a:cubicBezTo>
                  <a:lnTo>
                    <a:pt x="79305" y="248"/>
                  </a:lnTo>
                  <a:cubicBezTo>
                    <a:pt x="82163" y="-705"/>
                    <a:pt x="85020" y="1200"/>
                    <a:pt x="85020" y="4058"/>
                  </a:cubicBezTo>
                  <a:cubicBezTo>
                    <a:pt x="85973" y="6915"/>
                    <a:pt x="84068" y="9773"/>
                    <a:pt x="81210" y="9773"/>
                  </a:cubicBezTo>
                  <a:lnTo>
                    <a:pt x="5963" y="26918"/>
                  </a:lnTo>
                  <a:lnTo>
                    <a:pt x="5010" y="26918"/>
                  </a:ln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8" name="Freeform 188"/>
            <p:cNvSpPr/>
            <p:nvPr/>
          </p:nvSpPr>
          <p:spPr>
            <a:xfrm>
              <a:off x="5298516" y="6178819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119063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119063" y="0"/>
                  </a:lnTo>
                  <a:cubicBezTo>
                    <a:pt x="121920" y="0"/>
                    <a:pt x="123825" y="1905"/>
                    <a:pt x="123825" y="4763"/>
                  </a:cubicBezTo>
                  <a:cubicBezTo>
                    <a:pt x="123825" y="7620"/>
                    <a:pt x="121920" y="9525"/>
                    <a:pt x="119063" y="95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89" name="Freeform 189"/>
            <p:cNvSpPr/>
            <p:nvPr/>
          </p:nvSpPr>
          <p:spPr>
            <a:xfrm>
              <a:off x="5298516" y="6228350"/>
              <a:ext cx="81914" cy="9525"/>
            </a:xfrm>
            <a:custGeom>
              <a:avLst/>
              <a:gdLst/>
              <a:ahLst/>
              <a:cxnLst/>
              <a:rect l="l" t="t" r="r" b="b"/>
              <a:pathLst>
                <a:path w="81914" h="9525">
                  <a:moveTo>
                    <a:pt x="77152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77152" y="0"/>
                  </a:lnTo>
                  <a:cubicBezTo>
                    <a:pt x="80010" y="0"/>
                    <a:pt x="81915" y="1905"/>
                    <a:pt x="81915" y="4763"/>
                  </a:cubicBezTo>
                  <a:cubicBezTo>
                    <a:pt x="81915" y="6667"/>
                    <a:pt x="80010" y="9525"/>
                    <a:pt x="77152" y="9525"/>
                  </a:cubicBezTo>
                  <a:close/>
                </a:path>
              </a:pathLst>
            </a:custGeom>
            <a:solidFill>
              <a:srgbClr val="D1D3D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0" name="Freeform 190"/>
            <p:cNvSpPr/>
            <p:nvPr/>
          </p:nvSpPr>
          <p:spPr>
            <a:xfrm>
              <a:off x="6435247" y="5196732"/>
              <a:ext cx="414549" cy="374523"/>
            </a:xfrm>
            <a:custGeom>
              <a:avLst/>
              <a:gdLst/>
              <a:ahLst/>
              <a:cxnLst/>
              <a:rect l="l" t="t" r="r" b="b"/>
              <a:pathLst>
                <a:path w="414549" h="374523">
                  <a:moveTo>
                    <a:pt x="99614" y="349627"/>
                  </a:moveTo>
                  <a:cubicBezTo>
                    <a:pt x="87232" y="341055"/>
                    <a:pt x="80564" y="325815"/>
                    <a:pt x="82469" y="310575"/>
                  </a:cubicBezTo>
                  <a:cubicBezTo>
                    <a:pt x="67229" y="314385"/>
                    <a:pt x="51037" y="306765"/>
                    <a:pt x="43417" y="292477"/>
                  </a:cubicBezTo>
                  <a:cubicBezTo>
                    <a:pt x="36749" y="278190"/>
                    <a:pt x="34844" y="261997"/>
                    <a:pt x="37702" y="246757"/>
                  </a:cubicBezTo>
                  <a:cubicBezTo>
                    <a:pt x="4364" y="230565"/>
                    <a:pt x="-8971" y="190560"/>
                    <a:pt x="6269" y="157222"/>
                  </a:cubicBezTo>
                  <a:cubicBezTo>
                    <a:pt x="13889" y="141982"/>
                    <a:pt x="27224" y="129600"/>
                    <a:pt x="43417" y="123885"/>
                  </a:cubicBezTo>
                  <a:cubicBezTo>
                    <a:pt x="39607" y="121980"/>
                    <a:pt x="35797" y="118170"/>
                    <a:pt x="34844" y="113407"/>
                  </a:cubicBezTo>
                  <a:cubicBezTo>
                    <a:pt x="26272" y="84832"/>
                    <a:pt x="43417" y="51495"/>
                    <a:pt x="70087" y="37207"/>
                  </a:cubicBezTo>
                  <a:cubicBezTo>
                    <a:pt x="97709" y="23872"/>
                    <a:pt x="129142" y="22920"/>
                    <a:pt x="157717" y="34350"/>
                  </a:cubicBezTo>
                  <a:cubicBezTo>
                    <a:pt x="155812" y="26730"/>
                    <a:pt x="159622" y="18157"/>
                    <a:pt x="165337" y="13395"/>
                  </a:cubicBezTo>
                  <a:cubicBezTo>
                    <a:pt x="172004" y="8632"/>
                    <a:pt x="178672" y="5775"/>
                    <a:pt x="187244" y="4822"/>
                  </a:cubicBezTo>
                  <a:cubicBezTo>
                    <a:pt x="226297" y="-3750"/>
                    <a:pt x="266302" y="-893"/>
                    <a:pt x="303449" y="13395"/>
                  </a:cubicBezTo>
                  <a:cubicBezTo>
                    <a:pt x="321547" y="20062"/>
                    <a:pt x="340597" y="33397"/>
                    <a:pt x="338692" y="52447"/>
                  </a:cubicBezTo>
                  <a:cubicBezTo>
                    <a:pt x="370124" y="46732"/>
                    <a:pt x="400604" y="68640"/>
                    <a:pt x="405367" y="100072"/>
                  </a:cubicBezTo>
                  <a:cubicBezTo>
                    <a:pt x="408224" y="116265"/>
                    <a:pt x="403462" y="132457"/>
                    <a:pt x="393937" y="145792"/>
                  </a:cubicBezTo>
                  <a:cubicBezTo>
                    <a:pt x="420607" y="171510"/>
                    <a:pt x="421559" y="214372"/>
                    <a:pt x="395842" y="241042"/>
                  </a:cubicBezTo>
                  <a:cubicBezTo>
                    <a:pt x="387269" y="250567"/>
                    <a:pt x="375839" y="257235"/>
                    <a:pt x="362504" y="260092"/>
                  </a:cubicBezTo>
                  <a:cubicBezTo>
                    <a:pt x="363457" y="255330"/>
                    <a:pt x="370124" y="259140"/>
                    <a:pt x="372029" y="263902"/>
                  </a:cubicBezTo>
                  <a:cubicBezTo>
                    <a:pt x="383459" y="292477"/>
                    <a:pt x="362504" y="326767"/>
                    <a:pt x="335834" y="342960"/>
                  </a:cubicBezTo>
                  <a:cubicBezTo>
                    <a:pt x="309164" y="359152"/>
                    <a:pt x="269159" y="362010"/>
                    <a:pt x="247252" y="340102"/>
                  </a:cubicBezTo>
                  <a:cubicBezTo>
                    <a:pt x="247252" y="355342"/>
                    <a:pt x="236774" y="368677"/>
                    <a:pt x="222487" y="372487"/>
                  </a:cubicBezTo>
                  <a:cubicBezTo>
                    <a:pt x="208199" y="375345"/>
                    <a:pt x="192959" y="375345"/>
                    <a:pt x="177719" y="371535"/>
                  </a:cubicBezTo>
                  <a:cubicBezTo>
                    <a:pt x="163432" y="368677"/>
                    <a:pt x="150097" y="361057"/>
                    <a:pt x="135809" y="357247"/>
                  </a:cubicBezTo>
                  <a:cubicBezTo>
                    <a:pt x="124379" y="354390"/>
                    <a:pt x="111997" y="358200"/>
                    <a:pt x="99614" y="34962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1" name="Freeform 191"/>
            <p:cNvSpPr/>
            <p:nvPr/>
          </p:nvSpPr>
          <p:spPr>
            <a:xfrm>
              <a:off x="6429938" y="5192922"/>
              <a:ext cx="426072" cy="382964"/>
            </a:xfrm>
            <a:custGeom>
              <a:avLst/>
              <a:gdLst/>
              <a:ahLst/>
              <a:cxnLst/>
              <a:rect l="l" t="t" r="r" b="b"/>
              <a:pathLst>
                <a:path w="426072" h="382964">
                  <a:moveTo>
                    <a:pt x="211603" y="382965"/>
                  </a:moveTo>
                  <a:cubicBezTo>
                    <a:pt x="202078" y="382965"/>
                    <a:pt x="192553" y="381060"/>
                    <a:pt x="183028" y="379155"/>
                  </a:cubicBezTo>
                  <a:cubicBezTo>
                    <a:pt x="175408" y="377250"/>
                    <a:pt x="167788" y="374392"/>
                    <a:pt x="160168" y="371535"/>
                  </a:cubicBezTo>
                  <a:cubicBezTo>
                    <a:pt x="153501" y="368677"/>
                    <a:pt x="147786" y="366772"/>
                    <a:pt x="141118" y="364867"/>
                  </a:cubicBezTo>
                  <a:cubicBezTo>
                    <a:pt x="136356" y="363915"/>
                    <a:pt x="132546" y="363915"/>
                    <a:pt x="127783" y="363915"/>
                  </a:cubicBezTo>
                  <a:cubicBezTo>
                    <a:pt x="118258" y="364867"/>
                    <a:pt x="108733" y="362010"/>
                    <a:pt x="101113" y="357247"/>
                  </a:cubicBezTo>
                  <a:lnTo>
                    <a:pt x="101113" y="357247"/>
                  </a:lnTo>
                  <a:cubicBezTo>
                    <a:pt x="89683" y="348675"/>
                    <a:pt x="82063" y="335340"/>
                    <a:pt x="82063" y="320100"/>
                  </a:cubicBezTo>
                  <a:cubicBezTo>
                    <a:pt x="65871" y="321052"/>
                    <a:pt x="51583" y="312480"/>
                    <a:pt x="43963" y="298192"/>
                  </a:cubicBezTo>
                  <a:cubicBezTo>
                    <a:pt x="37296" y="283905"/>
                    <a:pt x="34438" y="268665"/>
                    <a:pt x="37296" y="253425"/>
                  </a:cubicBezTo>
                  <a:cubicBezTo>
                    <a:pt x="3006" y="234375"/>
                    <a:pt x="-10329" y="190560"/>
                    <a:pt x="8721" y="156270"/>
                  </a:cubicBezTo>
                  <a:cubicBezTo>
                    <a:pt x="15388" y="143887"/>
                    <a:pt x="25866" y="133410"/>
                    <a:pt x="39200" y="126742"/>
                  </a:cubicBezTo>
                  <a:cubicBezTo>
                    <a:pt x="37296" y="124837"/>
                    <a:pt x="36343" y="121980"/>
                    <a:pt x="35391" y="119122"/>
                  </a:cubicBezTo>
                  <a:cubicBezTo>
                    <a:pt x="26818" y="90547"/>
                    <a:pt x="43011" y="54352"/>
                    <a:pt x="72538" y="37207"/>
                  </a:cubicBezTo>
                  <a:cubicBezTo>
                    <a:pt x="99208" y="23872"/>
                    <a:pt x="129688" y="21967"/>
                    <a:pt x="157311" y="31492"/>
                  </a:cubicBezTo>
                  <a:cubicBezTo>
                    <a:pt x="158263" y="24825"/>
                    <a:pt x="162073" y="18157"/>
                    <a:pt x="167788" y="14347"/>
                  </a:cubicBezTo>
                  <a:cubicBezTo>
                    <a:pt x="174456" y="9585"/>
                    <a:pt x="183028" y="5775"/>
                    <a:pt x="191601" y="4822"/>
                  </a:cubicBezTo>
                  <a:cubicBezTo>
                    <a:pt x="231606" y="-3750"/>
                    <a:pt x="272563" y="-893"/>
                    <a:pt x="310663" y="13395"/>
                  </a:cubicBezTo>
                  <a:cubicBezTo>
                    <a:pt x="333523" y="21967"/>
                    <a:pt x="347810" y="36255"/>
                    <a:pt x="349716" y="51495"/>
                  </a:cubicBezTo>
                  <a:cubicBezTo>
                    <a:pt x="384006" y="48637"/>
                    <a:pt x="414485" y="75307"/>
                    <a:pt x="417343" y="109597"/>
                  </a:cubicBezTo>
                  <a:cubicBezTo>
                    <a:pt x="418296" y="123885"/>
                    <a:pt x="414485" y="137220"/>
                    <a:pt x="406866" y="148650"/>
                  </a:cubicBezTo>
                  <a:cubicBezTo>
                    <a:pt x="433535" y="178177"/>
                    <a:pt x="432583" y="222945"/>
                    <a:pt x="403056" y="250567"/>
                  </a:cubicBezTo>
                  <a:cubicBezTo>
                    <a:pt x="397341" y="256282"/>
                    <a:pt x="390673" y="260092"/>
                    <a:pt x="383053" y="263902"/>
                  </a:cubicBezTo>
                  <a:cubicBezTo>
                    <a:pt x="383053" y="263902"/>
                    <a:pt x="384006" y="264855"/>
                    <a:pt x="384006" y="265807"/>
                  </a:cubicBezTo>
                  <a:cubicBezTo>
                    <a:pt x="396388" y="298192"/>
                    <a:pt x="373528" y="334387"/>
                    <a:pt x="344953" y="350580"/>
                  </a:cubicBezTo>
                  <a:cubicBezTo>
                    <a:pt x="319236" y="365820"/>
                    <a:pt x="283041" y="370582"/>
                    <a:pt x="258276" y="353437"/>
                  </a:cubicBezTo>
                  <a:cubicBezTo>
                    <a:pt x="254466" y="366772"/>
                    <a:pt x="243988" y="377250"/>
                    <a:pt x="230653" y="381060"/>
                  </a:cubicBezTo>
                  <a:cubicBezTo>
                    <a:pt x="223986" y="382965"/>
                    <a:pt x="218271" y="382965"/>
                    <a:pt x="211603" y="382965"/>
                  </a:cubicBezTo>
                  <a:close/>
                  <a:moveTo>
                    <a:pt x="87778" y="308670"/>
                  </a:moveTo>
                  <a:cubicBezTo>
                    <a:pt x="88731" y="308670"/>
                    <a:pt x="89683" y="308670"/>
                    <a:pt x="90636" y="309622"/>
                  </a:cubicBezTo>
                  <a:cubicBezTo>
                    <a:pt x="91588" y="310575"/>
                    <a:pt x="92541" y="312480"/>
                    <a:pt x="92541" y="313432"/>
                  </a:cubicBezTo>
                  <a:cubicBezTo>
                    <a:pt x="91588" y="326767"/>
                    <a:pt x="97303" y="340102"/>
                    <a:pt x="107781" y="347722"/>
                  </a:cubicBezTo>
                  <a:lnTo>
                    <a:pt x="107781" y="347722"/>
                  </a:lnTo>
                  <a:cubicBezTo>
                    <a:pt x="114448" y="351532"/>
                    <a:pt x="122068" y="353437"/>
                    <a:pt x="129688" y="353437"/>
                  </a:cubicBezTo>
                  <a:cubicBezTo>
                    <a:pt x="134451" y="353437"/>
                    <a:pt x="139213" y="354390"/>
                    <a:pt x="144928" y="355342"/>
                  </a:cubicBezTo>
                  <a:cubicBezTo>
                    <a:pt x="151596" y="357247"/>
                    <a:pt x="159216" y="359152"/>
                    <a:pt x="165883" y="362010"/>
                  </a:cubicBezTo>
                  <a:cubicBezTo>
                    <a:pt x="172551" y="364867"/>
                    <a:pt x="179218" y="367725"/>
                    <a:pt x="186838" y="368677"/>
                  </a:cubicBezTo>
                  <a:cubicBezTo>
                    <a:pt x="200173" y="372487"/>
                    <a:pt x="214461" y="373440"/>
                    <a:pt x="228748" y="369630"/>
                  </a:cubicBezTo>
                  <a:cubicBezTo>
                    <a:pt x="241131" y="366772"/>
                    <a:pt x="249703" y="355342"/>
                    <a:pt x="250656" y="342960"/>
                  </a:cubicBezTo>
                  <a:cubicBezTo>
                    <a:pt x="250656" y="341055"/>
                    <a:pt x="251608" y="339150"/>
                    <a:pt x="253513" y="338197"/>
                  </a:cubicBezTo>
                  <a:cubicBezTo>
                    <a:pt x="255418" y="337245"/>
                    <a:pt x="257323" y="337245"/>
                    <a:pt x="259228" y="339150"/>
                  </a:cubicBezTo>
                  <a:cubicBezTo>
                    <a:pt x="280183" y="360105"/>
                    <a:pt x="317331" y="356295"/>
                    <a:pt x="342096" y="342007"/>
                  </a:cubicBezTo>
                  <a:cubicBezTo>
                    <a:pt x="366860" y="326767"/>
                    <a:pt x="386863" y="295335"/>
                    <a:pt x="376385" y="268665"/>
                  </a:cubicBezTo>
                  <a:cubicBezTo>
                    <a:pt x="376385" y="267712"/>
                    <a:pt x="375433" y="267712"/>
                    <a:pt x="375433" y="266760"/>
                  </a:cubicBezTo>
                  <a:lnTo>
                    <a:pt x="372576" y="267712"/>
                  </a:lnTo>
                  <a:cubicBezTo>
                    <a:pt x="370671" y="267712"/>
                    <a:pt x="368766" y="267712"/>
                    <a:pt x="367813" y="266760"/>
                  </a:cubicBezTo>
                  <a:cubicBezTo>
                    <a:pt x="366860" y="265807"/>
                    <a:pt x="365908" y="263902"/>
                    <a:pt x="366860" y="261997"/>
                  </a:cubicBezTo>
                  <a:cubicBezTo>
                    <a:pt x="367813" y="259140"/>
                    <a:pt x="370671" y="256282"/>
                    <a:pt x="373528" y="256282"/>
                  </a:cubicBezTo>
                  <a:cubicBezTo>
                    <a:pt x="374481" y="256282"/>
                    <a:pt x="375433" y="256282"/>
                    <a:pt x="376385" y="256282"/>
                  </a:cubicBezTo>
                  <a:cubicBezTo>
                    <a:pt x="395435" y="249615"/>
                    <a:pt x="410676" y="233422"/>
                    <a:pt x="416391" y="213420"/>
                  </a:cubicBezTo>
                  <a:cubicBezTo>
                    <a:pt x="422106" y="191512"/>
                    <a:pt x="415438" y="167700"/>
                    <a:pt x="399246" y="152460"/>
                  </a:cubicBezTo>
                  <a:cubicBezTo>
                    <a:pt x="397341" y="150555"/>
                    <a:pt x="397341" y="147697"/>
                    <a:pt x="398293" y="145792"/>
                  </a:cubicBezTo>
                  <a:cubicBezTo>
                    <a:pt x="416391" y="121980"/>
                    <a:pt x="411628" y="88642"/>
                    <a:pt x="388768" y="70545"/>
                  </a:cubicBezTo>
                  <a:cubicBezTo>
                    <a:pt x="377338" y="61972"/>
                    <a:pt x="362098" y="58162"/>
                    <a:pt x="347810" y="60067"/>
                  </a:cubicBezTo>
                  <a:cubicBezTo>
                    <a:pt x="344953" y="60067"/>
                    <a:pt x="343048" y="58162"/>
                    <a:pt x="342096" y="56257"/>
                  </a:cubicBezTo>
                  <a:cubicBezTo>
                    <a:pt x="342096" y="56257"/>
                    <a:pt x="342096" y="55305"/>
                    <a:pt x="342096" y="55305"/>
                  </a:cubicBezTo>
                  <a:cubicBezTo>
                    <a:pt x="343048" y="40065"/>
                    <a:pt x="325903" y="27682"/>
                    <a:pt x="309711" y="21015"/>
                  </a:cubicBezTo>
                  <a:cubicBezTo>
                    <a:pt x="273516" y="7680"/>
                    <a:pt x="233511" y="4822"/>
                    <a:pt x="196363" y="12442"/>
                  </a:cubicBezTo>
                  <a:cubicBezTo>
                    <a:pt x="189696" y="13395"/>
                    <a:pt x="183028" y="16252"/>
                    <a:pt x="177313" y="20062"/>
                  </a:cubicBezTo>
                  <a:cubicBezTo>
                    <a:pt x="172551" y="23872"/>
                    <a:pt x="169693" y="29587"/>
                    <a:pt x="170646" y="35302"/>
                  </a:cubicBezTo>
                  <a:cubicBezTo>
                    <a:pt x="171598" y="37207"/>
                    <a:pt x="170646" y="39112"/>
                    <a:pt x="169693" y="40065"/>
                  </a:cubicBezTo>
                  <a:cubicBezTo>
                    <a:pt x="168741" y="41017"/>
                    <a:pt x="166836" y="41970"/>
                    <a:pt x="164931" y="41017"/>
                  </a:cubicBezTo>
                  <a:cubicBezTo>
                    <a:pt x="138261" y="29587"/>
                    <a:pt x="107781" y="30540"/>
                    <a:pt x="81111" y="42922"/>
                  </a:cubicBezTo>
                  <a:cubicBezTo>
                    <a:pt x="55393" y="57210"/>
                    <a:pt x="41106" y="87690"/>
                    <a:pt x="48725" y="113407"/>
                  </a:cubicBezTo>
                  <a:cubicBezTo>
                    <a:pt x="49678" y="115312"/>
                    <a:pt x="50631" y="120075"/>
                    <a:pt x="53488" y="121027"/>
                  </a:cubicBezTo>
                  <a:cubicBezTo>
                    <a:pt x="55393" y="121980"/>
                    <a:pt x="57298" y="122932"/>
                    <a:pt x="57298" y="125790"/>
                  </a:cubicBezTo>
                  <a:cubicBezTo>
                    <a:pt x="57298" y="127695"/>
                    <a:pt x="56346" y="129600"/>
                    <a:pt x="54441" y="130552"/>
                  </a:cubicBezTo>
                  <a:cubicBezTo>
                    <a:pt x="22056" y="141982"/>
                    <a:pt x="5863" y="178177"/>
                    <a:pt x="18246" y="210562"/>
                  </a:cubicBezTo>
                  <a:cubicBezTo>
                    <a:pt x="23961" y="225802"/>
                    <a:pt x="35391" y="238185"/>
                    <a:pt x="49678" y="244852"/>
                  </a:cubicBezTo>
                  <a:cubicBezTo>
                    <a:pt x="51583" y="245805"/>
                    <a:pt x="52536" y="247710"/>
                    <a:pt x="52536" y="249615"/>
                  </a:cubicBezTo>
                  <a:cubicBezTo>
                    <a:pt x="49678" y="263902"/>
                    <a:pt x="50631" y="279142"/>
                    <a:pt x="57298" y="291525"/>
                  </a:cubicBezTo>
                  <a:cubicBezTo>
                    <a:pt x="63966" y="303907"/>
                    <a:pt x="77300" y="310575"/>
                    <a:pt x="90636" y="307717"/>
                  </a:cubicBezTo>
                  <a:cubicBezTo>
                    <a:pt x="86825" y="309622"/>
                    <a:pt x="86825" y="309622"/>
                    <a:pt x="87778" y="308670"/>
                  </a:cubicBezTo>
                  <a:lnTo>
                    <a:pt x="87778" y="30867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2" name="Freeform 192"/>
            <p:cNvSpPr/>
            <p:nvPr/>
          </p:nvSpPr>
          <p:spPr>
            <a:xfrm>
              <a:off x="6285010" y="5659707"/>
              <a:ext cx="190795" cy="495116"/>
            </a:xfrm>
            <a:custGeom>
              <a:avLst/>
              <a:gdLst/>
              <a:ahLst/>
              <a:cxnLst/>
              <a:rect l="l" t="t" r="r" b="b"/>
              <a:pathLst>
                <a:path w="190795" h="495116">
                  <a:moveTo>
                    <a:pt x="190796" y="0"/>
                  </a:moveTo>
                  <a:cubicBezTo>
                    <a:pt x="190796" y="0"/>
                    <a:pt x="26013" y="296228"/>
                    <a:pt x="3153" y="347663"/>
                  </a:cubicBezTo>
                  <a:cubicBezTo>
                    <a:pt x="-18754" y="399098"/>
                    <a:pt x="79353" y="520065"/>
                    <a:pt x="116501" y="490538"/>
                  </a:cubicBezTo>
                  <a:cubicBezTo>
                    <a:pt x="155553" y="461963"/>
                    <a:pt x="190796" y="0"/>
                    <a:pt x="190796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3" name="Freeform 193"/>
            <p:cNvSpPr/>
            <p:nvPr/>
          </p:nvSpPr>
          <p:spPr>
            <a:xfrm>
              <a:off x="6766319" y="7157037"/>
              <a:ext cx="145211" cy="213359"/>
            </a:xfrm>
            <a:custGeom>
              <a:avLst/>
              <a:gdLst/>
              <a:ahLst/>
              <a:cxnLst/>
              <a:rect l="l" t="t" r="r" b="b"/>
              <a:pathLst>
                <a:path w="145211" h="213359">
                  <a:moveTo>
                    <a:pt x="25717" y="47625"/>
                  </a:moveTo>
                  <a:cubicBezTo>
                    <a:pt x="25717" y="47625"/>
                    <a:pt x="32385" y="91440"/>
                    <a:pt x="22860" y="107633"/>
                  </a:cubicBezTo>
                  <a:cubicBezTo>
                    <a:pt x="9525" y="131445"/>
                    <a:pt x="1905" y="158115"/>
                    <a:pt x="0" y="184785"/>
                  </a:cubicBezTo>
                  <a:cubicBezTo>
                    <a:pt x="15240" y="202883"/>
                    <a:pt x="38100" y="213360"/>
                    <a:pt x="61913" y="213360"/>
                  </a:cubicBezTo>
                  <a:cubicBezTo>
                    <a:pt x="100965" y="213360"/>
                    <a:pt x="140017" y="182880"/>
                    <a:pt x="144780" y="168592"/>
                  </a:cubicBezTo>
                  <a:cubicBezTo>
                    <a:pt x="149542" y="154305"/>
                    <a:pt x="113347" y="0"/>
                    <a:pt x="113347" y="0"/>
                  </a:cubicBezTo>
                  <a:lnTo>
                    <a:pt x="25717" y="4762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4" name="Freeform 194"/>
            <p:cNvSpPr/>
            <p:nvPr/>
          </p:nvSpPr>
          <p:spPr>
            <a:xfrm>
              <a:off x="6761556" y="7153465"/>
              <a:ext cx="153855" cy="221694"/>
            </a:xfrm>
            <a:custGeom>
              <a:avLst/>
              <a:gdLst/>
              <a:ahLst/>
              <a:cxnLst/>
              <a:rect l="l" t="t" r="r" b="b"/>
              <a:pathLst>
                <a:path w="153855" h="221694">
                  <a:moveTo>
                    <a:pt x="66675" y="221694"/>
                  </a:moveTo>
                  <a:cubicBezTo>
                    <a:pt x="41910" y="221694"/>
                    <a:pt x="18097" y="210264"/>
                    <a:pt x="953" y="191214"/>
                  </a:cubicBezTo>
                  <a:cubicBezTo>
                    <a:pt x="0" y="190262"/>
                    <a:pt x="0" y="189309"/>
                    <a:pt x="0" y="188357"/>
                  </a:cubicBezTo>
                  <a:cubicBezTo>
                    <a:pt x="1905" y="160734"/>
                    <a:pt x="9525" y="134064"/>
                    <a:pt x="23813" y="109299"/>
                  </a:cubicBezTo>
                  <a:cubicBezTo>
                    <a:pt x="31432" y="96917"/>
                    <a:pt x="28575" y="63579"/>
                    <a:pt x="26670" y="52149"/>
                  </a:cubicBezTo>
                  <a:cubicBezTo>
                    <a:pt x="26670" y="50244"/>
                    <a:pt x="27622" y="48339"/>
                    <a:pt x="28575" y="47387"/>
                  </a:cubicBezTo>
                  <a:lnTo>
                    <a:pt x="115253" y="714"/>
                  </a:lnTo>
                  <a:cubicBezTo>
                    <a:pt x="116205" y="-238"/>
                    <a:pt x="118110" y="-238"/>
                    <a:pt x="119063" y="714"/>
                  </a:cubicBezTo>
                  <a:cubicBezTo>
                    <a:pt x="120015" y="1667"/>
                    <a:pt x="120967" y="2619"/>
                    <a:pt x="121920" y="3572"/>
                  </a:cubicBezTo>
                  <a:cubicBezTo>
                    <a:pt x="127635" y="29289"/>
                    <a:pt x="158115" y="159782"/>
                    <a:pt x="153353" y="174069"/>
                  </a:cubicBezTo>
                  <a:cubicBezTo>
                    <a:pt x="149542" y="189309"/>
                    <a:pt x="107632" y="221694"/>
                    <a:pt x="66675" y="221694"/>
                  </a:cubicBezTo>
                  <a:close/>
                  <a:moveTo>
                    <a:pt x="9525" y="187404"/>
                  </a:moveTo>
                  <a:cubicBezTo>
                    <a:pt x="23813" y="203597"/>
                    <a:pt x="44767" y="213122"/>
                    <a:pt x="66675" y="213122"/>
                  </a:cubicBezTo>
                  <a:cubicBezTo>
                    <a:pt x="103822" y="213122"/>
                    <a:pt x="140970" y="184547"/>
                    <a:pt x="144780" y="171212"/>
                  </a:cubicBezTo>
                  <a:cubicBezTo>
                    <a:pt x="147638" y="162639"/>
                    <a:pt x="131445" y="83582"/>
                    <a:pt x="114300" y="10239"/>
                  </a:cubicBezTo>
                  <a:lnTo>
                    <a:pt x="35242" y="53102"/>
                  </a:lnTo>
                  <a:cubicBezTo>
                    <a:pt x="36195" y="63579"/>
                    <a:pt x="40005" y="97869"/>
                    <a:pt x="31432" y="113109"/>
                  </a:cubicBezTo>
                  <a:cubicBezTo>
                    <a:pt x="19050" y="135969"/>
                    <a:pt x="11430" y="160734"/>
                    <a:pt x="9525" y="187404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5" name="Freeform 195"/>
            <p:cNvSpPr/>
            <p:nvPr/>
          </p:nvSpPr>
          <p:spPr>
            <a:xfrm>
              <a:off x="6523431" y="5617683"/>
              <a:ext cx="232409" cy="583996"/>
            </a:xfrm>
            <a:custGeom>
              <a:avLst/>
              <a:gdLst/>
              <a:ahLst/>
              <a:cxnLst/>
              <a:rect l="l" t="t" r="r" b="b"/>
              <a:pathLst>
                <a:path w="232409" h="583996">
                  <a:moveTo>
                    <a:pt x="0" y="530657"/>
                  </a:moveTo>
                  <a:lnTo>
                    <a:pt x="188595" y="583997"/>
                  </a:lnTo>
                  <a:lnTo>
                    <a:pt x="232410" y="24879"/>
                  </a:lnTo>
                  <a:cubicBezTo>
                    <a:pt x="232410" y="24879"/>
                    <a:pt x="76200" y="-13221"/>
                    <a:pt x="39052" y="4877"/>
                  </a:cubicBezTo>
                  <a:cubicBezTo>
                    <a:pt x="952" y="22974"/>
                    <a:pt x="0" y="530657"/>
                    <a:pt x="0" y="530657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6" name="Freeform 196"/>
            <p:cNvSpPr/>
            <p:nvPr/>
          </p:nvSpPr>
          <p:spPr>
            <a:xfrm>
              <a:off x="6519621" y="5613690"/>
              <a:ext cx="241935" cy="593704"/>
            </a:xfrm>
            <a:custGeom>
              <a:avLst/>
              <a:gdLst/>
              <a:ahLst/>
              <a:cxnLst/>
              <a:rect l="l" t="t" r="r" b="b"/>
              <a:pathLst>
                <a:path w="241935" h="593704">
                  <a:moveTo>
                    <a:pt x="192405" y="593705"/>
                  </a:moveTo>
                  <a:lnTo>
                    <a:pt x="191453" y="593705"/>
                  </a:lnTo>
                  <a:lnTo>
                    <a:pt x="3810" y="540365"/>
                  </a:lnTo>
                  <a:cubicBezTo>
                    <a:pt x="1905" y="539412"/>
                    <a:pt x="0" y="537507"/>
                    <a:pt x="0" y="535602"/>
                  </a:cubicBezTo>
                  <a:cubicBezTo>
                    <a:pt x="0" y="449877"/>
                    <a:pt x="2858" y="23157"/>
                    <a:pt x="40958" y="5060"/>
                  </a:cubicBezTo>
                  <a:cubicBezTo>
                    <a:pt x="79058" y="-13038"/>
                    <a:pt x="231458" y="23157"/>
                    <a:pt x="238125" y="24110"/>
                  </a:cubicBezTo>
                  <a:cubicBezTo>
                    <a:pt x="240030" y="25062"/>
                    <a:pt x="241935" y="26967"/>
                    <a:pt x="241935" y="28872"/>
                  </a:cubicBezTo>
                  <a:lnTo>
                    <a:pt x="198120" y="587990"/>
                  </a:lnTo>
                  <a:cubicBezTo>
                    <a:pt x="198120" y="589895"/>
                    <a:pt x="197167" y="590847"/>
                    <a:pt x="196215" y="591800"/>
                  </a:cubicBezTo>
                  <a:cubicBezTo>
                    <a:pt x="194310" y="592752"/>
                    <a:pt x="193358" y="593705"/>
                    <a:pt x="192405" y="593705"/>
                  </a:cubicBezTo>
                  <a:close/>
                  <a:moveTo>
                    <a:pt x="8573" y="531792"/>
                  </a:moveTo>
                  <a:lnTo>
                    <a:pt x="187642" y="582275"/>
                  </a:lnTo>
                  <a:lnTo>
                    <a:pt x="230505" y="32682"/>
                  </a:lnTo>
                  <a:cubicBezTo>
                    <a:pt x="184785" y="22205"/>
                    <a:pt x="73342" y="-655"/>
                    <a:pt x="43815" y="13632"/>
                  </a:cubicBezTo>
                  <a:cubicBezTo>
                    <a:pt x="21908" y="24110"/>
                    <a:pt x="8573" y="287952"/>
                    <a:pt x="8573" y="531792"/>
                  </a:cubicBezTo>
                  <a:lnTo>
                    <a:pt x="8573" y="531792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7" name="Freeform 197"/>
            <p:cNvSpPr/>
            <p:nvPr/>
          </p:nvSpPr>
          <p:spPr>
            <a:xfrm>
              <a:off x="6336737" y="7074170"/>
              <a:ext cx="249559" cy="196144"/>
            </a:xfrm>
            <a:custGeom>
              <a:avLst/>
              <a:gdLst/>
              <a:ahLst/>
              <a:cxnLst/>
              <a:rect l="l" t="t" r="r" b="b"/>
              <a:pathLst>
                <a:path w="249559" h="196144">
                  <a:moveTo>
                    <a:pt x="249559" y="29527"/>
                  </a:moveTo>
                  <a:lnTo>
                    <a:pt x="249559" y="160020"/>
                  </a:lnTo>
                  <a:lnTo>
                    <a:pt x="188599" y="178117"/>
                  </a:lnTo>
                  <a:lnTo>
                    <a:pt x="190504" y="151447"/>
                  </a:lnTo>
                  <a:lnTo>
                    <a:pt x="162882" y="180022"/>
                  </a:lnTo>
                  <a:cubicBezTo>
                    <a:pt x="162882" y="180022"/>
                    <a:pt x="-948" y="210502"/>
                    <a:pt x="4" y="187642"/>
                  </a:cubicBezTo>
                  <a:cubicBezTo>
                    <a:pt x="957" y="164782"/>
                    <a:pt x="17149" y="153352"/>
                    <a:pt x="38104" y="141922"/>
                  </a:cubicBezTo>
                  <a:cubicBezTo>
                    <a:pt x="60012" y="129540"/>
                    <a:pt x="118114" y="96202"/>
                    <a:pt x="118114" y="96202"/>
                  </a:cubicBezTo>
                  <a:lnTo>
                    <a:pt x="126687" y="0"/>
                  </a:ln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8" name="Freeform 198"/>
            <p:cNvSpPr/>
            <p:nvPr/>
          </p:nvSpPr>
          <p:spPr>
            <a:xfrm>
              <a:off x="6332678" y="7070359"/>
              <a:ext cx="259333" cy="204073"/>
            </a:xfrm>
            <a:custGeom>
              <a:avLst/>
              <a:gdLst/>
              <a:ahLst/>
              <a:cxnLst/>
              <a:rect l="l" t="t" r="r" b="b"/>
              <a:pathLst>
                <a:path w="259333" h="204073">
                  <a:moveTo>
                    <a:pt x="34543" y="203835"/>
                  </a:moveTo>
                  <a:cubicBezTo>
                    <a:pt x="24066" y="204788"/>
                    <a:pt x="12636" y="202883"/>
                    <a:pt x="3111" y="198120"/>
                  </a:cubicBezTo>
                  <a:cubicBezTo>
                    <a:pt x="1206" y="196215"/>
                    <a:pt x="-699" y="193358"/>
                    <a:pt x="253" y="191453"/>
                  </a:cubicBezTo>
                  <a:cubicBezTo>
                    <a:pt x="1206" y="166688"/>
                    <a:pt x="20256" y="152400"/>
                    <a:pt x="40258" y="141923"/>
                  </a:cubicBezTo>
                  <a:cubicBezTo>
                    <a:pt x="60261" y="131445"/>
                    <a:pt x="107886" y="102870"/>
                    <a:pt x="118363" y="97155"/>
                  </a:cubicBezTo>
                  <a:lnTo>
                    <a:pt x="126936" y="3810"/>
                  </a:lnTo>
                  <a:cubicBezTo>
                    <a:pt x="126936" y="953"/>
                    <a:pt x="129793" y="0"/>
                    <a:pt x="131698" y="0"/>
                  </a:cubicBezTo>
                  <a:cubicBezTo>
                    <a:pt x="134556" y="0"/>
                    <a:pt x="135508" y="1905"/>
                    <a:pt x="135508" y="4763"/>
                  </a:cubicBezTo>
                  <a:cubicBezTo>
                    <a:pt x="135508" y="4763"/>
                    <a:pt x="135508" y="4763"/>
                    <a:pt x="135508" y="4763"/>
                  </a:cubicBezTo>
                  <a:lnTo>
                    <a:pt x="126936" y="100965"/>
                  </a:lnTo>
                  <a:cubicBezTo>
                    <a:pt x="126936" y="101917"/>
                    <a:pt x="125983" y="103823"/>
                    <a:pt x="125031" y="104775"/>
                  </a:cubicBezTo>
                  <a:cubicBezTo>
                    <a:pt x="124078" y="104775"/>
                    <a:pt x="66928" y="139065"/>
                    <a:pt x="45021" y="150495"/>
                  </a:cubicBezTo>
                  <a:cubicBezTo>
                    <a:pt x="22161" y="161925"/>
                    <a:pt x="9778" y="173355"/>
                    <a:pt x="9778" y="192405"/>
                  </a:cubicBezTo>
                  <a:cubicBezTo>
                    <a:pt x="14541" y="200978"/>
                    <a:pt x="85978" y="195263"/>
                    <a:pt x="165988" y="180023"/>
                  </a:cubicBezTo>
                  <a:lnTo>
                    <a:pt x="192658" y="152400"/>
                  </a:lnTo>
                  <a:cubicBezTo>
                    <a:pt x="193611" y="151448"/>
                    <a:pt x="195516" y="150495"/>
                    <a:pt x="197421" y="151448"/>
                  </a:cubicBezTo>
                  <a:cubicBezTo>
                    <a:pt x="199326" y="152400"/>
                    <a:pt x="200278" y="154305"/>
                    <a:pt x="200278" y="155258"/>
                  </a:cubicBezTo>
                  <a:lnTo>
                    <a:pt x="199326" y="176213"/>
                  </a:lnTo>
                  <a:lnTo>
                    <a:pt x="250761" y="160973"/>
                  </a:lnTo>
                  <a:lnTo>
                    <a:pt x="250761" y="33338"/>
                  </a:lnTo>
                  <a:cubicBezTo>
                    <a:pt x="250761" y="30480"/>
                    <a:pt x="252666" y="28575"/>
                    <a:pt x="254571" y="28575"/>
                  </a:cubicBezTo>
                  <a:cubicBezTo>
                    <a:pt x="254571" y="28575"/>
                    <a:pt x="254571" y="28575"/>
                    <a:pt x="254571" y="28575"/>
                  </a:cubicBezTo>
                  <a:cubicBezTo>
                    <a:pt x="257428" y="28575"/>
                    <a:pt x="259333" y="30480"/>
                    <a:pt x="259333" y="33338"/>
                  </a:cubicBezTo>
                  <a:lnTo>
                    <a:pt x="259333" y="163830"/>
                  </a:lnTo>
                  <a:cubicBezTo>
                    <a:pt x="259333" y="165735"/>
                    <a:pt x="258381" y="167640"/>
                    <a:pt x="256476" y="167640"/>
                  </a:cubicBezTo>
                  <a:lnTo>
                    <a:pt x="195516" y="185738"/>
                  </a:lnTo>
                  <a:cubicBezTo>
                    <a:pt x="194563" y="185738"/>
                    <a:pt x="192658" y="185738"/>
                    <a:pt x="191706" y="184785"/>
                  </a:cubicBezTo>
                  <a:cubicBezTo>
                    <a:pt x="190753" y="183833"/>
                    <a:pt x="189801" y="182880"/>
                    <a:pt x="189801" y="180975"/>
                  </a:cubicBezTo>
                  <a:lnTo>
                    <a:pt x="190753" y="165735"/>
                  </a:lnTo>
                  <a:lnTo>
                    <a:pt x="171703" y="185738"/>
                  </a:lnTo>
                  <a:cubicBezTo>
                    <a:pt x="170751" y="186690"/>
                    <a:pt x="169798" y="186690"/>
                    <a:pt x="168846" y="186690"/>
                  </a:cubicBezTo>
                  <a:cubicBezTo>
                    <a:pt x="123126" y="197167"/>
                    <a:pt x="79311" y="201930"/>
                    <a:pt x="34543" y="20383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199" name="Freeform 199"/>
            <p:cNvSpPr/>
            <p:nvPr/>
          </p:nvSpPr>
          <p:spPr>
            <a:xfrm>
              <a:off x="6442469" y="6130242"/>
              <a:ext cx="485775" cy="1107569"/>
            </a:xfrm>
            <a:custGeom>
              <a:avLst/>
              <a:gdLst/>
              <a:ahLst/>
              <a:cxnLst/>
              <a:rect l="l" t="t" r="r" b="b"/>
              <a:pathLst>
                <a:path w="485775" h="1107569">
                  <a:moveTo>
                    <a:pt x="435292" y="71438"/>
                  </a:moveTo>
                  <a:lnTo>
                    <a:pt x="485775" y="1065848"/>
                  </a:lnTo>
                  <a:cubicBezTo>
                    <a:pt x="485775" y="1065848"/>
                    <a:pt x="481013" y="1102043"/>
                    <a:pt x="403860" y="1106805"/>
                  </a:cubicBezTo>
                  <a:cubicBezTo>
                    <a:pt x="326707" y="1111568"/>
                    <a:pt x="335280" y="1092518"/>
                    <a:pt x="335280" y="1092518"/>
                  </a:cubicBezTo>
                  <a:lnTo>
                    <a:pt x="215265" y="362903"/>
                  </a:lnTo>
                  <a:lnTo>
                    <a:pt x="165735" y="1010603"/>
                  </a:lnTo>
                  <a:lnTo>
                    <a:pt x="0" y="1021080"/>
                  </a:lnTo>
                  <a:lnTo>
                    <a:pt x="33338" y="0"/>
                  </a:lnTo>
                  <a:lnTo>
                    <a:pt x="435292" y="7143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0" name="Freeform 200"/>
            <p:cNvSpPr/>
            <p:nvPr/>
          </p:nvSpPr>
          <p:spPr>
            <a:xfrm>
              <a:off x="6437706" y="6126432"/>
              <a:ext cx="495300" cy="1116330"/>
            </a:xfrm>
            <a:custGeom>
              <a:avLst/>
              <a:gdLst/>
              <a:ahLst/>
              <a:cxnLst/>
              <a:rect l="l" t="t" r="r" b="b"/>
              <a:pathLst>
                <a:path w="495300" h="1116330">
                  <a:moveTo>
                    <a:pt x="386715" y="1115378"/>
                  </a:moveTo>
                  <a:cubicBezTo>
                    <a:pt x="359092" y="1115378"/>
                    <a:pt x="342900" y="1111568"/>
                    <a:pt x="337185" y="1103948"/>
                  </a:cubicBezTo>
                  <a:cubicBezTo>
                    <a:pt x="335280" y="1102043"/>
                    <a:pt x="334328" y="1099185"/>
                    <a:pt x="335280" y="1096328"/>
                  </a:cubicBezTo>
                  <a:lnTo>
                    <a:pt x="221932" y="407670"/>
                  </a:lnTo>
                  <a:lnTo>
                    <a:pt x="176213" y="1015365"/>
                  </a:lnTo>
                  <a:cubicBezTo>
                    <a:pt x="176213" y="1018223"/>
                    <a:pt x="174307" y="1020128"/>
                    <a:pt x="171450" y="1020128"/>
                  </a:cubicBezTo>
                  <a:lnTo>
                    <a:pt x="5715" y="1030605"/>
                  </a:lnTo>
                  <a:cubicBezTo>
                    <a:pt x="4763" y="1030605"/>
                    <a:pt x="2857" y="1030605"/>
                    <a:pt x="1905" y="1029653"/>
                  </a:cubicBezTo>
                  <a:cubicBezTo>
                    <a:pt x="952" y="1028700"/>
                    <a:pt x="0" y="1027748"/>
                    <a:pt x="0" y="1025843"/>
                  </a:cubicBezTo>
                  <a:lnTo>
                    <a:pt x="33338" y="4763"/>
                  </a:lnTo>
                  <a:cubicBezTo>
                    <a:pt x="33338" y="1905"/>
                    <a:pt x="35242" y="0"/>
                    <a:pt x="38100" y="0"/>
                  </a:cubicBezTo>
                  <a:cubicBezTo>
                    <a:pt x="38100" y="0"/>
                    <a:pt x="39052" y="0"/>
                    <a:pt x="39052" y="0"/>
                  </a:cubicBezTo>
                  <a:lnTo>
                    <a:pt x="441007" y="71438"/>
                  </a:lnTo>
                  <a:cubicBezTo>
                    <a:pt x="442913" y="71438"/>
                    <a:pt x="444817" y="73343"/>
                    <a:pt x="444817" y="76200"/>
                  </a:cubicBezTo>
                  <a:lnTo>
                    <a:pt x="495300" y="1070610"/>
                  </a:lnTo>
                  <a:cubicBezTo>
                    <a:pt x="495300" y="1073468"/>
                    <a:pt x="488632" y="1111568"/>
                    <a:pt x="409575" y="1116330"/>
                  </a:cubicBezTo>
                  <a:cubicBezTo>
                    <a:pt x="401003" y="1115378"/>
                    <a:pt x="393382" y="1115378"/>
                    <a:pt x="386715" y="1115378"/>
                  </a:cubicBezTo>
                  <a:close/>
                  <a:moveTo>
                    <a:pt x="344805" y="1098233"/>
                  </a:moveTo>
                  <a:lnTo>
                    <a:pt x="344805" y="1098233"/>
                  </a:lnTo>
                  <a:cubicBezTo>
                    <a:pt x="348615" y="1102043"/>
                    <a:pt x="360997" y="1108710"/>
                    <a:pt x="408622" y="1105853"/>
                  </a:cubicBezTo>
                  <a:cubicBezTo>
                    <a:pt x="480060" y="1102043"/>
                    <a:pt x="485775" y="1069658"/>
                    <a:pt x="485775" y="1068705"/>
                  </a:cubicBezTo>
                  <a:lnTo>
                    <a:pt x="436245" y="79058"/>
                  </a:lnTo>
                  <a:lnTo>
                    <a:pt x="42863" y="10477"/>
                  </a:lnTo>
                  <a:lnTo>
                    <a:pt x="10477" y="1020128"/>
                  </a:lnTo>
                  <a:lnTo>
                    <a:pt x="166688" y="1010603"/>
                  </a:lnTo>
                  <a:lnTo>
                    <a:pt x="215265" y="366713"/>
                  </a:lnTo>
                  <a:cubicBezTo>
                    <a:pt x="215265" y="363855"/>
                    <a:pt x="217170" y="361950"/>
                    <a:pt x="220027" y="361950"/>
                  </a:cubicBezTo>
                  <a:cubicBezTo>
                    <a:pt x="222885" y="361950"/>
                    <a:pt x="224790" y="363855"/>
                    <a:pt x="224790" y="365760"/>
                  </a:cubicBezTo>
                  <a:lnTo>
                    <a:pt x="344805" y="1095375"/>
                  </a:lnTo>
                  <a:cubicBezTo>
                    <a:pt x="344805" y="1096328"/>
                    <a:pt x="344805" y="1097280"/>
                    <a:pt x="344805" y="1098233"/>
                  </a:cubicBezTo>
                  <a:lnTo>
                    <a:pt x="344805" y="109823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1" name="Freeform 201"/>
            <p:cNvSpPr/>
            <p:nvPr/>
          </p:nvSpPr>
          <p:spPr>
            <a:xfrm>
              <a:off x="6678596" y="5589222"/>
              <a:ext cx="239998" cy="753600"/>
            </a:xfrm>
            <a:custGeom>
              <a:avLst/>
              <a:gdLst/>
              <a:ahLst/>
              <a:cxnLst/>
              <a:rect l="l" t="t" r="r" b="b"/>
              <a:pathLst>
                <a:path w="239998" h="753600">
                  <a:moveTo>
                    <a:pt x="42955" y="0"/>
                  </a:moveTo>
                  <a:cubicBezTo>
                    <a:pt x="42955" y="0"/>
                    <a:pt x="-21814" y="675323"/>
                    <a:pt x="7713" y="713423"/>
                  </a:cubicBezTo>
                  <a:cubicBezTo>
                    <a:pt x="37241" y="751523"/>
                    <a:pt x="215358" y="782955"/>
                    <a:pt x="228693" y="707708"/>
                  </a:cubicBezTo>
                  <a:cubicBezTo>
                    <a:pt x="250601" y="583883"/>
                    <a:pt x="238218" y="140970"/>
                    <a:pt x="212501" y="99060"/>
                  </a:cubicBezTo>
                  <a:cubicBezTo>
                    <a:pt x="107726" y="7620"/>
                    <a:pt x="42955" y="0"/>
                    <a:pt x="42955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2" name="Freeform 202"/>
            <p:cNvSpPr/>
            <p:nvPr/>
          </p:nvSpPr>
          <p:spPr>
            <a:xfrm>
              <a:off x="6398437" y="5592080"/>
              <a:ext cx="202146" cy="728454"/>
            </a:xfrm>
            <a:custGeom>
              <a:avLst/>
              <a:gdLst/>
              <a:ahLst/>
              <a:cxnLst/>
              <a:rect l="l" t="t" r="r" b="b"/>
              <a:pathLst>
                <a:path w="202146" h="728454">
                  <a:moveTo>
                    <a:pt x="77369" y="67627"/>
                  </a:moveTo>
                  <a:cubicBezTo>
                    <a:pt x="77369" y="67627"/>
                    <a:pt x="-15023" y="681038"/>
                    <a:pt x="2122" y="698183"/>
                  </a:cubicBezTo>
                  <a:cubicBezTo>
                    <a:pt x="19267" y="716280"/>
                    <a:pt x="114517" y="740093"/>
                    <a:pt x="140234" y="721995"/>
                  </a:cubicBezTo>
                  <a:cubicBezTo>
                    <a:pt x="165952" y="703897"/>
                    <a:pt x="202147" y="0"/>
                    <a:pt x="202147" y="0"/>
                  </a:cubicBezTo>
                  <a:cubicBezTo>
                    <a:pt x="155474" y="11430"/>
                    <a:pt x="112612" y="34290"/>
                    <a:pt x="77369" y="6762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3" name="Freeform 203"/>
            <p:cNvSpPr/>
            <p:nvPr/>
          </p:nvSpPr>
          <p:spPr>
            <a:xfrm>
              <a:off x="6552006" y="5354907"/>
              <a:ext cx="170497" cy="328268"/>
            </a:xfrm>
            <a:custGeom>
              <a:avLst/>
              <a:gdLst/>
              <a:ahLst/>
              <a:cxnLst/>
              <a:rect l="l" t="t" r="r" b="b"/>
              <a:pathLst>
                <a:path w="170497" h="328268">
                  <a:moveTo>
                    <a:pt x="54292" y="225743"/>
                  </a:moveTo>
                  <a:lnTo>
                    <a:pt x="46672" y="291465"/>
                  </a:lnTo>
                  <a:cubicBezTo>
                    <a:pt x="55245" y="318135"/>
                    <a:pt x="83820" y="333375"/>
                    <a:pt x="111442" y="326708"/>
                  </a:cubicBezTo>
                  <a:cubicBezTo>
                    <a:pt x="160972" y="316230"/>
                    <a:pt x="161925" y="287655"/>
                    <a:pt x="161925" y="287655"/>
                  </a:cubicBezTo>
                  <a:cubicBezTo>
                    <a:pt x="161925" y="287655"/>
                    <a:pt x="168592" y="140018"/>
                    <a:pt x="168592" y="140018"/>
                  </a:cubicBezTo>
                  <a:cubicBezTo>
                    <a:pt x="167640" y="136208"/>
                    <a:pt x="165735" y="133350"/>
                    <a:pt x="163830" y="130493"/>
                  </a:cubicBezTo>
                  <a:cubicBezTo>
                    <a:pt x="156210" y="113348"/>
                    <a:pt x="145732" y="90488"/>
                    <a:pt x="148590" y="71438"/>
                  </a:cubicBezTo>
                  <a:cubicBezTo>
                    <a:pt x="151447" y="56198"/>
                    <a:pt x="159067" y="41910"/>
                    <a:pt x="170497" y="31433"/>
                  </a:cubicBezTo>
                  <a:cubicBezTo>
                    <a:pt x="149542" y="40958"/>
                    <a:pt x="124777" y="31433"/>
                    <a:pt x="115252" y="10478"/>
                  </a:cubicBezTo>
                  <a:cubicBezTo>
                    <a:pt x="113347" y="6668"/>
                    <a:pt x="112395" y="3810"/>
                    <a:pt x="112395" y="0"/>
                  </a:cubicBezTo>
                  <a:cubicBezTo>
                    <a:pt x="112395" y="6668"/>
                    <a:pt x="106680" y="11430"/>
                    <a:pt x="100965" y="15240"/>
                  </a:cubicBezTo>
                  <a:cubicBezTo>
                    <a:pt x="92392" y="21908"/>
                    <a:pt x="82867" y="24765"/>
                    <a:pt x="72390" y="24765"/>
                  </a:cubicBezTo>
                  <a:cubicBezTo>
                    <a:pt x="59055" y="22860"/>
                    <a:pt x="48577" y="11430"/>
                    <a:pt x="35242" y="6668"/>
                  </a:cubicBezTo>
                  <a:cubicBezTo>
                    <a:pt x="39052" y="16193"/>
                    <a:pt x="36195" y="26670"/>
                    <a:pt x="27622" y="31433"/>
                  </a:cubicBezTo>
                  <a:cubicBezTo>
                    <a:pt x="19050" y="36195"/>
                    <a:pt x="9525" y="38100"/>
                    <a:pt x="0" y="35243"/>
                  </a:cubicBezTo>
                  <a:cubicBezTo>
                    <a:pt x="6667" y="36195"/>
                    <a:pt x="952" y="106680"/>
                    <a:pt x="952" y="112395"/>
                  </a:cubicBezTo>
                  <a:cubicBezTo>
                    <a:pt x="0" y="134303"/>
                    <a:pt x="952" y="156210"/>
                    <a:pt x="2857" y="177165"/>
                  </a:cubicBezTo>
                  <a:cubicBezTo>
                    <a:pt x="5715" y="215265"/>
                    <a:pt x="54292" y="225743"/>
                    <a:pt x="54292" y="22574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4" name="Freeform 204"/>
            <p:cNvSpPr/>
            <p:nvPr/>
          </p:nvSpPr>
          <p:spPr>
            <a:xfrm>
              <a:off x="6546291" y="5349192"/>
              <a:ext cx="178743" cy="338560"/>
            </a:xfrm>
            <a:custGeom>
              <a:avLst/>
              <a:gdLst/>
              <a:ahLst/>
              <a:cxnLst/>
              <a:rect l="l" t="t" r="r" b="b"/>
              <a:pathLst>
                <a:path w="178743" h="338560">
                  <a:moveTo>
                    <a:pt x="101917" y="338138"/>
                  </a:moveTo>
                  <a:cubicBezTo>
                    <a:pt x="60008" y="338138"/>
                    <a:pt x="47625" y="298133"/>
                    <a:pt x="47625" y="298133"/>
                  </a:cubicBezTo>
                  <a:cubicBezTo>
                    <a:pt x="47625" y="297180"/>
                    <a:pt x="47625" y="297180"/>
                    <a:pt x="47625" y="296228"/>
                  </a:cubicBezTo>
                  <a:lnTo>
                    <a:pt x="55245" y="235268"/>
                  </a:lnTo>
                  <a:cubicBezTo>
                    <a:pt x="42863" y="231458"/>
                    <a:pt x="6667" y="218123"/>
                    <a:pt x="2858" y="182880"/>
                  </a:cubicBezTo>
                  <a:cubicBezTo>
                    <a:pt x="953" y="162877"/>
                    <a:pt x="0" y="142875"/>
                    <a:pt x="953" y="121920"/>
                  </a:cubicBezTo>
                  <a:lnTo>
                    <a:pt x="953" y="117157"/>
                  </a:lnTo>
                  <a:cubicBezTo>
                    <a:pt x="953" y="116205"/>
                    <a:pt x="953" y="113348"/>
                    <a:pt x="953" y="109538"/>
                  </a:cubicBezTo>
                  <a:cubicBezTo>
                    <a:pt x="3810" y="62865"/>
                    <a:pt x="2858" y="47625"/>
                    <a:pt x="1905" y="43815"/>
                  </a:cubicBezTo>
                  <a:cubicBezTo>
                    <a:pt x="0" y="42863"/>
                    <a:pt x="0" y="40957"/>
                    <a:pt x="0" y="39052"/>
                  </a:cubicBezTo>
                  <a:cubicBezTo>
                    <a:pt x="0" y="36195"/>
                    <a:pt x="2858" y="35243"/>
                    <a:pt x="5715" y="35243"/>
                  </a:cubicBezTo>
                  <a:cubicBezTo>
                    <a:pt x="5715" y="35243"/>
                    <a:pt x="5715" y="35243"/>
                    <a:pt x="5715" y="35243"/>
                  </a:cubicBezTo>
                  <a:lnTo>
                    <a:pt x="5715" y="35243"/>
                  </a:lnTo>
                  <a:cubicBezTo>
                    <a:pt x="14288" y="37148"/>
                    <a:pt x="22860" y="36195"/>
                    <a:pt x="29528" y="32385"/>
                  </a:cubicBezTo>
                  <a:cubicBezTo>
                    <a:pt x="36195" y="28575"/>
                    <a:pt x="38100" y="20002"/>
                    <a:pt x="35242" y="13335"/>
                  </a:cubicBezTo>
                  <a:cubicBezTo>
                    <a:pt x="34290" y="11430"/>
                    <a:pt x="34290" y="7620"/>
                    <a:pt x="37147" y="6668"/>
                  </a:cubicBezTo>
                  <a:cubicBezTo>
                    <a:pt x="38100" y="5715"/>
                    <a:pt x="40005" y="5715"/>
                    <a:pt x="40958" y="6668"/>
                  </a:cubicBezTo>
                  <a:cubicBezTo>
                    <a:pt x="46672" y="8573"/>
                    <a:pt x="51435" y="12382"/>
                    <a:pt x="56197" y="15240"/>
                  </a:cubicBezTo>
                  <a:cubicBezTo>
                    <a:pt x="61913" y="20002"/>
                    <a:pt x="68580" y="22860"/>
                    <a:pt x="76200" y="24765"/>
                  </a:cubicBezTo>
                  <a:cubicBezTo>
                    <a:pt x="85725" y="24765"/>
                    <a:pt x="94297" y="21907"/>
                    <a:pt x="101917" y="16193"/>
                  </a:cubicBezTo>
                  <a:cubicBezTo>
                    <a:pt x="108585" y="12382"/>
                    <a:pt x="111442" y="8573"/>
                    <a:pt x="111442" y="4763"/>
                  </a:cubicBezTo>
                  <a:cubicBezTo>
                    <a:pt x="111442" y="1905"/>
                    <a:pt x="113347" y="0"/>
                    <a:pt x="116205" y="0"/>
                  </a:cubicBezTo>
                  <a:cubicBezTo>
                    <a:pt x="119063" y="0"/>
                    <a:pt x="120967" y="1905"/>
                    <a:pt x="120967" y="3810"/>
                  </a:cubicBezTo>
                  <a:cubicBezTo>
                    <a:pt x="123825" y="23813"/>
                    <a:pt x="142875" y="38100"/>
                    <a:pt x="162878" y="35243"/>
                  </a:cubicBezTo>
                  <a:cubicBezTo>
                    <a:pt x="166688" y="35243"/>
                    <a:pt x="169545" y="34290"/>
                    <a:pt x="172403" y="32385"/>
                  </a:cubicBezTo>
                  <a:cubicBezTo>
                    <a:pt x="174308" y="31432"/>
                    <a:pt x="177165" y="32385"/>
                    <a:pt x="178117" y="34290"/>
                  </a:cubicBezTo>
                  <a:cubicBezTo>
                    <a:pt x="179070" y="36195"/>
                    <a:pt x="179070" y="39052"/>
                    <a:pt x="177165" y="40005"/>
                  </a:cubicBezTo>
                  <a:cubicBezTo>
                    <a:pt x="166688" y="49530"/>
                    <a:pt x="159067" y="62865"/>
                    <a:pt x="157163" y="77152"/>
                  </a:cubicBezTo>
                  <a:cubicBezTo>
                    <a:pt x="154305" y="93345"/>
                    <a:pt x="163830" y="116205"/>
                    <a:pt x="170497" y="131445"/>
                  </a:cubicBezTo>
                  <a:lnTo>
                    <a:pt x="171450" y="133350"/>
                  </a:lnTo>
                  <a:cubicBezTo>
                    <a:pt x="171450" y="134302"/>
                    <a:pt x="172403" y="135255"/>
                    <a:pt x="172403" y="136208"/>
                  </a:cubicBezTo>
                  <a:cubicBezTo>
                    <a:pt x="174308" y="139065"/>
                    <a:pt x="176213" y="141923"/>
                    <a:pt x="176213" y="145733"/>
                  </a:cubicBezTo>
                  <a:cubicBezTo>
                    <a:pt x="176213" y="145733"/>
                    <a:pt x="176213" y="145733"/>
                    <a:pt x="169545" y="294323"/>
                  </a:cubicBezTo>
                  <a:cubicBezTo>
                    <a:pt x="169545" y="295275"/>
                    <a:pt x="168592" y="327660"/>
                    <a:pt x="115253" y="338138"/>
                  </a:cubicBezTo>
                  <a:cubicBezTo>
                    <a:pt x="112395" y="338138"/>
                    <a:pt x="106680" y="339090"/>
                    <a:pt x="101917" y="338138"/>
                  </a:cubicBezTo>
                  <a:close/>
                  <a:moveTo>
                    <a:pt x="56197" y="296228"/>
                  </a:moveTo>
                  <a:cubicBezTo>
                    <a:pt x="64770" y="320040"/>
                    <a:pt x="89535" y="334328"/>
                    <a:pt x="114300" y="327660"/>
                  </a:cubicBezTo>
                  <a:cubicBezTo>
                    <a:pt x="159067" y="318135"/>
                    <a:pt x="160972" y="293370"/>
                    <a:pt x="160972" y="292417"/>
                  </a:cubicBezTo>
                  <a:cubicBezTo>
                    <a:pt x="160972" y="291465"/>
                    <a:pt x="167640" y="146685"/>
                    <a:pt x="167640" y="144780"/>
                  </a:cubicBezTo>
                  <a:cubicBezTo>
                    <a:pt x="167640" y="144780"/>
                    <a:pt x="165735" y="141923"/>
                    <a:pt x="164783" y="140970"/>
                  </a:cubicBezTo>
                  <a:cubicBezTo>
                    <a:pt x="163830" y="140018"/>
                    <a:pt x="162878" y="139065"/>
                    <a:pt x="162878" y="137160"/>
                  </a:cubicBezTo>
                  <a:lnTo>
                    <a:pt x="161925" y="135255"/>
                  </a:lnTo>
                  <a:cubicBezTo>
                    <a:pt x="154305" y="118110"/>
                    <a:pt x="143828" y="95250"/>
                    <a:pt x="147638" y="75248"/>
                  </a:cubicBezTo>
                  <a:cubicBezTo>
                    <a:pt x="149542" y="63818"/>
                    <a:pt x="154305" y="53340"/>
                    <a:pt x="160020" y="44768"/>
                  </a:cubicBezTo>
                  <a:cubicBezTo>
                    <a:pt x="151447" y="45720"/>
                    <a:pt x="141922" y="43815"/>
                    <a:pt x="134303" y="39052"/>
                  </a:cubicBezTo>
                  <a:cubicBezTo>
                    <a:pt x="125730" y="34290"/>
                    <a:pt x="118110" y="26670"/>
                    <a:pt x="114300" y="17145"/>
                  </a:cubicBezTo>
                  <a:cubicBezTo>
                    <a:pt x="111442" y="20002"/>
                    <a:pt x="109538" y="21907"/>
                    <a:pt x="106680" y="23813"/>
                  </a:cubicBezTo>
                  <a:cubicBezTo>
                    <a:pt x="97155" y="30480"/>
                    <a:pt x="85725" y="34290"/>
                    <a:pt x="74295" y="33338"/>
                  </a:cubicBezTo>
                  <a:cubicBezTo>
                    <a:pt x="65722" y="31432"/>
                    <a:pt x="57150" y="27623"/>
                    <a:pt x="49530" y="22860"/>
                  </a:cubicBezTo>
                  <a:lnTo>
                    <a:pt x="44767" y="19050"/>
                  </a:lnTo>
                  <a:cubicBezTo>
                    <a:pt x="43815" y="27623"/>
                    <a:pt x="40005" y="34290"/>
                    <a:pt x="33338" y="39052"/>
                  </a:cubicBezTo>
                  <a:cubicBezTo>
                    <a:pt x="26670" y="43815"/>
                    <a:pt x="18097" y="45720"/>
                    <a:pt x="9525" y="44768"/>
                  </a:cubicBezTo>
                  <a:cubicBezTo>
                    <a:pt x="10478" y="65723"/>
                    <a:pt x="10478" y="87630"/>
                    <a:pt x="8572" y="108585"/>
                  </a:cubicBezTo>
                  <a:cubicBezTo>
                    <a:pt x="8572" y="112395"/>
                    <a:pt x="8572" y="114300"/>
                    <a:pt x="8572" y="116205"/>
                  </a:cubicBezTo>
                  <a:lnTo>
                    <a:pt x="8572" y="120968"/>
                  </a:lnTo>
                  <a:cubicBezTo>
                    <a:pt x="7620" y="140970"/>
                    <a:pt x="8572" y="160973"/>
                    <a:pt x="10478" y="180023"/>
                  </a:cubicBezTo>
                  <a:cubicBezTo>
                    <a:pt x="14288" y="215265"/>
                    <a:pt x="59055" y="225743"/>
                    <a:pt x="60008" y="225743"/>
                  </a:cubicBezTo>
                  <a:cubicBezTo>
                    <a:pt x="62865" y="226695"/>
                    <a:pt x="63817" y="228600"/>
                    <a:pt x="63817" y="231458"/>
                  </a:cubicBezTo>
                  <a:lnTo>
                    <a:pt x="56197" y="296228"/>
                  </a:lnTo>
                  <a:close/>
                  <a:moveTo>
                    <a:pt x="2858" y="44768"/>
                  </a:moveTo>
                  <a:lnTo>
                    <a:pt x="2858" y="4476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5" name="Freeform 205"/>
            <p:cNvSpPr/>
            <p:nvPr/>
          </p:nvSpPr>
          <p:spPr>
            <a:xfrm>
              <a:off x="6573158" y="5460635"/>
              <a:ext cx="23615" cy="49529"/>
            </a:xfrm>
            <a:custGeom>
              <a:avLst/>
              <a:gdLst/>
              <a:ahLst/>
              <a:cxnLst/>
              <a:rect l="l" t="t" r="r" b="b"/>
              <a:pathLst>
                <a:path w="23615" h="49529">
                  <a:moveTo>
                    <a:pt x="23616" y="0"/>
                  </a:moveTo>
                  <a:cubicBezTo>
                    <a:pt x="23616" y="0"/>
                    <a:pt x="-4959" y="38100"/>
                    <a:pt x="756" y="44768"/>
                  </a:cubicBezTo>
                  <a:cubicBezTo>
                    <a:pt x="6471" y="52388"/>
                    <a:pt x="23616" y="48577"/>
                    <a:pt x="23616" y="48577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6" name="Freeform 206"/>
            <p:cNvSpPr/>
            <p:nvPr/>
          </p:nvSpPr>
          <p:spPr>
            <a:xfrm>
              <a:off x="6569442" y="5455786"/>
              <a:ext cx="33294" cy="59323"/>
            </a:xfrm>
            <a:custGeom>
              <a:avLst/>
              <a:gdLst/>
              <a:ahLst/>
              <a:cxnLst/>
              <a:rect l="l" t="t" r="r" b="b"/>
              <a:pathLst>
                <a:path w="33294" h="59323">
                  <a:moveTo>
                    <a:pt x="19711" y="59141"/>
                  </a:moveTo>
                  <a:cubicBezTo>
                    <a:pt x="13044" y="60093"/>
                    <a:pt x="6377" y="57236"/>
                    <a:pt x="1614" y="52473"/>
                  </a:cubicBezTo>
                  <a:cubicBezTo>
                    <a:pt x="-5054" y="43901"/>
                    <a:pt x="10186" y="20088"/>
                    <a:pt x="24474" y="1991"/>
                  </a:cubicBezTo>
                  <a:cubicBezTo>
                    <a:pt x="26379" y="86"/>
                    <a:pt x="29236" y="-867"/>
                    <a:pt x="31141" y="1038"/>
                  </a:cubicBezTo>
                  <a:lnTo>
                    <a:pt x="31141" y="1038"/>
                  </a:lnTo>
                  <a:cubicBezTo>
                    <a:pt x="33046" y="2943"/>
                    <a:pt x="33999" y="5801"/>
                    <a:pt x="32094" y="7706"/>
                  </a:cubicBezTo>
                  <a:cubicBezTo>
                    <a:pt x="32094" y="7706"/>
                    <a:pt x="32094" y="7706"/>
                    <a:pt x="32094" y="7706"/>
                  </a:cubicBezTo>
                  <a:cubicBezTo>
                    <a:pt x="19711" y="24851"/>
                    <a:pt x="8281" y="42948"/>
                    <a:pt x="9234" y="47711"/>
                  </a:cubicBezTo>
                  <a:cubicBezTo>
                    <a:pt x="11139" y="50568"/>
                    <a:pt x="21616" y="50568"/>
                    <a:pt x="27331" y="49616"/>
                  </a:cubicBezTo>
                  <a:cubicBezTo>
                    <a:pt x="30189" y="48663"/>
                    <a:pt x="32094" y="50568"/>
                    <a:pt x="33046" y="53426"/>
                  </a:cubicBezTo>
                  <a:cubicBezTo>
                    <a:pt x="33046" y="53426"/>
                    <a:pt x="33046" y="53426"/>
                    <a:pt x="33046" y="53426"/>
                  </a:cubicBezTo>
                  <a:cubicBezTo>
                    <a:pt x="33999" y="56283"/>
                    <a:pt x="32094" y="58188"/>
                    <a:pt x="29236" y="59141"/>
                  </a:cubicBezTo>
                  <a:cubicBezTo>
                    <a:pt x="29236" y="59141"/>
                    <a:pt x="29236" y="59141"/>
                    <a:pt x="29236" y="59141"/>
                  </a:cubicBezTo>
                  <a:cubicBezTo>
                    <a:pt x="26379" y="59141"/>
                    <a:pt x="22569" y="59141"/>
                    <a:pt x="19711" y="59141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7" name="Freeform 207"/>
            <p:cNvSpPr/>
            <p:nvPr/>
          </p:nvSpPr>
          <p:spPr>
            <a:xfrm>
              <a:off x="6605346" y="5570172"/>
              <a:ext cx="57150" cy="56197"/>
            </a:xfrm>
            <a:custGeom>
              <a:avLst/>
              <a:gdLst/>
              <a:ahLst/>
              <a:cxnLst/>
              <a:rect l="l" t="t" r="r" b="b"/>
              <a:pathLst>
                <a:path w="57150" h="56197">
                  <a:moveTo>
                    <a:pt x="953" y="10477"/>
                  </a:moveTo>
                  <a:cubicBezTo>
                    <a:pt x="953" y="10477"/>
                    <a:pt x="40005" y="10477"/>
                    <a:pt x="57150" y="0"/>
                  </a:cubicBezTo>
                  <a:cubicBezTo>
                    <a:pt x="57150" y="0"/>
                    <a:pt x="41910" y="44768"/>
                    <a:pt x="0" y="56197"/>
                  </a:cubicBezTo>
                  <a:lnTo>
                    <a:pt x="953" y="10477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8" name="Freeform 208"/>
            <p:cNvSpPr/>
            <p:nvPr/>
          </p:nvSpPr>
          <p:spPr>
            <a:xfrm>
              <a:off x="6600583" y="5565648"/>
              <a:ext cx="67627" cy="65484"/>
            </a:xfrm>
            <a:custGeom>
              <a:avLst/>
              <a:gdLst/>
              <a:ahLst/>
              <a:cxnLst/>
              <a:rect l="l" t="t" r="r" b="b"/>
              <a:pathLst>
                <a:path w="67627" h="65484">
                  <a:moveTo>
                    <a:pt x="4763" y="65484"/>
                  </a:moveTo>
                  <a:cubicBezTo>
                    <a:pt x="3810" y="65484"/>
                    <a:pt x="2858" y="65484"/>
                    <a:pt x="1905" y="64532"/>
                  </a:cubicBezTo>
                  <a:cubicBezTo>
                    <a:pt x="953" y="63579"/>
                    <a:pt x="0" y="62627"/>
                    <a:pt x="0" y="60722"/>
                  </a:cubicBezTo>
                  <a:lnTo>
                    <a:pt x="953" y="15002"/>
                  </a:lnTo>
                  <a:cubicBezTo>
                    <a:pt x="953" y="12144"/>
                    <a:pt x="2858" y="10239"/>
                    <a:pt x="5715" y="10239"/>
                  </a:cubicBezTo>
                  <a:lnTo>
                    <a:pt x="5715" y="10239"/>
                  </a:lnTo>
                  <a:cubicBezTo>
                    <a:pt x="7620" y="10239"/>
                    <a:pt x="42863" y="10239"/>
                    <a:pt x="60008" y="714"/>
                  </a:cubicBezTo>
                  <a:cubicBezTo>
                    <a:pt x="61913" y="-238"/>
                    <a:pt x="63817" y="-238"/>
                    <a:pt x="65723" y="714"/>
                  </a:cubicBezTo>
                  <a:cubicBezTo>
                    <a:pt x="67628" y="1667"/>
                    <a:pt x="67628" y="4524"/>
                    <a:pt x="67628" y="6429"/>
                  </a:cubicBezTo>
                  <a:cubicBezTo>
                    <a:pt x="66675" y="8334"/>
                    <a:pt x="51435" y="54054"/>
                    <a:pt x="7620" y="65484"/>
                  </a:cubicBezTo>
                  <a:lnTo>
                    <a:pt x="4763" y="65484"/>
                  </a:lnTo>
                  <a:close/>
                  <a:moveTo>
                    <a:pt x="10478" y="19764"/>
                  </a:moveTo>
                  <a:lnTo>
                    <a:pt x="10478" y="54054"/>
                  </a:lnTo>
                  <a:cubicBezTo>
                    <a:pt x="28575" y="46434"/>
                    <a:pt x="43815" y="32147"/>
                    <a:pt x="53340" y="14049"/>
                  </a:cubicBezTo>
                  <a:cubicBezTo>
                    <a:pt x="39053" y="17859"/>
                    <a:pt x="24765" y="19764"/>
                    <a:pt x="10478" y="19764"/>
                  </a:cubicBezTo>
                  <a:lnTo>
                    <a:pt x="10478" y="19764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09" name="Freeform 209"/>
            <p:cNvSpPr/>
            <p:nvPr/>
          </p:nvSpPr>
          <p:spPr>
            <a:xfrm>
              <a:off x="6726892" y="6082243"/>
              <a:ext cx="208018" cy="52761"/>
            </a:xfrm>
            <a:custGeom>
              <a:avLst/>
              <a:gdLst/>
              <a:ahLst/>
              <a:cxnLst/>
              <a:rect l="l" t="t" r="r" b="b"/>
              <a:pathLst>
                <a:path w="208018" h="52761">
                  <a:moveTo>
                    <a:pt x="202304" y="52761"/>
                  </a:moveTo>
                  <a:lnTo>
                    <a:pt x="202304" y="52761"/>
                  </a:lnTo>
                  <a:cubicBezTo>
                    <a:pt x="195636" y="51809"/>
                    <a:pt x="48951" y="34664"/>
                    <a:pt x="2279" y="8946"/>
                  </a:cubicBezTo>
                  <a:cubicBezTo>
                    <a:pt x="374" y="7994"/>
                    <a:pt x="-579" y="5136"/>
                    <a:pt x="374" y="2279"/>
                  </a:cubicBezTo>
                  <a:cubicBezTo>
                    <a:pt x="374" y="2279"/>
                    <a:pt x="374" y="2279"/>
                    <a:pt x="374" y="2279"/>
                  </a:cubicBezTo>
                  <a:cubicBezTo>
                    <a:pt x="1326" y="374"/>
                    <a:pt x="4184" y="-579"/>
                    <a:pt x="7041" y="374"/>
                  </a:cubicBezTo>
                  <a:cubicBezTo>
                    <a:pt x="51809" y="25139"/>
                    <a:pt x="202304" y="43236"/>
                    <a:pt x="203256" y="43236"/>
                  </a:cubicBezTo>
                  <a:cubicBezTo>
                    <a:pt x="206114" y="43236"/>
                    <a:pt x="208019" y="46094"/>
                    <a:pt x="208019" y="47999"/>
                  </a:cubicBezTo>
                  <a:cubicBezTo>
                    <a:pt x="208019" y="49904"/>
                    <a:pt x="205161" y="52761"/>
                    <a:pt x="202304" y="52761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0" name="Freeform 210"/>
            <p:cNvSpPr/>
            <p:nvPr/>
          </p:nvSpPr>
          <p:spPr>
            <a:xfrm>
              <a:off x="6689166" y="5689234"/>
              <a:ext cx="398725" cy="554356"/>
            </a:xfrm>
            <a:custGeom>
              <a:avLst/>
              <a:gdLst/>
              <a:ahLst/>
              <a:cxnLst/>
              <a:rect l="l" t="t" r="r" b="b"/>
              <a:pathLst>
                <a:path w="398725" h="554356">
                  <a:moveTo>
                    <a:pt x="200978" y="0"/>
                  </a:moveTo>
                  <a:cubicBezTo>
                    <a:pt x="200978" y="0"/>
                    <a:pt x="492443" y="415290"/>
                    <a:pt x="367665" y="522923"/>
                  </a:cubicBezTo>
                  <a:cubicBezTo>
                    <a:pt x="253365" y="621030"/>
                    <a:pt x="0" y="458153"/>
                    <a:pt x="0" y="458153"/>
                  </a:cubicBezTo>
                  <a:lnTo>
                    <a:pt x="15240" y="320040"/>
                  </a:lnTo>
                  <a:cubicBezTo>
                    <a:pt x="15240" y="320040"/>
                    <a:pt x="215265" y="431483"/>
                    <a:pt x="219075" y="380048"/>
                  </a:cubicBezTo>
                  <a:cubicBezTo>
                    <a:pt x="223838" y="303848"/>
                    <a:pt x="125730" y="199073"/>
                    <a:pt x="125730" y="199073"/>
                  </a:cubicBezTo>
                  <a:cubicBezTo>
                    <a:pt x="107632" y="164783"/>
                    <a:pt x="104775" y="124778"/>
                    <a:pt x="117157" y="88583"/>
                  </a:cubicBezTo>
                  <a:cubicBezTo>
                    <a:pt x="128588" y="46673"/>
                    <a:pt x="160020" y="13335"/>
                    <a:pt x="200978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1" name="Freeform 211"/>
            <p:cNvSpPr/>
            <p:nvPr/>
          </p:nvSpPr>
          <p:spPr>
            <a:xfrm>
              <a:off x="6431743" y="5721619"/>
              <a:ext cx="62408" cy="302895"/>
            </a:xfrm>
            <a:custGeom>
              <a:avLst/>
              <a:gdLst/>
              <a:ahLst/>
              <a:cxnLst/>
              <a:rect l="l" t="t" r="r" b="b"/>
              <a:pathLst>
                <a:path w="62408" h="302895">
                  <a:moveTo>
                    <a:pt x="4058" y="302895"/>
                  </a:moveTo>
                  <a:lnTo>
                    <a:pt x="4058" y="302895"/>
                  </a:lnTo>
                  <a:cubicBezTo>
                    <a:pt x="1200" y="302895"/>
                    <a:pt x="-705" y="300038"/>
                    <a:pt x="248" y="297180"/>
                  </a:cubicBezTo>
                  <a:cubicBezTo>
                    <a:pt x="248" y="297180"/>
                    <a:pt x="248" y="297180"/>
                    <a:pt x="248" y="297180"/>
                  </a:cubicBezTo>
                  <a:cubicBezTo>
                    <a:pt x="8820" y="237173"/>
                    <a:pt x="52635" y="6668"/>
                    <a:pt x="52635" y="3810"/>
                  </a:cubicBezTo>
                  <a:cubicBezTo>
                    <a:pt x="53588" y="952"/>
                    <a:pt x="55493" y="0"/>
                    <a:pt x="58350" y="0"/>
                  </a:cubicBezTo>
                  <a:cubicBezTo>
                    <a:pt x="61208" y="952"/>
                    <a:pt x="63113" y="2858"/>
                    <a:pt x="62160" y="5715"/>
                  </a:cubicBezTo>
                  <a:cubicBezTo>
                    <a:pt x="61208" y="7620"/>
                    <a:pt x="18345" y="238125"/>
                    <a:pt x="9773" y="298133"/>
                  </a:cubicBezTo>
                  <a:cubicBezTo>
                    <a:pt x="8820" y="300990"/>
                    <a:pt x="5963" y="302895"/>
                    <a:pt x="4058" y="30289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2" name="Freeform 212"/>
            <p:cNvSpPr/>
            <p:nvPr/>
          </p:nvSpPr>
          <p:spPr>
            <a:xfrm>
              <a:off x="6296736" y="5832109"/>
              <a:ext cx="424814" cy="374332"/>
            </a:xfrm>
            <a:custGeom>
              <a:avLst/>
              <a:gdLst/>
              <a:ahLst/>
              <a:cxnLst/>
              <a:rect l="l" t="t" r="r" b="b"/>
              <a:pathLst>
                <a:path w="424814" h="374332">
                  <a:moveTo>
                    <a:pt x="98108" y="374333"/>
                  </a:moveTo>
                  <a:lnTo>
                    <a:pt x="388620" y="374333"/>
                  </a:lnTo>
                  <a:cubicBezTo>
                    <a:pt x="408622" y="374333"/>
                    <a:pt x="424815" y="357188"/>
                    <a:pt x="424815" y="337185"/>
                  </a:cubicBezTo>
                  <a:cubicBezTo>
                    <a:pt x="424815" y="334328"/>
                    <a:pt x="424815" y="332423"/>
                    <a:pt x="423863" y="329565"/>
                  </a:cubicBezTo>
                  <a:lnTo>
                    <a:pt x="361950" y="30480"/>
                  </a:lnTo>
                  <a:cubicBezTo>
                    <a:pt x="358140" y="12383"/>
                    <a:pt x="342900" y="0"/>
                    <a:pt x="324802" y="0"/>
                  </a:cubicBezTo>
                  <a:lnTo>
                    <a:pt x="38100" y="0"/>
                  </a:lnTo>
                  <a:cubicBezTo>
                    <a:pt x="17145" y="0"/>
                    <a:pt x="0" y="18098"/>
                    <a:pt x="0" y="39053"/>
                  </a:cubicBezTo>
                  <a:cubicBezTo>
                    <a:pt x="0" y="41910"/>
                    <a:pt x="0" y="43815"/>
                    <a:pt x="952" y="46673"/>
                  </a:cubicBezTo>
                  <a:lnTo>
                    <a:pt x="62865" y="344805"/>
                  </a:lnTo>
                  <a:cubicBezTo>
                    <a:pt x="65722" y="361950"/>
                    <a:pt x="80963" y="374333"/>
                    <a:pt x="98108" y="374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3" name="Freeform 213"/>
            <p:cNvSpPr/>
            <p:nvPr/>
          </p:nvSpPr>
          <p:spPr>
            <a:xfrm>
              <a:off x="6292930" y="5828300"/>
              <a:ext cx="432550" cy="382904"/>
            </a:xfrm>
            <a:custGeom>
              <a:avLst/>
              <a:gdLst/>
              <a:ahLst/>
              <a:cxnLst/>
              <a:rect l="l" t="t" r="r" b="b"/>
              <a:pathLst>
                <a:path w="432550" h="382904">
                  <a:moveTo>
                    <a:pt x="392426" y="382905"/>
                  </a:moveTo>
                  <a:lnTo>
                    <a:pt x="101914" y="382905"/>
                  </a:lnTo>
                  <a:cubicBezTo>
                    <a:pt x="82864" y="382905"/>
                    <a:pt x="66671" y="368617"/>
                    <a:pt x="62861" y="350520"/>
                  </a:cubicBezTo>
                  <a:lnTo>
                    <a:pt x="949" y="52388"/>
                  </a:lnTo>
                  <a:cubicBezTo>
                    <a:pt x="-1909" y="39052"/>
                    <a:pt x="1901" y="25717"/>
                    <a:pt x="9521" y="15240"/>
                  </a:cubicBezTo>
                  <a:cubicBezTo>
                    <a:pt x="17141" y="5715"/>
                    <a:pt x="29524" y="0"/>
                    <a:pt x="41906" y="0"/>
                  </a:cubicBezTo>
                  <a:lnTo>
                    <a:pt x="328609" y="0"/>
                  </a:lnTo>
                  <a:cubicBezTo>
                    <a:pt x="348611" y="0"/>
                    <a:pt x="365756" y="14288"/>
                    <a:pt x="369566" y="34290"/>
                  </a:cubicBezTo>
                  <a:lnTo>
                    <a:pt x="431479" y="333375"/>
                  </a:lnTo>
                  <a:cubicBezTo>
                    <a:pt x="434336" y="345757"/>
                    <a:pt x="431479" y="358140"/>
                    <a:pt x="422906" y="368617"/>
                  </a:cubicBezTo>
                  <a:cubicBezTo>
                    <a:pt x="416239" y="377190"/>
                    <a:pt x="404809" y="382905"/>
                    <a:pt x="392426" y="382905"/>
                  </a:cubicBezTo>
                  <a:close/>
                  <a:moveTo>
                    <a:pt x="41906" y="8572"/>
                  </a:moveTo>
                  <a:cubicBezTo>
                    <a:pt x="32381" y="8572"/>
                    <a:pt x="22856" y="13335"/>
                    <a:pt x="16189" y="20955"/>
                  </a:cubicBezTo>
                  <a:cubicBezTo>
                    <a:pt x="9521" y="29527"/>
                    <a:pt x="6664" y="40005"/>
                    <a:pt x="8569" y="49530"/>
                  </a:cubicBezTo>
                  <a:lnTo>
                    <a:pt x="70481" y="347663"/>
                  </a:lnTo>
                  <a:cubicBezTo>
                    <a:pt x="73339" y="361950"/>
                    <a:pt x="85721" y="373380"/>
                    <a:pt x="100961" y="373380"/>
                  </a:cubicBezTo>
                  <a:lnTo>
                    <a:pt x="391474" y="373380"/>
                  </a:lnTo>
                  <a:cubicBezTo>
                    <a:pt x="400999" y="373380"/>
                    <a:pt x="409571" y="368617"/>
                    <a:pt x="415286" y="361950"/>
                  </a:cubicBezTo>
                  <a:cubicBezTo>
                    <a:pt x="421954" y="354330"/>
                    <a:pt x="423859" y="343853"/>
                    <a:pt x="421954" y="334328"/>
                  </a:cubicBezTo>
                  <a:lnTo>
                    <a:pt x="360041" y="35242"/>
                  </a:lnTo>
                  <a:cubicBezTo>
                    <a:pt x="357184" y="20002"/>
                    <a:pt x="342896" y="8572"/>
                    <a:pt x="327656" y="7620"/>
                  </a:cubicBezTo>
                  <a:lnTo>
                    <a:pt x="41906" y="8572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4" name="Freeform 214"/>
            <p:cNvSpPr/>
            <p:nvPr/>
          </p:nvSpPr>
          <p:spPr>
            <a:xfrm>
              <a:off x="6651066" y="5966750"/>
              <a:ext cx="95288" cy="164808"/>
            </a:xfrm>
            <a:custGeom>
              <a:avLst/>
              <a:gdLst/>
              <a:ahLst/>
              <a:cxnLst/>
              <a:rect l="l" t="t" r="r" b="b"/>
              <a:pathLst>
                <a:path w="95288" h="164808">
                  <a:moveTo>
                    <a:pt x="94297" y="90149"/>
                  </a:moveTo>
                  <a:cubicBezTo>
                    <a:pt x="96203" y="79672"/>
                    <a:pt x="95250" y="69194"/>
                    <a:pt x="92392" y="58717"/>
                  </a:cubicBezTo>
                  <a:cubicBezTo>
                    <a:pt x="89535" y="52049"/>
                    <a:pt x="84772" y="45382"/>
                    <a:pt x="80010" y="40619"/>
                  </a:cubicBezTo>
                  <a:cubicBezTo>
                    <a:pt x="70485" y="31094"/>
                    <a:pt x="60960" y="21569"/>
                    <a:pt x="51435" y="12997"/>
                  </a:cubicBezTo>
                  <a:cubicBezTo>
                    <a:pt x="41910" y="5377"/>
                    <a:pt x="30480" y="-2243"/>
                    <a:pt x="19050" y="614"/>
                  </a:cubicBezTo>
                  <a:cubicBezTo>
                    <a:pt x="22860" y="17759"/>
                    <a:pt x="32385" y="32999"/>
                    <a:pt x="46672" y="43477"/>
                  </a:cubicBezTo>
                  <a:cubicBezTo>
                    <a:pt x="41910" y="37762"/>
                    <a:pt x="36195" y="33952"/>
                    <a:pt x="28575" y="32047"/>
                  </a:cubicBezTo>
                  <a:cubicBezTo>
                    <a:pt x="23813" y="30142"/>
                    <a:pt x="18097" y="31094"/>
                    <a:pt x="16192" y="35857"/>
                  </a:cubicBezTo>
                  <a:cubicBezTo>
                    <a:pt x="15240" y="38714"/>
                    <a:pt x="15240" y="42524"/>
                    <a:pt x="17145" y="44429"/>
                  </a:cubicBezTo>
                  <a:cubicBezTo>
                    <a:pt x="22860" y="56812"/>
                    <a:pt x="30480" y="67289"/>
                    <a:pt x="40958" y="74909"/>
                  </a:cubicBezTo>
                  <a:lnTo>
                    <a:pt x="29528" y="67289"/>
                  </a:lnTo>
                  <a:cubicBezTo>
                    <a:pt x="26670" y="65384"/>
                    <a:pt x="23813" y="63479"/>
                    <a:pt x="20003" y="63479"/>
                  </a:cubicBezTo>
                  <a:cubicBezTo>
                    <a:pt x="16192" y="62527"/>
                    <a:pt x="13335" y="64432"/>
                    <a:pt x="11430" y="68242"/>
                  </a:cubicBezTo>
                  <a:cubicBezTo>
                    <a:pt x="10478" y="71099"/>
                    <a:pt x="11430" y="73957"/>
                    <a:pt x="12383" y="75862"/>
                  </a:cubicBezTo>
                  <a:cubicBezTo>
                    <a:pt x="15240" y="82529"/>
                    <a:pt x="20003" y="89197"/>
                    <a:pt x="26670" y="93007"/>
                  </a:cubicBezTo>
                  <a:cubicBezTo>
                    <a:pt x="22860" y="89197"/>
                    <a:pt x="18097" y="87292"/>
                    <a:pt x="12383" y="86339"/>
                  </a:cubicBezTo>
                  <a:cubicBezTo>
                    <a:pt x="6667" y="85387"/>
                    <a:pt x="1905" y="89197"/>
                    <a:pt x="0" y="93959"/>
                  </a:cubicBezTo>
                  <a:cubicBezTo>
                    <a:pt x="0" y="96817"/>
                    <a:pt x="0" y="99674"/>
                    <a:pt x="1905" y="102532"/>
                  </a:cubicBezTo>
                  <a:cubicBezTo>
                    <a:pt x="10478" y="118724"/>
                    <a:pt x="30480" y="120629"/>
                    <a:pt x="40005" y="134917"/>
                  </a:cubicBezTo>
                  <a:cubicBezTo>
                    <a:pt x="47625" y="145394"/>
                    <a:pt x="43815" y="156824"/>
                    <a:pt x="58103" y="162539"/>
                  </a:cubicBezTo>
                  <a:cubicBezTo>
                    <a:pt x="93345" y="177779"/>
                    <a:pt x="92392" y="112057"/>
                    <a:pt x="94297" y="9014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5" name="Freeform 215"/>
            <p:cNvSpPr/>
            <p:nvPr/>
          </p:nvSpPr>
          <p:spPr>
            <a:xfrm>
              <a:off x="6644977" y="5963944"/>
              <a:ext cx="105148" cy="172965"/>
            </a:xfrm>
            <a:custGeom>
              <a:avLst/>
              <a:gdLst/>
              <a:ahLst/>
              <a:cxnLst/>
              <a:rect l="l" t="t" r="r" b="b"/>
              <a:pathLst>
                <a:path w="105148" h="172965">
                  <a:moveTo>
                    <a:pt x="73716" y="172965"/>
                  </a:moveTo>
                  <a:cubicBezTo>
                    <a:pt x="69906" y="172965"/>
                    <a:pt x="65144" y="172013"/>
                    <a:pt x="61334" y="170108"/>
                  </a:cubicBezTo>
                  <a:cubicBezTo>
                    <a:pt x="52761" y="166298"/>
                    <a:pt x="47046" y="159630"/>
                    <a:pt x="45141" y="151058"/>
                  </a:cubicBezTo>
                  <a:cubicBezTo>
                    <a:pt x="44189" y="147248"/>
                    <a:pt x="42284" y="144390"/>
                    <a:pt x="40379" y="141533"/>
                  </a:cubicBezTo>
                  <a:cubicBezTo>
                    <a:pt x="35616" y="135818"/>
                    <a:pt x="30854" y="132008"/>
                    <a:pt x="24186" y="129150"/>
                  </a:cubicBezTo>
                  <a:cubicBezTo>
                    <a:pt x="14661" y="124388"/>
                    <a:pt x="7041" y="117720"/>
                    <a:pt x="2279" y="109148"/>
                  </a:cubicBezTo>
                  <a:cubicBezTo>
                    <a:pt x="374" y="105338"/>
                    <a:pt x="-579" y="101528"/>
                    <a:pt x="374" y="97718"/>
                  </a:cubicBezTo>
                  <a:cubicBezTo>
                    <a:pt x="2279" y="91050"/>
                    <a:pt x="7994" y="86288"/>
                    <a:pt x="14661" y="86288"/>
                  </a:cubicBezTo>
                  <a:cubicBezTo>
                    <a:pt x="13709" y="85335"/>
                    <a:pt x="13709" y="83430"/>
                    <a:pt x="12756" y="82478"/>
                  </a:cubicBezTo>
                  <a:cubicBezTo>
                    <a:pt x="10851" y="78668"/>
                    <a:pt x="10851" y="74858"/>
                    <a:pt x="11804" y="71048"/>
                  </a:cubicBezTo>
                  <a:cubicBezTo>
                    <a:pt x="13709" y="66285"/>
                    <a:pt x="18471" y="63428"/>
                    <a:pt x="23234" y="63428"/>
                  </a:cubicBezTo>
                  <a:cubicBezTo>
                    <a:pt x="20376" y="59618"/>
                    <a:pt x="18471" y="55808"/>
                    <a:pt x="16566" y="51045"/>
                  </a:cubicBezTo>
                  <a:cubicBezTo>
                    <a:pt x="14661" y="47235"/>
                    <a:pt x="13709" y="42473"/>
                    <a:pt x="15614" y="38663"/>
                  </a:cubicBezTo>
                  <a:cubicBezTo>
                    <a:pt x="17519" y="33900"/>
                    <a:pt x="23234" y="31043"/>
                    <a:pt x="27996" y="31995"/>
                  </a:cubicBezTo>
                  <a:cubicBezTo>
                    <a:pt x="23234" y="24375"/>
                    <a:pt x="20376" y="15803"/>
                    <a:pt x="18471" y="7230"/>
                  </a:cubicBezTo>
                  <a:cubicBezTo>
                    <a:pt x="17519" y="4373"/>
                    <a:pt x="18471" y="1515"/>
                    <a:pt x="21329" y="563"/>
                  </a:cubicBezTo>
                  <a:cubicBezTo>
                    <a:pt x="21329" y="563"/>
                    <a:pt x="21329" y="563"/>
                    <a:pt x="21329" y="563"/>
                  </a:cubicBezTo>
                  <a:cubicBezTo>
                    <a:pt x="35616" y="-2295"/>
                    <a:pt x="47999" y="6278"/>
                    <a:pt x="57524" y="13898"/>
                  </a:cubicBezTo>
                  <a:cubicBezTo>
                    <a:pt x="68001" y="22470"/>
                    <a:pt x="77526" y="31995"/>
                    <a:pt x="87051" y="41520"/>
                  </a:cubicBezTo>
                  <a:cubicBezTo>
                    <a:pt x="92766" y="47235"/>
                    <a:pt x="97529" y="53903"/>
                    <a:pt x="101339" y="60570"/>
                  </a:cubicBezTo>
                  <a:cubicBezTo>
                    <a:pt x="105149" y="71048"/>
                    <a:pt x="106101" y="82478"/>
                    <a:pt x="104196" y="93908"/>
                  </a:cubicBezTo>
                  <a:lnTo>
                    <a:pt x="104196" y="93908"/>
                  </a:lnTo>
                  <a:cubicBezTo>
                    <a:pt x="104196" y="96765"/>
                    <a:pt x="104196" y="100575"/>
                    <a:pt x="103244" y="104385"/>
                  </a:cubicBezTo>
                  <a:cubicBezTo>
                    <a:pt x="102291" y="126293"/>
                    <a:pt x="100386" y="160583"/>
                    <a:pt x="84194" y="170108"/>
                  </a:cubicBezTo>
                  <a:cubicBezTo>
                    <a:pt x="81336" y="171060"/>
                    <a:pt x="77526" y="172965"/>
                    <a:pt x="73716" y="172965"/>
                  </a:cubicBezTo>
                  <a:close/>
                  <a:moveTo>
                    <a:pt x="16566" y="93908"/>
                  </a:moveTo>
                  <a:cubicBezTo>
                    <a:pt x="13709" y="93908"/>
                    <a:pt x="11804" y="94860"/>
                    <a:pt x="9899" y="97718"/>
                  </a:cubicBezTo>
                  <a:cubicBezTo>
                    <a:pt x="9899" y="99623"/>
                    <a:pt x="9899" y="101528"/>
                    <a:pt x="10851" y="103433"/>
                  </a:cubicBezTo>
                  <a:cubicBezTo>
                    <a:pt x="15614" y="110100"/>
                    <a:pt x="21329" y="115815"/>
                    <a:pt x="28949" y="119625"/>
                  </a:cubicBezTo>
                  <a:cubicBezTo>
                    <a:pt x="36569" y="123435"/>
                    <a:pt x="43236" y="128198"/>
                    <a:pt x="47999" y="134865"/>
                  </a:cubicBezTo>
                  <a:cubicBezTo>
                    <a:pt x="50856" y="138675"/>
                    <a:pt x="52761" y="142485"/>
                    <a:pt x="53714" y="147248"/>
                  </a:cubicBezTo>
                  <a:cubicBezTo>
                    <a:pt x="54666" y="153915"/>
                    <a:pt x="58476" y="158678"/>
                    <a:pt x="64191" y="160583"/>
                  </a:cubicBezTo>
                  <a:cubicBezTo>
                    <a:pt x="68954" y="163440"/>
                    <a:pt x="73716" y="163440"/>
                    <a:pt x="78479" y="160583"/>
                  </a:cubicBezTo>
                  <a:cubicBezTo>
                    <a:pt x="90861" y="152963"/>
                    <a:pt x="92766" y="119625"/>
                    <a:pt x="93719" y="102480"/>
                  </a:cubicBezTo>
                  <a:cubicBezTo>
                    <a:pt x="93719" y="98670"/>
                    <a:pt x="93719" y="94860"/>
                    <a:pt x="94671" y="92003"/>
                  </a:cubicBezTo>
                  <a:cubicBezTo>
                    <a:pt x="96576" y="82478"/>
                    <a:pt x="95624" y="72000"/>
                    <a:pt x="92766" y="63428"/>
                  </a:cubicBezTo>
                  <a:cubicBezTo>
                    <a:pt x="89909" y="56760"/>
                    <a:pt x="86099" y="51045"/>
                    <a:pt x="81336" y="46283"/>
                  </a:cubicBezTo>
                  <a:cubicBezTo>
                    <a:pt x="71811" y="36758"/>
                    <a:pt x="62286" y="28185"/>
                    <a:pt x="52761" y="19613"/>
                  </a:cubicBezTo>
                  <a:cubicBezTo>
                    <a:pt x="46094" y="13898"/>
                    <a:pt x="38474" y="9135"/>
                    <a:pt x="29901" y="8183"/>
                  </a:cubicBezTo>
                  <a:cubicBezTo>
                    <a:pt x="32759" y="18660"/>
                    <a:pt x="38474" y="28185"/>
                    <a:pt x="46094" y="35805"/>
                  </a:cubicBezTo>
                  <a:cubicBezTo>
                    <a:pt x="49904" y="37710"/>
                    <a:pt x="52761" y="40568"/>
                    <a:pt x="55619" y="44378"/>
                  </a:cubicBezTo>
                  <a:cubicBezTo>
                    <a:pt x="57524" y="46283"/>
                    <a:pt x="57524" y="49140"/>
                    <a:pt x="55619" y="51045"/>
                  </a:cubicBezTo>
                  <a:cubicBezTo>
                    <a:pt x="53714" y="52950"/>
                    <a:pt x="50856" y="52950"/>
                    <a:pt x="48951" y="51998"/>
                  </a:cubicBezTo>
                  <a:cubicBezTo>
                    <a:pt x="46094" y="50093"/>
                    <a:pt x="42284" y="47235"/>
                    <a:pt x="39426" y="44378"/>
                  </a:cubicBezTo>
                  <a:cubicBezTo>
                    <a:pt x="37521" y="43425"/>
                    <a:pt x="34664" y="41520"/>
                    <a:pt x="31806" y="41520"/>
                  </a:cubicBezTo>
                  <a:cubicBezTo>
                    <a:pt x="28949" y="40568"/>
                    <a:pt x="25139" y="40568"/>
                    <a:pt x="25139" y="42473"/>
                  </a:cubicBezTo>
                  <a:cubicBezTo>
                    <a:pt x="25139" y="44378"/>
                    <a:pt x="25139" y="46283"/>
                    <a:pt x="26091" y="47235"/>
                  </a:cubicBezTo>
                  <a:cubicBezTo>
                    <a:pt x="30854" y="58665"/>
                    <a:pt x="38474" y="68190"/>
                    <a:pt x="48951" y="75810"/>
                  </a:cubicBezTo>
                  <a:cubicBezTo>
                    <a:pt x="50856" y="77715"/>
                    <a:pt x="51809" y="80573"/>
                    <a:pt x="49904" y="82478"/>
                  </a:cubicBezTo>
                  <a:cubicBezTo>
                    <a:pt x="49904" y="82478"/>
                    <a:pt x="49904" y="82478"/>
                    <a:pt x="49904" y="82478"/>
                  </a:cubicBezTo>
                  <a:cubicBezTo>
                    <a:pt x="47999" y="84383"/>
                    <a:pt x="45141" y="85335"/>
                    <a:pt x="43236" y="83430"/>
                  </a:cubicBezTo>
                  <a:lnTo>
                    <a:pt x="31806" y="76763"/>
                  </a:lnTo>
                  <a:cubicBezTo>
                    <a:pt x="29901" y="74858"/>
                    <a:pt x="27044" y="73905"/>
                    <a:pt x="24186" y="72953"/>
                  </a:cubicBezTo>
                  <a:cubicBezTo>
                    <a:pt x="23234" y="72953"/>
                    <a:pt x="21329" y="72953"/>
                    <a:pt x="20376" y="73905"/>
                  </a:cubicBezTo>
                  <a:cubicBezTo>
                    <a:pt x="20376" y="75810"/>
                    <a:pt x="20376" y="76763"/>
                    <a:pt x="21329" y="77715"/>
                  </a:cubicBezTo>
                  <a:cubicBezTo>
                    <a:pt x="23234" y="83430"/>
                    <a:pt x="27044" y="88193"/>
                    <a:pt x="32759" y="92003"/>
                  </a:cubicBezTo>
                  <a:lnTo>
                    <a:pt x="33711" y="92955"/>
                  </a:lnTo>
                  <a:cubicBezTo>
                    <a:pt x="35616" y="94860"/>
                    <a:pt x="36569" y="97718"/>
                    <a:pt x="34664" y="99623"/>
                  </a:cubicBezTo>
                  <a:cubicBezTo>
                    <a:pt x="34664" y="99623"/>
                    <a:pt x="34664" y="99623"/>
                    <a:pt x="34664" y="99623"/>
                  </a:cubicBezTo>
                  <a:cubicBezTo>
                    <a:pt x="32759" y="101528"/>
                    <a:pt x="29901" y="102480"/>
                    <a:pt x="27996" y="100575"/>
                  </a:cubicBezTo>
                  <a:lnTo>
                    <a:pt x="27044" y="99623"/>
                  </a:lnTo>
                  <a:cubicBezTo>
                    <a:pt x="24186" y="96765"/>
                    <a:pt x="20376" y="94860"/>
                    <a:pt x="16566" y="94860"/>
                  </a:cubicBezTo>
                  <a:lnTo>
                    <a:pt x="16566" y="93908"/>
                  </a:lnTo>
                  <a:close/>
                  <a:moveTo>
                    <a:pt x="100386" y="92955"/>
                  </a:moveTo>
                  <a:lnTo>
                    <a:pt x="100386" y="92955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6" name="Freeform 216"/>
            <p:cNvSpPr/>
            <p:nvPr/>
          </p:nvSpPr>
          <p:spPr>
            <a:xfrm>
              <a:off x="6302208" y="5978765"/>
              <a:ext cx="65012" cy="120327"/>
            </a:xfrm>
            <a:custGeom>
              <a:avLst/>
              <a:gdLst/>
              <a:ahLst/>
              <a:cxnLst/>
              <a:rect l="l" t="t" r="r" b="b"/>
              <a:pathLst>
                <a:path w="65012" h="120327">
                  <a:moveTo>
                    <a:pt x="243" y="57180"/>
                  </a:moveTo>
                  <a:cubicBezTo>
                    <a:pt x="2148" y="37177"/>
                    <a:pt x="7863" y="15270"/>
                    <a:pt x="25008" y="4792"/>
                  </a:cubicBezTo>
                  <a:cubicBezTo>
                    <a:pt x="35485" y="-923"/>
                    <a:pt x="48820" y="-1875"/>
                    <a:pt x="59298" y="3840"/>
                  </a:cubicBezTo>
                  <a:cubicBezTo>
                    <a:pt x="61203" y="4792"/>
                    <a:pt x="63108" y="6697"/>
                    <a:pt x="63108" y="8602"/>
                  </a:cubicBezTo>
                  <a:cubicBezTo>
                    <a:pt x="64060" y="11460"/>
                    <a:pt x="61203" y="14317"/>
                    <a:pt x="58345" y="16222"/>
                  </a:cubicBezTo>
                  <a:cubicBezTo>
                    <a:pt x="52630" y="20032"/>
                    <a:pt x="46915" y="21937"/>
                    <a:pt x="40248" y="23842"/>
                  </a:cubicBezTo>
                  <a:cubicBezTo>
                    <a:pt x="50725" y="22890"/>
                    <a:pt x="61203" y="28605"/>
                    <a:pt x="65013" y="39082"/>
                  </a:cubicBezTo>
                  <a:cubicBezTo>
                    <a:pt x="58345" y="46702"/>
                    <a:pt x="49773" y="51465"/>
                    <a:pt x="40248" y="52417"/>
                  </a:cubicBezTo>
                  <a:cubicBezTo>
                    <a:pt x="46915" y="50512"/>
                    <a:pt x="53583" y="53370"/>
                    <a:pt x="57393" y="58132"/>
                  </a:cubicBezTo>
                  <a:cubicBezTo>
                    <a:pt x="64060" y="67657"/>
                    <a:pt x="58345" y="69562"/>
                    <a:pt x="51678" y="75277"/>
                  </a:cubicBezTo>
                  <a:cubicBezTo>
                    <a:pt x="54535" y="74325"/>
                    <a:pt x="57393" y="75277"/>
                    <a:pt x="60250" y="76230"/>
                  </a:cubicBezTo>
                  <a:cubicBezTo>
                    <a:pt x="63108" y="77182"/>
                    <a:pt x="65013" y="80992"/>
                    <a:pt x="65013" y="83850"/>
                  </a:cubicBezTo>
                  <a:cubicBezTo>
                    <a:pt x="64060" y="89565"/>
                    <a:pt x="57393" y="91470"/>
                    <a:pt x="52630" y="94327"/>
                  </a:cubicBezTo>
                  <a:cubicBezTo>
                    <a:pt x="48820" y="97185"/>
                    <a:pt x="45963" y="100042"/>
                    <a:pt x="44058" y="104805"/>
                  </a:cubicBezTo>
                  <a:cubicBezTo>
                    <a:pt x="43105" y="107662"/>
                    <a:pt x="43105" y="109567"/>
                    <a:pt x="41200" y="112425"/>
                  </a:cubicBezTo>
                  <a:cubicBezTo>
                    <a:pt x="31675" y="129570"/>
                    <a:pt x="9768" y="115282"/>
                    <a:pt x="5005" y="102900"/>
                  </a:cubicBezTo>
                  <a:cubicBezTo>
                    <a:pt x="1195" y="88612"/>
                    <a:pt x="-710" y="72420"/>
                    <a:pt x="243" y="5718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7" name="Freeform 217"/>
            <p:cNvSpPr/>
            <p:nvPr/>
          </p:nvSpPr>
          <p:spPr>
            <a:xfrm>
              <a:off x="6298407" y="5973292"/>
              <a:ext cx="76433" cy="130279"/>
            </a:xfrm>
            <a:custGeom>
              <a:avLst/>
              <a:gdLst/>
              <a:ahLst/>
              <a:cxnLst/>
              <a:rect l="l" t="t" r="r" b="b"/>
              <a:pathLst>
                <a:path w="76433" h="130279">
                  <a:moveTo>
                    <a:pt x="34524" y="130280"/>
                  </a:moveTo>
                  <a:lnTo>
                    <a:pt x="33571" y="130280"/>
                  </a:lnTo>
                  <a:cubicBezTo>
                    <a:pt x="22141" y="128375"/>
                    <a:pt x="11664" y="120755"/>
                    <a:pt x="6901" y="110277"/>
                  </a:cubicBezTo>
                  <a:cubicBezTo>
                    <a:pt x="1186" y="95037"/>
                    <a:pt x="-719" y="77892"/>
                    <a:pt x="234" y="61700"/>
                  </a:cubicBezTo>
                  <a:lnTo>
                    <a:pt x="234" y="61700"/>
                  </a:lnTo>
                  <a:cubicBezTo>
                    <a:pt x="1186" y="42650"/>
                    <a:pt x="6901" y="16932"/>
                    <a:pt x="26904" y="5502"/>
                  </a:cubicBezTo>
                  <a:cubicBezTo>
                    <a:pt x="39286" y="-1165"/>
                    <a:pt x="53574" y="-2118"/>
                    <a:pt x="65956" y="4550"/>
                  </a:cubicBezTo>
                  <a:cubicBezTo>
                    <a:pt x="68814" y="5502"/>
                    <a:pt x="71671" y="8360"/>
                    <a:pt x="72624" y="12170"/>
                  </a:cubicBezTo>
                  <a:cubicBezTo>
                    <a:pt x="73576" y="15027"/>
                    <a:pt x="72624" y="19790"/>
                    <a:pt x="65956" y="24552"/>
                  </a:cubicBezTo>
                  <a:lnTo>
                    <a:pt x="62146" y="27410"/>
                  </a:lnTo>
                  <a:cubicBezTo>
                    <a:pt x="67861" y="30267"/>
                    <a:pt x="72624" y="35982"/>
                    <a:pt x="75481" y="41697"/>
                  </a:cubicBezTo>
                  <a:cubicBezTo>
                    <a:pt x="76434" y="43602"/>
                    <a:pt x="75481" y="45507"/>
                    <a:pt x="74529" y="46460"/>
                  </a:cubicBezTo>
                  <a:cubicBezTo>
                    <a:pt x="71671" y="50270"/>
                    <a:pt x="67861" y="53127"/>
                    <a:pt x="63099" y="55985"/>
                  </a:cubicBezTo>
                  <a:cubicBezTo>
                    <a:pt x="65004" y="56937"/>
                    <a:pt x="65956" y="58842"/>
                    <a:pt x="66909" y="60747"/>
                  </a:cubicBezTo>
                  <a:cubicBezTo>
                    <a:pt x="71671" y="68367"/>
                    <a:pt x="71671" y="73130"/>
                    <a:pt x="68814" y="76940"/>
                  </a:cubicBezTo>
                  <a:lnTo>
                    <a:pt x="68814" y="76940"/>
                  </a:lnTo>
                  <a:cubicBezTo>
                    <a:pt x="73576" y="78845"/>
                    <a:pt x="76434" y="83607"/>
                    <a:pt x="76434" y="89322"/>
                  </a:cubicBezTo>
                  <a:cubicBezTo>
                    <a:pt x="75481" y="96942"/>
                    <a:pt x="69766" y="99800"/>
                    <a:pt x="65004" y="101705"/>
                  </a:cubicBezTo>
                  <a:lnTo>
                    <a:pt x="62146" y="103610"/>
                  </a:lnTo>
                  <a:cubicBezTo>
                    <a:pt x="59289" y="105515"/>
                    <a:pt x="56431" y="108372"/>
                    <a:pt x="55479" y="111230"/>
                  </a:cubicBezTo>
                  <a:cubicBezTo>
                    <a:pt x="55479" y="112182"/>
                    <a:pt x="54526" y="113135"/>
                    <a:pt x="54526" y="113135"/>
                  </a:cubicBezTo>
                  <a:cubicBezTo>
                    <a:pt x="54526" y="115040"/>
                    <a:pt x="53574" y="116945"/>
                    <a:pt x="52621" y="118850"/>
                  </a:cubicBezTo>
                  <a:cubicBezTo>
                    <a:pt x="47859" y="126470"/>
                    <a:pt x="41191" y="130280"/>
                    <a:pt x="34524" y="130280"/>
                  </a:cubicBezTo>
                  <a:close/>
                  <a:moveTo>
                    <a:pt x="8806" y="62652"/>
                  </a:moveTo>
                  <a:cubicBezTo>
                    <a:pt x="7854" y="77892"/>
                    <a:pt x="9759" y="92180"/>
                    <a:pt x="14521" y="106467"/>
                  </a:cubicBezTo>
                  <a:cubicBezTo>
                    <a:pt x="18331" y="114087"/>
                    <a:pt x="24999" y="118850"/>
                    <a:pt x="33571" y="120755"/>
                  </a:cubicBezTo>
                  <a:cubicBezTo>
                    <a:pt x="37381" y="120755"/>
                    <a:pt x="41191" y="118850"/>
                    <a:pt x="42144" y="115040"/>
                  </a:cubicBezTo>
                  <a:cubicBezTo>
                    <a:pt x="43096" y="114087"/>
                    <a:pt x="43096" y="112182"/>
                    <a:pt x="43096" y="111230"/>
                  </a:cubicBezTo>
                  <a:cubicBezTo>
                    <a:pt x="43096" y="110277"/>
                    <a:pt x="44049" y="109325"/>
                    <a:pt x="44049" y="108372"/>
                  </a:cubicBezTo>
                  <a:cubicBezTo>
                    <a:pt x="45954" y="102657"/>
                    <a:pt x="49764" y="97895"/>
                    <a:pt x="54526" y="95037"/>
                  </a:cubicBezTo>
                  <a:lnTo>
                    <a:pt x="58336" y="93132"/>
                  </a:lnTo>
                  <a:cubicBezTo>
                    <a:pt x="62146" y="91227"/>
                    <a:pt x="64051" y="90275"/>
                    <a:pt x="65004" y="88370"/>
                  </a:cubicBezTo>
                  <a:cubicBezTo>
                    <a:pt x="65004" y="86465"/>
                    <a:pt x="64051" y="86465"/>
                    <a:pt x="63099" y="85512"/>
                  </a:cubicBezTo>
                  <a:cubicBezTo>
                    <a:pt x="61194" y="84560"/>
                    <a:pt x="59289" y="84560"/>
                    <a:pt x="57384" y="84560"/>
                  </a:cubicBezTo>
                  <a:cubicBezTo>
                    <a:pt x="54526" y="84560"/>
                    <a:pt x="52621" y="82655"/>
                    <a:pt x="51669" y="80750"/>
                  </a:cubicBezTo>
                  <a:cubicBezTo>
                    <a:pt x="51669" y="78845"/>
                    <a:pt x="51669" y="76940"/>
                    <a:pt x="53574" y="75987"/>
                  </a:cubicBezTo>
                  <a:lnTo>
                    <a:pt x="55479" y="74082"/>
                  </a:lnTo>
                  <a:cubicBezTo>
                    <a:pt x="61194" y="69320"/>
                    <a:pt x="61194" y="69320"/>
                    <a:pt x="58336" y="65510"/>
                  </a:cubicBezTo>
                  <a:cubicBezTo>
                    <a:pt x="55479" y="60747"/>
                    <a:pt x="51669" y="60747"/>
                    <a:pt x="45954" y="61700"/>
                  </a:cubicBezTo>
                  <a:cubicBezTo>
                    <a:pt x="43096" y="61700"/>
                    <a:pt x="41191" y="60747"/>
                    <a:pt x="40239" y="57890"/>
                  </a:cubicBezTo>
                  <a:cubicBezTo>
                    <a:pt x="40239" y="57890"/>
                    <a:pt x="40239" y="57890"/>
                    <a:pt x="40239" y="57890"/>
                  </a:cubicBezTo>
                  <a:cubicBezTo>
                    <a:pt x="40239" y="55032"/>
                    <a:pt x="42144" y="53127"/>
                    <a:pt x="44049" y="52175"/>
                  </a:cubicBezTo>
                  <a:cubicBezTo>
                    <a:pt x="51669" y="51222"/>
                    <a:pt x="58336" y="47412"/>
                    <a:pt x="63099" y="42650"/>
                  </a:cubicBezTo>
                  <a:cubicBezTo>
                    <a:pt x="59289" y="35982"/>
                    <a:pt x="51669" y="32172"/>
                    <a:pt x="45001" y="33125"/>
                  </a:cubicBezTo>
                  <a:cubicBezTo>
                    <a:pt x="42144" y="33125"/>
                    <a:pt x="40239" y="32172"/>
                    <a:pt x="39286" y="29315"/>
                  </a:cubicBezTo>
                  <a:cubicBezTo>
                    <a:pt x="38334" y="26457"/>
                    <a:pt x="40239" y="24552"/>
                    <a:pt x="43096" y="23600"/>
                  </a:cubicBezTo>
                  <a:cubicBezTo>
                    <a:pt x="48811" y="21695"/>
                    <a:pt x="54526" y="19790"/>
                    <a:pt x="60241" y="15980"/>
                  </a:cubicBezTo>
                  <a:cubicBezTo>
                    <a:pt x="62146" y="15027"/>
                    <a:pt x="63099" y="14075"/>
                    <a:pt x="63099" y="13122"/>
                  </a:cubicBezTo>
                  <a:lnTo>
                    <a:pt x="61194" y="12170"/>
                  </a:lnTo>
                  <a:cubicBezTo>
                    <a:pt x="51669" y="7407"/>
                    <a:pt x="40239" y="7407"/>
                    <a:pt x="31666" y="13122"/>
                  </a:cubicBezTo>
                  <a:cubicBezTo>
                    <a:pt x="14521" y="23600"/>
                    <a:pt x="9759" y="45507"/>
                    <a:pt x="8806" y="62652"/>
                  </a:cubicBezTo>
                  <a:lnTo>
                    <a:pt x="8806" y="62652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8" name="Freeform 218"/>
            <p:cNvSpPr/>
            <p:nvPr/>
          </p:nvSpPr>
          <p:spPr>
            <a:xfrm>
              <a:off x="6517716" y="5405390"/>
              <a:ext cx="72390" cy="72389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36195" y="72390"/>
                  </a:moveTo>
                  <a:cubicBezTo>
                    <a:pt x="16192" y="72390"/>
                    <a:pt x="0" y="56197"/>
                    <a:pt x="0" y="36195"/>
                  </a:cubicBezTo>
                  <a:cubicBezTo>
                    <a:pt x="0" y="16192"/>
                    <a:pt x="16192" y="0"/>
                    <a:pt x="36195" y="0"/>
                  </a:cubicBezTo>
                  <a:cubicBezTo>
                    <a:pt x="56197" y="0"/>
                    <a:pt x="72390" y="16192"/>
                    <a:pt x="72390" y="36195"/>
                  </a:cubicBezTo>
                  <a:cubicBezTo>
                    <a:pt x="72390" y="57150"/>
                    <a:pt x="56197" y="72390"/>
                    <a:pt x="36195" y="72390"/>
                  </a:cubicBezTo>
                  <a:close/>
                  <a:moveTo>
                    <a:pt x="36195" y="10477"/>
                  </a:moveTo>
                  <a:cubicBezTo>
                    <a:pt x="21908" y="10477"/>
                    <a:pt x="10478" y="21907"/>
                    <a:pt x="10478" y="36195"/>
                  </a:cubicBezTo>
                  <a:cubicBezTo>
                    <a:pt x="10478" y="50482"/>
                    <a:pt x="21908" y="61913"/>
                    <a:pt x="36195" y="61913"/>
                  </a:cubicBezTo>
                  <a:cubicBezTo>
                    <a:pt x="50483" y="61913"/>
                    <a:pt x="61913" y="50482"/>
                    <a:pt x="61913" y="36195"/>
                  </a:cubicBezTo>
                  <a:cubicBezTo>
                    <a:pt x="62865" y="22860"/>
                    <a:pt x="51435" y="11430"/>
                    <a:pt x="36195" y="10477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19" name="Freeform 219"/>
            <p:cNvSpPr/>
            <p:nvPr/>
          </p:nvSpPr>
          <p:spPr>
            <a:xfrm>
              <a:off x="6597726" y="5405390"/>
              <a:ext cx="72390" cy="72389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36195" y="72390"/>
                  </a:moveTo>
                  <a:cubicBezTo>
                    <a:pt x="16193" y="72390"/>
                    <a:pt x="0" y="56197"/>
                    <a:pt x="0" y="36195"/>
                  </a:cubicBezTo>
                  <a:cubicBezTo>
                    <a:pt x="0" y="16192"/>
                    <a:pt x="16193" y="0"/>
                    <a:pt x="36195" y="0"/>
                  </a:cubicBezTo>
                  <a:cubicBezTo>
                    <a:pt x="56198" y="0"/>
                    <a:pt x="72390" y="16192"/>
                    <a:pt x="72390" y="36195"/>
                  </a:cubicBezTo>
                  <a:cubicBezTo>
                    <a:pt x="72390" y="57150"/>
                    <a:pt x="56198" y="72390"/>
                    <a:pt x="36195" y="72390"/>
                  </a:cubicBezTo>
                  <a:lnTo>
                    <a:pt x="36195" y="72390"/>
                  </a:lnTo>
                  <a:close/>
                  <a:moveTo>
                    <a:pt x="36195" y="10477"/>
                  </a:moveTo>
                  <a:cubicBezTo>
                    <a:pt x="21908" y="10477"/>
                    <a:pt x="10478" y="21907"/>
                    <a:pt x="10478" y="36195"/>
                  </a:cubicBezTo>
                  <a:cubicBezTo>
                    <a:pt x="10478" y="50482"/>
                    <a:pt x="21908" y="61913"/>
                    <a:pt x="36195" y="61913"/>
                  </a:cubicBezTo>
                  <a:cubicBezTo>
                    <a:pt x="50483" y="61913"/>
                    <a:pt x="61913" y="50482"/>
                    <a:pt x="61913" y="36195"/>
                  </a:cubicBezTo>
                  <a:cubicBezTo>
                    <a:pt x="62865" y="22860"/>
                    <a:pt x="50483" y="10477"/>
                    <a:pt x="36195" y="10477"/>
                  </a:cubicBezTo>
                  <a:lnTo>
                    <a:pt x="36195" y="10477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0" name="Freeform 220"/>
            <p:cNvSpPr/>
            <p:nvPr/>
          </p:nvSpPr>
          <p:spPr>
            <a:xfrm>
              <a:off x="6564967" y="5502459"/>
              <a:ext cx="87137" cy="34435"/>
            </a:xfrm>
            <a:custGeom>
              <a:avLst/>
              <a:gdLst/>
              <a:ahLst/>
              <a:cxnLst/>
              <a:rect l="l" t="t" r="r" b="b"/>
              <a:pathLst>
                <a:path w="87137" h="34435">
                  <a:moveTo>
                    <a:pt x="37521" y="34376"/>
                  </a:moveTo>
                  <a:cubicBezTo>
                    <a:pt x="25139" y="34376"/>
                    <a:pt x="12756" y="31518"/>
                    <a:pt x="2279" y="25803"/>
                  </a:cubicBezTo>
                  <a:cubicBezTo>
                    <a:pt x="374" y="24851"/>
                    <a:pt x="-579" y="21993"/>
                    <a:pt x="374" y="19136"/>
                  </a:cubicBezTo>
                  <a:cubicBezTo>
                    <a:pt x="1326" y="17231"/>
                    <a:pt x="4184" y="16278"/>
                    <a:pt x="7041" y="17231"/>
                  </a:cubicBezTo>
                  <a:cubicBezTo>
                    <a:pt x="8946" y="18183"/>
                    <a:pt x="51809" y="41996"/>
                    <a:pt x="78479" y="1991"/>
                  </a:cubicBezTo>
                  <a:cubicBezTo>
                    <a:pt x="80384" y="86"/>
                    <a:pt x="83241" y="-867"/>
                    <a:pt x="85146" y="1038"/>
                  </a:cubicBezTo>
                  <a:cubicBezTo>
                    <a:pt x="87051" y="2943"/>
                    <a:pt x="88004" y="5801"/>
                    <a:pt x="86099" y="7706"/>
                  </a:cubicBezTo>
                  <a:cubicBezTo>
                    <a:pt x="75621" y="24851"/>
                    <a:pt x="56571" y="35328"/>
                    <a:pt x="37521" y="34376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1" name="Freeform 221"/>
            <p:cNvSpPr/>
            <p:nvPr/>
          </p:nvSpPr>
          <p:spPr>
            <a:xfrm>
              <a:off x="6580581" y="5437774"/>
              <a:ext cx="27622" cy="9525"/>
            </a:xfrm>
            <a:custGeom>
              <a:avLst/>
              <a:gdLst/>
              <a:ahLst/>
              <a:cxnLst/>
              <a:rect l="l" t="t" r="r" b="b"/>
              <a:pathLst>
                <a:path w="27622" h="9525">
                  <a:moveTo>
                    <a:pt x="22860" y="9525"/>
                  </a:moveTo>
                  <a:lnTo>
                    <a:pt x="4763" y="9525"/>
                  </a:lnTo>
                  <a:cubicBezTo>
                    <a:pt x="1905" y="9525"/>
                    <a:pt x="0" y="7620"/>
                    <a:pt x="0" y="4763"/>
                  </a:cubicBezTo>
                  <a:cubicBezTo>
                    <a:pt x="0" y="1905"/>
                    <a:pt x="1905" y="0"/>
                    <a:pt x="4763" y="0"/>
                  </a:cubicBezTo>
                  <a:lnTo>
                    <a:pt x="22860" y="0"/>
                  </a:lnTo>
                  <a:cubicBezTo>
                    <a:pt x="25717" y="0"/>
                    <a:pt x="27622" y="1905"/>
                    <a:pt x="27622" y="4763"/>
                  </a:cubicBezTo>
                  <a:cubicBezTo>
                    <a:pt x="27622" y="7620"/>
                    <a:pt x="24765" y="9525"/>
                    <a:pt x="22860" y="952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2" name="Freeform 222"/>
            <p:cNvSpPr/>
            <p:nvPr/>
          </p:nvSpPr>
          <p:spPr>
            <a:xfrm>
              <a:off x="6659638" y="5437774"/>
              <a:ext cx="80962" cy="28575"/>
            </a:xfrm>
            <a:custGeom>
              <a:avLst/>
              <a:gdLst/>
              <a:ahLst/>
              <a:cxnLst/>
              <a:rect l="l" t="t" r="r" b="b"/>
              <a:pathLst>
                <a:path w="80962" h="28575">
                  <a:moveTo>
                    <a:pt x="76200" y="28575"/>
                  </a:moveTo>
                  <a:cubicBezTo>
                    <a:pt x="76200" y="28575"/>
                    <a:pt x="75248" y="28575"/>
                    <a:pt x="75248" y="28575"/>
                  </a:cubicBezTo>
                  <a:lnTo>
                    <a:pt x="3810" y="9525"/>
                  </a:lnTo>
                  <a:cubicBezTo>
                    <a:pt x="953" y="8573"/>
                    <a:pt x="0" y="5715"/>
                    <a:pt x="0" y="3810"/>
                  </a:cubicBezTo>
                  <a:cubicBezTo>
                    <a:pt x="953" y="953"/>
                    <a:pt x="3810" y="0"/>
                    <a:pt x="5715" y="0"/>
                  </a:cubicBezTo>
                  <a:lnTo>
                    <a:pt x="77153" y="19050"/>
                  </a:lnTo>
                  <a:cubicBezTo>
                    <a:pt x="80010" y="20003"/>
                    <a:pt x="80963" y="22860"/>
                    <a:pt x="80963" y="24765"/>
                  </a:cubicBezTo>
                  <a:cubicBezTo>
                    <a:pt x="80963" y="27623"/>
                    <a:pt x="79058" y="28575"/>
                    <a:pt x="76200" y="2857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3" name="Freeform 223"/>
            <p:cNvSpPr/>
            <p:nvPr/>
          </p:nvSpPr>
          <p:spPr>
            <a:xfrm>
              <a:off x="6696786" y="5446728"/>
              <a:ext cx="59377" cy="68644"/>
            </a:xfrm>
            <a:custGeom>
              <a:avLst/>
              <a:gdLst/>
              <a:ahLst/>
              <a:cxnLst/>
              <a:rect l="l" t="t" r="r" b="b"/>
              <a:pathLst>
                <a:path w="59377" h="68644">
                  <a:moveTo>
                    <a:pt x="0" y="26289"/>
                  </a:moveTo>
                  <a:cubicBezTo>
                    <a:pt x="1905" y="19622"/>
                    <a:pt x="5715" y="12954"/>
                    <a:pt x="11430" y="9144"/>
                  </a:cubicBezTo>
                  <a:cubicBezTo>
                    <a:pt x="20002" y="1524"/>
                    <a:pt x="31433" y="-1334"/>
                    <a:pt x="42863" y="572"/>
                  </a:cubicBezTo>
                  <a:cubicBezTo>
                    <a:pt x="54292" y="5334"/>
                    <a:pt x="60960" y="17716"/>
                    <a:pt x="59055" y="29147"/>
                  </a:cubicBezTo>
                  <a:cubicBezTo>
                    <a:pt x="57150" y="45339"/>
                    <a:pt x="46672" y="59627"/>
                    <a:pt x="31433" y="66294"/>
                  </a:cubicBezTo>
                  <a:cubicBezTo>
                    <a:pt x="21908" y="70104"/>
                    <a:pt x="10477" y="69152"/>
                    <a:pt x="952" y="64389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4" name="Freeform 224"/>
            <p:cNvSpPr/>
            <p:nvPr/>
          </p:nvSpPr>
          <p:spPr>
            <a:xfrm>
              <a:off x="6692976" y="5443878"/>
              <a:ext cx="68177" cy="76764"/>
            </a:xfrm>
            <a:custGeom>
              <a:avLst/>
              <a:gdLst/>
              <a:ahLst/>
              <a:cxnLst/>
              <a:rect l="l" t="t" r="r" b="b"/>
              <a:pathLst>
                <a:path w="68177" h="76764">
                  <a:moveTo>
                    <a:pt x="21908" y="76764"/>
                  </a:moveTo>
                  <a:cubicBezTo>
                    <a:pt x="15240" y="76764"/>
                    <a:pt x="8573" y="74859"/>
                    <a:pt x="2858" y="72002"/>
                  </a:cubicBezTo>
                  <a:cubicBezTo>
                    <a:pt x="953" y="71049"/>
                    <a:pt x="-952" y="68192"/>
                    <a:pt x="953" y="65334"/>
                  </a:cubicBezTo>
                  <a:cubicBezTo>
                    <a:pt x="953" y="65334"/>
                    <a:pt x="953" y="65334"/>
                    <a:pt x="953" y="65334"/>
                  </a:cubicBezTo>
                  <a:cubicBezTo>
                    <a:pt x="1905" y="62477"/>
                    <a:pt x="4763" y="61524"/>
                    <a:pt x="7620" y="63429"/>
                  </a:cubicBezTo>
                  <a:cubicBezTo>
                    <a:pt x="7620" y="63429"/>
                    <a:pt x="7620" y="63429"/>
                    <a:pt x="7620" y="63429"/>
                  </a:cubicBezTo>
                  <a:cubicBezTo>
                    <a:pt x="16193" y="67239"/>
                    <a:pt x="25718" y="68192"/>
                    <a:pt x="34290" y="65334"/>
                  </a:cubicBezTo>
                  <a:cubicBezTo>
                    <a:pt x="47625" y="59619"/>
                    <a:pt x="57150" y="47237"/>
                    <a:pt x="58103" y="31997"/>
                  </a:cubicBezTo>
                  <a:cubicBezTo>
                    <a:pt x="60008" y="22472"/>
                    <a:pt x="54293" y="11994"/>
                    <a:pt x="45720" y="8184"/>
                  </a:cubicBezTo>
                  <a:cubicBezTo>
                    <a:pt x="36195" y="7232"/>
                    <a:pt x="25718" y="10089"/>
                    <a:pt x="19050" y="15804"/>
                  </a:cubicBezTo>
                  <a:cubicBezTo>
                    <a:pt x="14288" y="19614"/>
                    <a:pt x="10478" y="24377"/>
                    <a:pt x="9525" y="31044"/>
                  </a:cubicBezTo>
                  <a:cubicBezTo>
                    <a:pt x="8573" y="33902"/>
                    <a:pt x="5715" y="34854"/>
                    <a:pt x="3810" y="34854"/>
                  </a:cubicBezTo>
                  <a:cubicBezTo>
                    <a:pt x="953" y="33902"/>
                    <a:pt x="0" y="31044"/>
                    <a:pt x="0" y="29139"/>
                  </a:cubicBezTo>
                  <a:cubicBezTo>
                    <a:pt x="1905" y="21519"/>
                    <a:pt x="6668" y="14852"/>
                    <a:pt x="13335" y="10089"/>
                  </a:cubicBezTo>
                  <a:cubicBezTo>
                    <a:pt x="22860" y="1517"/>
                    <a:pt x="36195" y="-1341"/>
                    <a:pt x="48578" y="564"/>
                  </a:cubicBezTo>
                  <a:cubicBezTo>
                    <a:pt x="61913" y="6279"/>
                    <a:pt x="70485" y="20567"/>
                    <a:pt x="67628" y="34854"/>
                  </a:cubicBezTo>
                  <a:cubicBezTo>
                    <a:pt x="65723" y="52952"/>
                    <a:pt x="54293" y="69144"/>
                    <a:pt x="37148" y="75812"/>
                  </a:cubicBezTo>
                  <a:cubicBezTo>
                    <a:pt x="32385" y="75812"/>
                    <a:pt x="26670" y="76764"/>
                    <a:pt x="21908" y="76764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5" name="Freeform 225"/>
            <p:cNvSpPr/>
            <p:nvPr/>
          </p:nvSpPr>
          <p:spPr>
            <a:xfrm>
              <a:off x="6757372" y="5851738"/>
              <a:ext cx="161417" cy="232904"/>
            </a:xfrm>
            <a:custGeom>
              <a:avLst/>
              <a:gdLst/>
              <a:ahLst/>
              <a:cxnLst/>
              <a:rect l="l" t="t" r="r" b="b"/>
              <a:pathLst>
                <a:path w="161417" h="232904">
                  <a:moveTo>
                    <a:pt x="121341" y="232784"/>
                  </a:moveTo>
                  <a:cubicBezTo>
                    <a:pt x="76574" y="232784"/>
                    <a:pt x="11804" y="196589"/>
                    <a:pt x="2279" y="191826"/>
                  </a:cubicBezTo>
                  <a:cubicBezTo>
                    <a:pt x="374" y="190874"/>
                    <a:pt x="-579" y="187064"/>
                    <a:pt x="374" y="185159"/>
                  </a:cubicBezTo>
                  <a:cubicBezTo>
                    <a:pt x="1326" y="183254"/>
                    <a:pt x="5136" y="182301"/>
                    <a:pt x="7041" y="183254"/>
                  </a:cubicBezTo>
                  <a:cubicBezTo>
                    <a:pt x="38474" y="201351"/>
                    <a:pt x="124199" y="241356"/>
                    <a:pt x="147059" y="214686"/>
                  </a:cubicBezTo>
                  <a:cubicBezTo>
                    <a:pt x="169919" y="188016"/>
                    <a:pt x="101339" y="55619"/>
                    <a:pt x="73716" y="7041"/>
                  </a:cubicBezTo>
                  <a:cubicBezTo>
                    <a:pt x="72764" y="4184"/>
                    <a:pt x="73716" y="1326"/>
                    <a:pt x="76574" y="374"/>
                  </a:cubicBezTo>
                  <a:cubicBezTo>
                    <a:pt x="78479" y="-579"/>
                    <a:pt x="81336" y="374"/>
                    <a:pt x="82289" y="2279"/>
                  </a:cubicBezTo>
                  <a:cubicBezTo>
                    <a:pt x="92766" y="20376"/>
                    <a:pt x="187064" y="184206"/>
                    <a:pt x="154679" y="221354"/>
                  </a:cubicBezTo>
                  <a:cubicBezTo>
                    <a:pt x="145154" y="228974"/>
                    <a:pt x="133724" y="233736"/>
                    <a:pt x="121341" y="232784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6" name="Freeform 226"/>
            <p:cNvSpPr/>
            <p:nvPr/>
          </p:nvSpPr>
          <p:spPr>
            <a:xfrm>
              <a:off x="6740227" y="6170826"/>
              <a:ext cx="175881" cy="78478"/>
            </a:xfrm>
            <a:custGeom>
              <a:avLst/>
              <a:gdLst/>
              <a:ahLst/>
              <a:cxnLst/>
              <a:rect l="l" t="t" r="r" b="b"/>
              <a:pathLst>
                <a:path w="175881" h="78478">
                  <a:moveTo>
                    <a:pt x="171824" y="78479"/>
                  </a:moveTo>
                  <a:lnTo>
                    <a:pt x="171824" y="78479"/>
                  </a:lnTo>
                  <a:cubicBezTo>
                    <a:pt x="99434" y="68001"/>
                    <a:pt x="7041" y="10851"/>
                    <a:pt x="2279" y="8946"/>
                  </a:cubicBezTo>
                  <a:cubicBezTo>
                    <a:pt x="374" y="7994"/>
                    <a:pt x="-579" y="4184"/>
                    <a:pt x="374" y="2279"/>
                  </a:cubicBezTo>
                  <a:cubicBezTo>
                    <a:pt x="374" y="2279"/>
                    <a:pt x="374" y="2279"/>
                    <a:pt x="374" y="2279"/>
                  </a:cubicBezTo>
                  <a:cubicBezTo>
                    <a:pt x="1326" y="374"/>
                    <a:pt x="4184" y="-579"/>
                    <a:pt x="7041" y="374"/>
                  </a:cubicBezTo>
                  <a:cubicBezTo>
                    <a:pt x="7041" y="374"/>
                    <a:pt x="7041" y="374"/>
                    <a:pt x="7041" y="374"/>
                  </a:cubicBezTo>
                  <a:cubicBezTo>
                    <a:pt x="7994" y="1326"/>
                    <a:pt x="102291" y="58476"/>
                    <a:pt x="171824" y="68954"/>
                  </a:cubicBezTo>
                  <a:cubicBezTo>
                    <a:pt x="174681" y="68954"/>
                    <a:pt x="176586" y="71811"/>
                    <a:pt x="175634" y="73716"/>
                  </a:cubicBezTo>
                  <a:cubicBezTo>
                    <a:pt x="175634" y="73716"/>
                    <a:pt x="175634" y="73716"/>
                    <a:pt x="175634" y="73716"/>
                  </a:cubicBezTo>
                  <a:cubicBezTo>
                    <a:pt x="176586" y="76574"/>
                    <a:pt x="174681" y="77526"/>
                    <a:pt x="171824" y="78479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7" name="Freeform 227"/>
            <p:cNvSpPr/>
            <p:nvPr/>
          </p:nvSpPr>
          <p:spPr>
            <a:xfrm rot="16994313">
              <a:off x="4385153" y="6381572"/>
              <a:ext cx="283837" cy="344796"/>
            </a:xfrm>
            <a:custGeom>
              <a:avLst/>
              <a:gdLst/>
              <a:ahLst/>
              <a:cxnLst/>
              <a:rect l="l" t="t" r="r" b="b"/>
              <a:pathLst>
                <a:path w="283837" h="344796">
                  <a:moveTo>
                    <a:pt x="0" y="0"/>
                  </a:moveTo>
                  <a:lnTo>
                    <a:pt x="283838" y="0"/>
                  </a:lnTo>
                  <a:lnTo>
                    <a:pt x="283838" y="344796"/>
                  </a:lnTo>
                  <a:lnTo>
                    <a:pt x="0" y="34479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8" name="Freeform 228"/>
            <p:cNvSpPr/>
            <p:nvPr/>
          </p:nvSpPr>
          <p:spPr>
            <a:xfrm>
              <a:off x="4321950" y="6372876"/>
              <a:ext cx="410780" cy="364108"/>
            </a:xfrm>
            <a:custGeom>
              <a:avLst/>
              <a:gdLst/>
              <a:ahLst/>
              <a:cxnLst/>
              <a:rect l="l" t="t" r="r" b="b"/>
              <a:pathLst>
                <a:path w="410780" h="364108">
                  <a:moveTo>
                    <a:pt x="340296" y="363156"/>
                  </a:moveTo>
                  <a:lnTo>
                    <a:pt x="339343" y="363156"/>
                  </a:lnTo>
                  <a:lnTo>
                    <a:pt x="3111" y="284098"/>
                  </a:lnTo>
                  <a:cubicBezTo>
                    <a:pt x="1206" y="283146"/>
                    <a:pt x="-699" y="281241"/>
                    <a:pt x="253" y="279336"/>
                  </a:cubicBezTo>
                  <a:cubicBezTo>
                    <a:pt x="253" y="279336"/>
                    <a:pt x="253" y="279336"/>
                    <a:pt x="253" y="279336"/>
                  </a:cubicBezTo>
                  <a:lnTo>
                    <a:pt x="65023" y="3111"/>
                  </a:lnTo>
                  <a:cubicBezTo>
                    <a:pt x="65976" y="1206"/>
                    <a:pt x="67881" y="-699"/>
                    <a:pt x="70738" y="253"/>
                  </a:cubicBezTo>
                  <a:lnTo>
                    <a:pt x="406971" y="79311"/>
                  </a:lnTo>
                  <a:cubicBezTo>
                    <a:pt x="407923" y="79311"/>
                    <a:pt x="408876" y="80263"/>
                    <a:pt x="409828" y="81216"/>
                  </a:cubicBezTo>
                  <a:cubicBezTo>
                    <a:pt x="410781" y="82168"/>
                    <a:pt x="410781" y="83121"/>
                    <a:pt x="410781" y="85026"/>
                  </a:cubicBezTo>
                  <a:lnTo>
                    <a:pt x="346011" y="361251"/>
                  </a:lnTo>
                  <a:cubicBezTo>
                    <a:pt x="346011" y="362203"/>
                    <a:pt x="345058" y="363156"/>
                    <a:pt x="344106" y="364108"/>
                  </a:cubicBezTo>
                  <a:cubicBezTo>
                    <a:pt x="342201" y="363156"/>
                    <a:pt x="341248" y="363156"/>
                    <a:pt x="340296" y="363156"/>
                  </a:cubicBezTo>
                  <a:close/>
                  <a:moveTo>
                    <a:pt x="9778" y="276478"/>
                  </a:moveTo>
                  <a:lnTo>
                    <a:pt x="337438" y="353631"/>
                  </a:lnTo>
                  <a:lnTo>
                    <a:pt x="400303" y="85978"/>
                  </a:lnTo>
                  <a:lnTo>
                    <a:pt x="72643" y="8826"/>
                  </a:lnTo>
                  <a:lnTo>
                    <a:pt x="9778" y="27647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29" name="Freeform 229"/>
            <p:cNvSpPr/>
            <p:nvPr/>
          </p:nvSpPr>
          <p:spPr>
            <a:xfrm>
              <a:off x="4498416" y="6300510"/>
              <a:ext cx="97155" cy="156810"/>
            </a:xfrm>
            <a:custGeom>
              <a:avLst/>
              <a:gdLst/>
              <a:ahLst/>
              <a:cxnLst/>
              <a:rect l="l" t="t" r="r" b="b"/>
              <a:pathLst>
                <a:path w="97155" h="156810">
                  <a:moveTo>
                    <a:pt x="97155" y="22137"/>
                  </a:moveTo>
                  <a:cubicBezTo>
                    <a:pt x="97155" y="22137"/>
                    <a:pt x="91440" y="165012"/>
                    <a:pt x="77153" y="156440"/>
                  </a:cubicBezTo>
                  <a:cubicBezTo>
                    <a:pt x="58103" y="145010"/>
                    <a:pt x="65723" y="112625"/>
                    <a:pt x="65723" y="112625"/>
                  </a:cubicBezTo>
                  <a:lnTo>
                    <a:pt x="0" y="98337"/>
                  </a:lnTo>
                  <a:cubicBezTo>
                    <a:pt x="0" y="98337"/>
                    <a:pt x="27622" y="4040"/>
                    <a:pt x="29528" y="230"/>
                  </a:cubicBezTo>
                  <a:cubicBezTo>
                    <a:pt x="31432" y="-2628"/>
                    <a:pt x="97155" y="22137"/>
                    <a:pt x="97155" y="2213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0" name="Freeform 230"/>
            <p:cNvSpPr/>
            <p:nvPr/>
          </p:nvSpPr>
          <p:spPr>
            <a:xfrm>
              <a:off x="4494606" y="6295871"/>
              <a:ext cx="106679" cy="165840"/>
            </a:xfrm>
            <a:custGeom>
              <a:avLst/>
              <a:gdLst/>
              <a:ahLst/>
              <a:cxnLst/>
              <a:rect l="l" t="t" r="r" b="b"/>
              <a:pathLst>
                <a:path w="106679" h="165840">
                  <a:moveTo>
                    <a:pt x="81915" y="165841"/>
                  </a:moveTo>
                  <a:cubicBezTo>
                    <a:pt x="80963" y="165841"/>
                    <a:pt x="79057" y="165841"/>
                    <a:pt x="78105" y="164888"/>
                  </a:cubicBezTo>
                  <a:cubicBezTo>
                    <a:pt x="60007" y="154411"/>
                    <a:pt x="61913" y="130598"/>
                    <a:pt x="63817" y="120121"/>
                  </a:cubicBezTo>
                  <a:lnTo>
                    <a:pt x="2857" y="106786"/>
                  </a:lnTo>
                  <a:cubicBezTo>
                    <a:pt x="1905" y="106786"/>
                    <a:pt x="953" y="105833"/>
                    <a:pt x="0" y="104881"/>
                  </a:cubicBezTo>
                  <a:cubicBezTo>
                    <a:pt x="0" y="103928"/>
                    <a:pt x="0" y="102976"/>
                    <a:pt x="0" y="101071"/>
                  </a:cubicBezTo>
                  <a:cubicBezTo>
                    <a:pt x="10478" y="65828"/>
                    <a:pt x="28575" y="5821"/>
                    <a:pt x="30480" y="2011"/>
                  </a:cubicBezTo>
                  <a:cubicBezTo>
                    <a:pt x="32385" y="-847"/>
                    <a:pt x="34290" y="-4657"/>
                    <a:pt x="103823" y="22013"/>
                  </a:cubicBezTo>
                  <a:cubicBezTo>
                    <a:pt x="105728" y="22966"/>
                    <a:pt x="106680" y="23918"/>
                    <a:pt x="106680" y="25823"/>
                  </a:cubicBezTo>
                  <a:cubicBezTo>
                    <a:pt x="104775" y="64876"/>
                    <a:pt x="100013" y="156316"/>
                    <a:pt x="86678" y="163936"/>
                  </a:cubicBezTo>
                  <a:cubicBezTo>
                    <a:pt x="84773" y="165841"/>
                    <a:pt x="82867" y="165841"/>
                    <a:pt x="81915" y="165841"/>
                  </a:cubicBezTo>
                  <a:close/>
                  <a:moveTo>
                    <a:pt x="9525" y="100118"/>
                  </a:moveTo>
                  <a:lnTo>
                    <a:pt x="70485" y="112501"/>
                  </a:lnTo>
                  <a:cubicBezTo>
                    <a:pt x="71438" y="112501"/>
                    <a:pt x="72390" y="113453"/>
                    <a:pt x="73342" y="114406"/>
                  </a:cubicBezTo>
                  <a:cubicBezTo>
                    <a:pt x="73342" y="115358"/>
                    <a:pt x="73342" y="116311"/>
                    <a:pt x="73342" y="118216"/>
                  </a:cubicBezTo>
                  <a:cubicBezTo>
                    <a:pt x="73342" y="118216"/>
                    <a:pt x="66675" y="146791"/>
                    <a:pt x="80963" y="157268"/>
                  </a:cubicBezTo>
                  <a:cubicBezTo>
                    <a:pt x="87630" y="147743"/>
                    <a:pt x="93345" y="85831"/>
                    <a:pt x="96203" y="30586"/>
                  </a:cubicBezTo>
                  <a:cubicBezTo>
                    <a:pt x="71438" y="21061"/>
                    <a:pt x="44767" y="11536"/>
                    <a:pt x="36195" y="10583"/>
                  </a:cubicBezTo>
                  <a:cubicBezTo>
                    <a:pt x="33338" y="21061"/>
                    <a:pt x="19050" y="66781"/>
                    <a:pt x="9525" y="100118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1" name="Freeform 231"/>
            <p:cNvSpPr/>
            <p:nvPr/>
          </p:nvSpPr>
          <p:spPr>
            <a:xfrm>
              <a:off x="4691666" y="7119889"/>
              <a:ext cx="170423" cy="186888"/>
            </a:xfrm>
            <a:custGeom>
              <a:avLst/>
              <a:gdLst/>
              <a:ahLst/>
              <a:cxnLst/>
              <a:rect l="l" t="t" r="r" b="b"/>
              <a:pathLst>
                <a:path w="170423" h="186888">
                  <a:moveTo>
                    <a:pt x="4870" y="4763"/>
                  </a:moveTo>
                  <a:cubicBezTo>
                    <a:pt x="4870" y="4763"/>
                    <a:pt x="-845" y="94298"/>
                    <a:pt x="107" y="127635"/>
                  </a:cubicBezTo>
                  <a:cubicBezTo>
                    <a:pt x="107" y="161925"/>
                    <a:pt x="107" y="193358"/>
                    <a:pt x="40112" y="185738"/>
                  </a:cubicBezTo>
                  <a:cubicBezTo>
                    <a:pt x="62020" y="181928"/>
                    <a:pt x="181082" y="151448"/>
                    <a:pt x="169652" y="129540"/>
                  </a:cubicBezTo>
                  <a:cubicBezTo>
                    <a:pt x="159175" y="107633"/>
                    <a:pt x="81070" y="101918"/>
                    <a:pt x="81070" y="101918"/>
                  </a:cubicBezTo>
                  <a:lnTo>
                    <a:pt x="87737" y="0"/>
                  </a:ln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2" name="Freeform 232"/>
            <p:cNvSpPr/>
            <p:nvPr/>
          </p:nvSpPr>
          <p:spPr>
            <a:xfrm>
              <a:off x="4687964" y="7115127"/>
              <a:ext cx="177641" cy="196215"/>
            </a:xfrm>
            <a:custGeom>
              <a:avLst/>
              <a:gdLst/>
              <a:ahLst/>
              <a:cxnLst/>
              <a:rect l="l" t="t" r="r" b="b"/>
              <a:pathLst>
                <a:path w="177641" h="196215">
                  <a:moveTo>
                    <a:pt x="33338" y="196215"/>
                  </a:moveTo>
                  <a:cubicBezTo>
                    <a:pt x="25717" y="196215"/>
                    <a:pt x="19050" y="194310"/>
                    <a:pt x="13335" y="189548"/>
                  </a:cubicBezTo>
                  <a:cubicBezTo>
                    <a:pt x="0" y="179070"/>
                    <a:pt x="0" y="157163"/>
                    <a:pt x="0" y="133350"/>
                  </a:cubicBezTo>
                  <a:lnTo>
                    <a:pt x="0" y="132398"/>
                  </a:lnTo>
                  <a:cubicBezTo>
                    <a:pt x="0" y="99060"/>
                    <a:pt x="4763" y="9525"/>
                    <a:pt x="4763" y="8573"/>
                  </a:cubicBezTo>
                  <a:cubicBezTo>
                    <a:pt x="4763" y="5715"/>
                    <a:pt x="6667" y="4763"/>
                    <a:pt x="9525" y="4763"/>
                  </a:cubicBezTo>
                  <a:cubicBezTo>
                    <a:pt x="9525" y="4763"/>
                    <a:pt x="9525" y="4763"/>
                    <a:pt x="9525" y="4763"/>
                  </a:cubicBezTo>
                  <a:cubicBezTo>
                    <a:pt x="11430" y="4763"/>
                    <a:pt x="13335" y="6668"/>
                    <a:pt x="13335" y="9525"/>
                  </a:cubicBezTo>
                  <a:cubicBezTo>
                    <a:pt x="13335" y="9525"/>
                    <a:pt x="13335" y="9525"/>
                    <a:pt x="13335" y="9525"/>
                  </a:cubicBezTo>
                  <a:cubicBezTo>
                    <a:pt x="13335" y="10478"/>
                    <a:pt x="7620" y="99060"/>
                    <a:pt x="8572" y="132398"/>
                  </a:cubicBezTo>
                  <a:lnTo>
                    <a:pt x="8572" y="133350"/>
                  </a:lnTo>
                  <a:cubicBezTo>
                    <a:pt x="8572" y="154305"/>
                    <a:pt x="8572" y="174308"/>
                    <a:pt x="19050" y="182880"/>
                  </a:cubicBezTo>
                  <a:cubicBezTo>
                    <a:pt x="26670" y="187643"/>
                    <a:pt x="35242" y="188595"/>
                    <a:pt x="42863" y="186690"/>
                  </a:cubicBezTo>
                  <a:cubicBezTo>
                    <a:pt x="70485" y="181928"/>
                    <a:pt x="160972" y="156210"/>
                    <a:pt x="169545" y="139065"/>
                  </a:cubicBezTo>
                  <a:cubicBezTo>
                    <a:pt x="170497" y="138113"/>
                    <a:pt x="170497" y="137160"/>
                    <a:pt x="169545" y="136208"/>
                  </a:cubicBezTo>
                  <a:cubicBezTo>
                    <a:pt x="161925" y="121920"/>
                    <a:pt x="114300" y="113348"/>
                    <a:pt x="84772" y="110490"/>
                  </a:cubicBezTo>
                  <a:cubicBezTo>
                    <a:pt x="81915" y="110490"/>
                    <a:pt x="80963" y="108585"/>
                    <a:pt x="80963" y="105728"/>
                  </a:cubicBezTo>
                  <a:lnTo>
                    <a:pt x="87630" y="3810"/>
                  </a:lnTo>
                  <a:cubicBezTo>
                    <a:pt x="87630" y="953"/>
                    <a:pt x="89535" y="0"/>
                    <a:pt x="92392" y="0"/>
                  </a:cubicBezTo>
                  <a:cubicBezTo>
                    <a:pt x="95250" y="0"/>
                    <a:pt x="96202" y="1905"/>
                    <a:pt x="96202" y="4763"/>
                  </a:cubicBezTo>
                  <a:lnTo>
                    <a:pt x="89535" y="102870"/>
                  </a:lnTo>
                  <a:cubicBezTo>
                    <a:pt x="107632" y="104775"/>
                    <a:pt x="166688" y="111443"/>
                    <a:pt x="176213" y="132398"/>
                  </a:cubicBezTo>
                  <a:cubicBezTo>
                    <a:pt x="178117" y="135255"/>
                    <a:pt x="178117" y="140018"/>
                    <a:pt x="176213" y="142875"/>
                  </a:cubicBezTo>
                  <a:cubicBezTo>
                    <a:pt x="162877" y="169545"/>
                    <a:pt x="44767" y="194310"/>
                    <a:pt x="43815" y="195263"/>
                  </a:cubicBezTo>
                  <a:cubicBezTo>
                    <a:pt x="40005" y="196215"/>
                    <a:pt x="37147" y="196215"/>
                    <a:pt x="33338" y="19621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3" name="Freeform 233"/>
            <p:cNvSpPr/>
            <p:nvPr/>
          </p:nvSpPr>
          <p:spPr>
            <a:xfrm>
              <a:off x="4969796" y="7130367"/>
              <a:ext cx="179787" cy="186888"/>
            </a:xfrm>
            <a:custGeom>
              <a:avLst/>
              <a:gdLst/>
              <a:ahLst/>
              <a:cxnLst/>
              <a:rect l="l" t="t" r="r" b="b"/>
              <a:pathLst>
                <a:path w="179787" h="186888">
                  <a:moveTo>
                    <a:pt x="4870" y="4763"/>
                  </a:moveTo>
                  <a:cubicBezTo>
                    <a:pt x="4870" y="4763"/>
                    <a:pt x="-845" y="94297"/>
                    <a:pt x="107" y="127635"/>
                  </a:cubicBezTo>
                  <a:cubicBezTo>
                    <a:pt x="107" y="161925"/>
                    <a:pt x="107" y="193358"/>
                    <a:pt x="40112" y="185738"/>
                  </a:cubicBezTo>
                  <a:cubicBezTo>
                    <a:pt x="62020" y="181928"/>
                    <a:pt x="189655" y="160972"/>
                    <a:pt x="179177" y="139065"/>
                  </a:cubicBezTo>
                  <a:cubicBezTo>
                    <a:pt x="168700" y="117158"/>
                    <a:pt x="82022" y="101917"/>
                    <a:pt x="82022" y="101917"/>
                  </a:cubicBezTo>
                  <a:lnTo>
                    <a:pt x="88690" y="0"/>
                  </a:ln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4" name="Freeform 234"/>
            <p:cNvSpPr/>
            <p:nvPr/>
          </p:nvSpPr>
          <p:spPr>
            <a:xfrm>
              <a:off x="4965141" y="7125605"/>
              <a:ext cx="189071" cy="196215"/>
            </a:xfrm>
            <a:custGeom>
              <a:avLst/>
              <a:gdLst/>
              <a:ahLst/>
              <a:cxnLst/>
              <a:rect l="l" t="t" r="r" b="b"/>
              <a:pathLst>
                <a:path w="189071" h="196215">
                  <a:moveTo>
                    <a:pt x="33338" y="196215"/>
                  </a:moveTo>
                  <a:cubicBezTo>
                    <a:pt x="25717" y="196215"/>
                    <a:pt x="19050" y="194310"/>
                    <a:pt x="13335" y="189547"/>
                  </a:cubicBezTo>
                  <a:cubicBezTo>
                    <a:pt x="0" y="179070"/>
                    <a:pt x="0" y="157163"/>
                    <a:pt x="0" y="133350"/>
                  </a:cubicBezTo>
                  <a:lnTo>
                    <a:pt x="0" y="131445"/>
                  </a:lnTo>
                  <a:cubicBezTo>
                    <a:pt x="0" y="98108"/>
                    <a:pt x="4763" y="8572"/>
                    <a:pt x="4763" y="7620"/>
                  </a:cubicBezTo>
                  <a:cubicBezTo>
                    <a:pt x="4763" y="4763"/>
                    <a:pt x="6667" y="3810"/>
                    <a:pt x="9525" y="3810"/>
                  </a:cubicBezTo>
                  <a:cubicBezTo>
                    <a:pt x="11430" y="3810"/>
                    <a:pt x="13335" y="5715"/>
                    <a:pt x="13335" y="8572"/>
                  </a:cubicBezTo>
                  <a:cubicBezTo>
                    <a:pt x="13335" y="8572"/>
                    <a:pt x="13335" y="8572"/>
                    <a:pt x="13335" y="8572"/>
                  </a:cubicBezTo>
                  <a:cubicBezTo>
                    <a:pt x="13335" y="9525"/>
                    <a:pt x="7620" y="98108"/>
                    <a:pt x="8573" y="131445"/>
                  </a:cubicBezTo>
                  <a:lnTo>
                    <a:pt x="8573" y="132397"/>
                  </a:lnTo>
                  <a:cubicBezTo>
                    <a:pt x="8573" y="153353"/>
                    <a:pt x="8573" y="173355"/>
                    <a:pt x="19050" y="181928"/>
                  </a:cubicBezTo>
                  <a:cubicBezTo>
                    <a:pt x="26670" y="186690"/>
                    <a:pt x="35242" y="187642"/>
                    <a:pt x="42863" y="185738"/>
                  </a:cubicBezTo>
                  <a:lnTo>
                    <a:pt x="49530" y="184785"/>
                  </a:lnTo>
                  <a:cubicBezTo>
                    <a:pt x="149542" y="167640"/>
                    <a:pt x="175260" y="155258"/>
                    <a:pt x="178117" y="147638"/>
                  </a:cubicBezTo>
                  <a:cubicBezTo>
                    <a:pt x="178117" y="146685"/>
                    <a:pt x="178117" y="146685"/>
                    <a:pt x="178117" y="145733"/>
                  </a:cubicBezTo>
                  <a:cubicBezTo>
                    <a:pt x="170498" y="131445"/>
                    <a:pt x="116205" y="117158"/>
                    <a:pt x="83820" y="110490"/>
                  </a:cubicBezTo>
                  <a:cubicBezTo>
                    <a:pt x="81915" y="110490"/>
                    <a:pt x="80010" y="107633"/>
                    <a:pt x="80010" y="105728"/>
                  </a:cubicBezTo>
                  <a:lnTo>
                    <a:pt x="86677" y="3810"/>
                  </a:lnTo>
                  <a:cubicBezTo>
                    <a:pt x="86677" y="953"/>
                    <a:pt x="88583" y="0"/>
                    <a:pt x="91440" y="0"/>
                  </a:cubicBezTo>
                  <a:cubicBezTo>
                    <a:pt x="94298" y="0"/>
                    <a:pt x="95250" y="1905"/>
                    <a:pt x="95250" y="4763"/>
                  </a:cubicBezTo>
                  <a:lnTo>
                    <a:pt x="90488" y="103822"/>
                  </a:lnTo>
                  <a:cubicBezTo>
                    <a:pt x="108585" y="107633"/>
                    <a:pt x="177165" y="120967"/>
                    <a:pt x="187642" y="142875"/>
                  </a:cubicBezTo>
                  <a:cubicBezTo>
                    <a:pt x="189548" y="145733"/>
                    <a:pt x="189548" y="149542"/>
                    <a:pt x="187642" y="152400"/>
                  </a:cubicBezTo>
                  <a:cubicBezTo>
                    <a:pt x="180975" y="166688"/>
                    <a:pt x="139065" y="179070"/>
                    <a:pt x="52388" y="194310"/>
                  </a:cubicBezTo>
                  <a:lnTo>
                    <a:pt x="45720" y="195263"/>
                  </a:lnTo>
                  <a:cubicBezTo>
                    <a:pt x="40958" y="196215"/>
                    <a:pt x="37148" y="196215"/>
                    <a:pt x="33338" y="19621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5" name="Freeform 235"/>
            <p:cNvSpPr/>
            <p:nvPr/>
          </p:nvSpPr>
          <p:spPr>
            <a:xfrm>
              <a:off x="4667669" y="6083569"/>
              <a:ext cx="415582" cy="1110882"/>
            </a:xfrm>
            <a:custGeom>
              <a:avLst/>
              <a:gdLst/>
              <a:ahLst/>
              <a:cxnLst/>
              <a:rect l="l" t="t" r="r" b="b"/>
              <a:pathLst>
                <a:path w="415582" h="1110882">
                  <a:moveTo>
                    <a:pt x="17437" y="32385"/>
                  </a:moveTo>
                  <a:cubicBezTo>
                    <a:pt x="17437" y="32385"/>
                    <a:pt x="-10185" y="983932"/>
                    <a:pt x="4102" y="1065848"/>
                  </a:cubicBezTo>
                  <a:cubicBezTo>
                    <a:pt x="4102" y="1065848"/>
                    <a:pt x="60300" y="1128713"/>
                    <a:pt x="131737" y="1097280"/>
                  </a:cubicBezTo>
                  <a:lnTo>
                    <a:pt x="223177" y="325755"/>
                  </a:lnTo>
                  <a:lnTo>
                    <a:pt x="271755" y="1097280"/>
                  </a:lnTo>
                  <a:cubicBezTo>
                    <a:pt x="271755" y="1097280"/>
                    <a:pt x="318427" y="1143000"/>
                    <a:pt x="415582" y="1066800"/>
                  </a:cubicBezTo>
                  <a:lnTo>
                    <a:pt x="415582" y="0"/>
                  </a:lnTo>
                  <a:lnTo>
                    <a:pt x="17437" y="32385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6" name="Freeform 236"/>
            <p:cNvSpPr/>
            <p:nvPr/>
          </p:nvSpPr>
          <p:spPr>
            <a:xfrm>
              <a:off x="4663659" y="6077855"/>
              <a:ext cx="425307" cy="1121195"/>
            </a:xfrm>
            <a:custGeom>
              <a:avLst/>
              <a:gdLst/>
              <a:ahLst/>
              <a:cxnLst/>
              <a:rect l="l" t="t" r="r" b="b"/>
              <a:pathLst>
                <a:path w="425307" h="1121195">
                  <a:moveTo>
                    <a:pt x="318627" y="1121093"/>
                  </a:moveTo>
                  <a:cubicBezTo>
                    <a:pt x="302435" y="1122045"/>
                    <a:pt x="285290" y="1116330"/>
                    <a:pt x="272907" y="1105853"/>
                  </a:cubicBezTo>
                  <a:cubicBezTo>
                    <a:pt x="271955" y="1104900"/>
                    <a:pt x="271955" y="1103948"/>
                    <a:pt x="271002" y="1102995"/>
                  </a:cubicBezTo>
                  <a:lnTo>
                    <a:pt x="226235" y="384810"/>
                  </a:lnTo>
                  <a:lnTo>
                    <a:pt x="141462" y="1103948"/>
                  </a:lnTo>
                  <a:cubicBezTo>
                    <a:pt x="141462" y="1105853"/>
                    <a:pt x="140510" y="1106805"/>
                    <a:pt x="138605" y="1107758"/>
                  </a:cubicBezTo>
                  <a:cubicBezTo>
                    <a:pt x="64310" y="1140143"/>
                    <a:pt x="5255" y="1075373"/>
                    <a:pt x="5255" y="1075373"/>
                  </a:cubicBezTo>
                  <a:cubicBezTo>
                    <a:pt x="4302" y="1074420"/>
                    <a:pt x="4302" y="1073468"/>
                    <a:pt x="4302" y="1072515"/>
                  </a:cubicBezTo>
                  <a:cubicBezTo>
                    <a:pt x="-9985" y="991553"/>
                    <a:pt x="15732" y="77152"/>
                    <a:pt x="17637" y="38100"/>
                  </a:cubicBezTo>
                  <a:cubicBezTo>
                    <a:pt x="17637" y="35242"/>
                    <a:pt x="19542" y="33338"/>
                    <a:pt x="22400" y="33338"/>
                  </a:cubicBezTo>
                  <a:lnTo>
                    <a:pt x="420545" y="0"/>
                  </a:lnTo>
                  <a:cubicBezTo>
                    <a:pt x="423402" y="0"/>
                    <a:pt x="425307" y="1905"/>
                    <a:pt x="425307" y="4763"/>
                  </a:cubicBezTo>
                  <a:cubicBezTo>
                    <a:pt x="425307" y="4763"/>
                    <a:pt x="425307" y="4763"/>
                    <a:pt x="425307" y="4763"/>
                  </a:cubicBezTo>
                  <a:lnTo>
                    <a:pt x="425307" y="1072515"/>
                  </a:lnTo>
                  <a:cubicBezTo>
                    <a:pt x="425307" y="1074420"/>
                    <a:pt x="424355" y="1075373"/>
                    <a:pt x="423402" y="1076325"/>
                  </a:cubicBezTo>
                  <a:cubicBezTo>
                    <a:pt x="377682" y="1110615"/>
                    <a:pt x="343392" y="1121093"/>
                    <a:pt x="318627" y="1121093"/>
                  </a:cubicBezTo>
                  <a:close/>
                  <a:moveTo>
                    <a:pt x="281480" y="1100138"/>
                  </a:moveTo>
                  <a:cubicBezTo>
                    <a:pt x="289100" y="1106805"/>
                    <a:pt x="331962" y="1134428"/>
                    <a:pt x="414830" y="1069658"/>
                  </a:cubicBezTo>
                  <a:lnTo>
                    <a:pt x="414830" y="9525"/>
                  </a:lnTo>
                  <a:lnTo>
                    <a:pt x="26210" y="42863"/>
                  </a:lnTo>
                  <a:cubicBezTo>
                    <a:pt x="24305" y="112395"/>
                    <a:pt x="-460" y="983933"/>
                    <a:pt x="12875" y="1069658"/>
                  </a:cubicBezTo>
                  <a:cubicBezTo>
                    <a:pt x="20495" y="1077278"/>
                    <a:pt x="69072" y="1125855"/>
                    <a:pt x="131937" y="1100138"/>
                  </a:cubicBezTo>
                  <a:lnTo>
                    <a:pt x="223377" y="331470"/>
                  </a:lnTo>
                  <a:cubicBezTo>
                    <a:pt x="223377" y="328613"/>
                    <a:pt x="225282" y="326708"/>
                    <a:pt x="228140" y="327660"/>
                  </a:cubicBezTo>
                  <a:cubicBezTo>
                    <a:pt x="228140" y="327660"/>
                    <a:pt x="228140" y="327660"/>
                    <a:pt x="228140" y="327660"/>
                  </a:cubicBezTo>
                  <a:cubicBezTo>
                    <a:pt x="230997" y="327660"/>
                    <a:pt x="232902" y="329565"/>
                    <a:pt x="232902" y="332422"/>
                  </a:cubicBezTo>
                  <a:lnTo>
                    <a:pt x="281480" y="110013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7" name="Freeform 237"/>
            <p:cNvSpPr/>
            <p:nvPr/>
          </p:nvSpPr>
          <p:spPr>
            <a:xfrm>
              <a:off x="5496636" y="5611077"/>
              <a:ext cx="167288" cy="152452"/>
            </a:xfrm>
            <a:custGeom>
              <a:avLst/>
              <a:gdLst/>
              <a:ahLst/>
              <a:cxnLst/>
              <a:rect l="l" t="t" r="r" b="b"/>
              <a:pathLst>
                <a:path w="167288" h="152452">
                  <a:moveTo>
                    <a:pt x="0" y="94350"/>
                  </a:moveTo>
                  <a:cubicBezTo>
                    <a:pt x="0" y="94350"/>
                    <a:pt x="53340" y="64823"/>
                    <a:pt x="57150" y="61013"/>
                  </a:cubicBezTo>
                  <a:cubicBezTo>
                    <a:pt x="60960" y="58155"/>
                    <a:pt x="79058" y="8625"/>
                    <a:pt x="82867" y="5768"/>
                  </a:cubicBezTo>
                  <a:cubicBezTo>
                    <a:pt x="86677" y="2910"/>
                    <a:pt x="93345" y="-2805"/>
                    <a:pt x="96202" y="3863"/>
                  </a:cubicBezTo>
                  <a:cubicBezTo>
                    <a:pt x="99060" y="10530"/>
                    <a:pt x="93345" y="48630"/>
                    <a:pt x="93345" y="48630"/>
                  </a:cubicBezTo>
                  <a:cubicBezTo>
                    <a:pt x="93345" y="48630"/>
                    <a:pt x="158115" y="-1852"/>
                    <a:pt x="162877" y="53"/>
                  </a:cubicBezTo>
                  <a:cubicBezTo>
                    <a:pt x="167640" y="2910"/>
                    <a:pt x="170497" y="8625"/>
                    <a:pt x="160972" y="22913"/>
                  </a:cubicBezTo>
                  <a:cubicBezTo>
                    <a:pt x="151447" y="34343"/>
                    <a:pt x="140970" y="43868"/>
                    <a:pt x="128588" y="51488"/>
                  </a:cubicBezTo>
                  <a:cubicBezTo>
                    <a:pt x="128588" y="51488"/>
                    <a:pt x="151447" y="77205"/>
                    <a:pt x="147638" y="85778"/>
                  </a:cubicBezTo>
                  <a:cubicBezTo>
                    <a:pt x="143827" y="94350"/>
                    <a:pt x="57150" y="152453"/>
                    <a:pt x="57150" y="152453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8" name="Freeform 238"/>
            <p:cNvSpPr/>
            <p:nvPr/>
          </p:nvSpPr>
          <p:spPr>
            <a:xfrm>
              <a:off x="5491500" y="5605605"/>
              <a:ext cx="175814" cy="162687"/>
            </a:xfrm>
            <a:custGeom>
              <a:avLst/>
              <a:gdLst/>
              <a:ahLst/>
              <a:cxnLst/>
              <a:rect l="l" t="t" r="r" b="b"/>
              <a:pathLst>
                <a:path w="175814" h="162687">
                  <a:moveTo>
                    <a:pt x="61334" y="162687"/>
                  </a:moveTo>
                  <a:cubicBezTo>
                    <a:pt x="59429" y="162687"/>
                    <a:pt x="58476" y="161735"/>
                    <a:pt x="57524" y="160782"/>
                  </a:cubicBezTo>
                  <a:cubicBezTo>
                    <a:pt x="56571" y="158877"/>
                    <a:pt x="56571" y="156020"/>
                    <a:pt x="58476" y="155067"/>
                  </a:cubicBezTo>
                  <a:cubicBezTo>
                    <a:pt x="58476" y="155067"/>
                    <a:pt x="58476" y="155067"/>
                    <a:pt x="58476" y="155067"/>
                  </a:cubicBezTo>
                  <a:cubicBezTo>
                    <a:pt x="99434" y="127445"/>
                    <a:pt x="144201" y="96012"/>
                    <a:pt x="147059" y="90297"/>
                  </a:cubicBezTo>
                  <a:cubicBezTo>
                    <a:pt x="148011" y="87439"/>
                    <a:pt x="139439" y="73152"/>
                    <a:pt x="128009" y="60770"/>
                  </a:cubicBezTo>
                  <a:cubicBezTo>
                    <a:pt x="127056" y="59817"/>
                    <a:pt x="127056" y="58864"/>
                    <a:pt x="127056" y="56960"/>
                  </a:cubicBezTo>
                  <a:cubicBezTo>
                    <a:pt x="127056" y="56007"/>
                    <a:pt x="128009" y="54102"/>
                    <a:pt x="128961" y="54102"/>
                  </a:cubicBezTo>
                  <a:cubicBezTo>
                    <a:pt x="140391" y="46482"/>
                    <a:pt x="150869" y="37910"/>
                    <a:pt x="160394" y="27432"/>
                  </a:cubicBezTo>
                  <a:cubicBezTo>
                    <a:pt x="166109" y="18860"/>
                    <a:pt x="166109" y="15050"/>
                    <a:pt x="166109" y="13144"/>
                  </a:cubicBezTo>
                  <a:cubicBezTo>
                    <a:pt x="166109" y="12192"/>
                    <a:pt x="165156" y="12192"/>
                    <a:pt x="165156" y="11239"/>
                  </a:cubicBezTo>
                  <a:cubicBezTo>
                    <a:pt x="142296" y="25527"/>
                    <a:pt x="120389" y="40767"/>
                    <a:pt x="99434" y="57912"/>
                  </a:cubicBezTo>
                  <a:cubicBezTo>
                    <a:pt x="97529" y="58864"/>
                    <a:pt x="95624" y="58864"/>
                    <a:pt x="94671" y="57912"/>
                  </a:cubicBezTo>
                  <a:cubicBezTo>
                    <a:pt x="92766" y="56960"/>
                    <a:pt x="91814" y="55054"/>
                    <a:pt x="92766" y="53150"/>
                  </a:cubicBezTo>
                  <a:cubicBezTo>
                    <a:pt x="95624" y="38862"/>
                    <a:pt x="96576" y="25527"/>
                    <a:pt x="95624" y="11239"/>
                  </a:cubicBezTo>
                  <a:cubicBezTo>
                    <a:pt x="94671" y="11239"/>
                    <a:pt x="92766" y="12192"/>
                    <a:pt x="89909" y="15050"/>
                  </a:cubicBezTo>
                  <a:cubicBezTo>
                    <a:pt x="87051" y="17907"/>
                    <a:pt x="84194" y="28385"/>
                    <a:pt x="80384" y="36957"/>
                  </a:cubicBezTo>
                  <a:cubicBezTo>
                    <a:pt x="70859" y="60770"/>
                    <a:pt x="67049" y="68389"/>
                    <a:pt x="64191" y="70295"/>
                  </a:cubicBezTo>
                  <a:cubicBezTo>
                    <a:pt x="61334" y="72200"/>
                    <a:pt x="15614" y="98870"/>
                    <a:pt x="6089" y="103632"/>
                  </a:cubicBezTo>
                  <a:cubicBezTo>
                    <a:pt x="4184" y="104585"/>
                    <a:pt x="1326" y="103632"/>
                    <a:pt x="374" y="101727"/>
                  </a:cubicBezTo>
                  <a:cubicBezTo>
                    <a:pt x="-579" y="99822"/>
                    <a:pt x="374" y="96964"/>
                    <a:pt x="2279" y="96012"/>
                  </a:cubicBezTo>
                  <a:cubicBezTo>
                    <a:pt x="22281" y="84582"/>
                    <a:pt x="55619" y="65532"/>
                    <a:pt x="58476" y="62675"/>
                  </a:cubicBezTo>
                  <a:cubicBezTo>
                    <a:pt x="63239" y="53150"/>
                    <a:pt x="68001" y="42672"/>
                    <a:pt x="71811" y="32194"/>
                  </a:cubicBezTo>
                  <a:cubicBezTo>
                    <a:pt x="74669" y="23622"/>
                    <a:pt x="78479" y="15050"/>
                    <a:pt x="83241" y="7430"/>
                  </a:cubicBezTo>
                  <a:cubicBezTo>
                    <a:pt x="85146" y="5525"/>
                    <a:pt x="90861" y="-190"/>
                    <a:pt x="97529" y="762"/>
                  </a:cubicBezTo>
                  <a:cubicBezTo>
                    <a:pt x="100386" y="1714"/>
                    <a:pt x="103244" y="3619"/>
                    <a:pt x="104196" y="6477"/>
                  </a:cubicBezTo>
                  <a:cubicBezTo>
                    <a:pt x="105149" y="18860"/>
                    <a:pt x="105149" y="30289"/>
                    <a:pt x="103244" y="42672"/>
                  </a:cubicBezTo>
                  <a:cubicBezTo>
                    <a:pt x="162299" y="-3048"/>
                    <a:pt x="167061" y="-1143"/>
                    <a:pt x="169919" y="762"/>
                  </a:cubicBezTo>
                  <a:cubicBezTo>
                    <a:pt x="172776" y="2667"/>
                    <a:pt x="175634" y="5525"/>
                    <a:pt x="175634" y="9335"/>
                  </a:cubicBezTo>
                  <a:cubicBezTo>
                    <a:pt x="176586" y="16955"/>
                    <a:pt x="173729" y="24575"/>
                    <a:pt x="168014" y="30289"/>
                  </a:cubicBezTo>
                  <a:cubicBezTo>
                    <a:pt x="159441" y="40767"/>
                    <a:pt x="149916" y="49339"/>
                    <a:pt x="139439" y="56960"/>
                  </a:cubicBezTo>
                  <a:cubicBezTo>
                    <a:pt x="148011" y="66485"/>
                    <a:pt x="159441" y="83629"/>
                    <a:pt x="156584" y="92202"/>
                  </a:cubicBezTo>
                  <a:cubicBezTo>
                    <a:pt x="153726" y="100775"/>
                    <a:pt x="90861" y="143637"/>
                    <a:pt x="64191" y="161735"/>
                  </a:cubicBezTo>
                  <a:cubicBezTo>
                    <a:pt x="63239" y="161735"/>
                    <a:pt x="62286" y="161735"/>
                    <a:pt x="61334" y="162687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39" name="Freeform 239"/>
            <p:cNvSpPr/>
            <p:nvPr/>
          </p:nvSpPr>
          <p:spPr>
            <a:xfrm>
              <a:off x="4650983" y="5642481"/>
              <a:ext cx="467812" cy="676356"/>
            </a:xfrm>
            <a:custGeom>
              <a:avLst/>
              <a:gdLst/>
              <a:ahLst/>
              <a:cxnLst/>
              <a:rect l="l" t="t" r="r" b="b"/>
              <a:pathLst>
                <a:path w="467812" h="676356">
                  <a:moveTo>
                    <a:pt x="387501" y="9607"/>
                  </a:moveTo>
                  <a:cubicBezTo>
                    <a:pt x="387501" y="9607"/>
                    <a:pt x="293203" y="-20874"/>
                    <a:pt x="46506" y="26751"/>
                  </a:cubicBezTo>
                  <a:cubicBezTo>
                    <a:pt x="3643" y="35324"/>
                    <a:pt x="-16359" y="435374"/>
                    <a:pt x="16026" y="676357"/>
                  </a:cubicBezTo>
                  <a:lnTo>
                    <a:pt x="449413" y="672546"/>
                  </a:lnTo>
                  <a:cubicBezTo>
                    <a:pt x="448461" y="671594"/>
                    <a:pt x="519898" y="42944"/>
                    <a:pt x="387501" y="9607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0" name="Freeform 240"/>
            <p:cNvSpPr/>
            <p:nvPr/>
          </p:nvSpPr>
          <p:spPr>
            <a:xfrm>
              <a:off x="4511751" y="5610177"/>
              <a:ext cx="231913" cy="739139"/>
            </a:xfrm>
            <a:custGeom>
              <a:avLst/>
              <a:gdLst/>
              <a:ahLst/>
              <a:cxnLst/>
              <a:rect l="l" t="t" r="r" b="b"/>
              <a:pathLst>
                <a:path w="231913" h="739139">
                  <a:moveTo>
                    <a:pt x="168592" y="0"/>
                  </a:moveTo>
                  <a:cubicBezTo>
                    <a:pt x="168592" y="0"/>
                    <a:pt x="75248" y="300038"/>
                    <a:pt x="68580" y="326707"/>
                  </a:cubicBezTo>
                  <a:cubicBezTo>
                    <a:pt x="62865" y="353378"/>
                    <a:pt x="0" y="705803"/>
                    <a:pt x="0" y="705803"/>
                  </a:cubicBezTo>
                  <a:lnTo>
                    <a:pt x="98108" y="739140"/>
                  </a:lnTo>
                  <a:cubicBezTo>
                    <a:pt x="98108" y="739140"/>
                    <a:pt x="240983" y="409575"/>
                    <a:pt x="231458" y="316230"/>
                  </a:cubicBezTo>
                  <a:cubicBezTo>
                    <a:pt x="222885" y="223838"/>
                    <a:pt x="168592" y="0"/>
                    <a:pt x="168592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1" name="Freeform 241"/>
            <p:cNvSpPr/>
            <p:nvPr/>
          </p:nvSpPr>
          <p:spPr>
            <a:xfrm>
              <a:off x="4952758" y="5651913"/>
              <a:ext cx="640079" cy="393839"/>
            </a:xfrm>
            <a:custGeom>
              <a:avLst/>
              <a:gdLst/>
              <a:ahLst/>
              <a:cxnLst/>
              <a:rect l="l" t="t" r="r" b="b"/>
              <a:pathLst>
                <a:path w="640079" h="393839">
                  <a:moveTo>
                    <a:pt x="77153" y="174"/>
                  </a:moveTo>
                  <a:cubicBezTo>
                    <a:pt x="152400" y="6841"/>
                    <a:pt x="309563" y="188769"/>
                    <a:pt x="321945" y="184006"/>
                  </a:cubicBezTo>
                  <a:cubicBezTo>
                    <a:pt x="334328" y="178291"/>
                    <a:pt x="566738" y="19224"/>
                    <a:pt x="566738" y="19224"/>
                  </a:cubicBezTo>
                  <a:lnTo>
                    <a:pt x="640080" y="99234"/>
                  </a:lnTo>
                  <a:cubicBezTo>
                    <a:pt x="640080" y="99234"/>
                    <a:pt x="415290" y="360219"/>
                    <a:pt x="369570" y="387841"/>
                  </a:cubicBezTo>
                  <a:cubicBezTo>
                    <a:pt x="299085" y="429751"/>
                    <a:pt x="0" y="238299"/>
                    <a:pt x="0" y="238299"/>
                  </a:cubicBezTo>
                  <a:cubicBezTo>
                    <a:pt x="0" y="238299"/>
                    <a:pt x="1905" y="-7446"/>
                    <a:pt x="77153" y="174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2" name="Freeform 242"/>
            <p:cNvSpPr/>
            <p:nvPr/>
          </p:nvSpPr>
          <p:spPr>
            <a:xfrm>
              <a:off x="4543618" y="6369320"/>
              <a:ext cx="20520" cy="44767"/>
            </a:xfrm>
            <a:custGeom>
              <a:avLst/>
              <a:gdLst/>
              <a:ahLst/>
              <a:cxnLst/>
              <a:rect l="l" t="t" r="r" b="b"/>
              <a:pathLst>
                <a:path w="20520" h="44767">
                  <a:moveTo>
                    <a:pt x="20520" y="44767"/>
                  </a:moveTo>
                  <a:cubicBezTo>
                    <a:pt x="20520" y="44767"/>
                    <a:pt x="-9960" y="28575"/>
                    <a:pt x="3375" y="0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3" name="Freeform 243"/>
            <p:cNvSpPr/>
            <p:nvPr/>
          </p:nvSpPr>
          <p:spPr>
            <a:xfrm>
              <a:off x="4539659" y="6365136"/>
              <a:ext cx="28663" cy="53713"/>
            </a:xfrm>
            <a:custGeom>
              <a:avLst/>
              <a:gdLst/>
              <a:ahLst/>
              <a:cxnLst/>
              <a:rect l="l" t="t" r="r" b="b"/>
              <a:pathLst>
                <a:path w="28663" h="53713">
                  <a:moveTo>
                    <a:pt x="24479" y="53714"/>
                  </a:moveTo>
                  <a:cubicBezTo>
                    <a:pt x="23527" y="53714"/>
                    <a:pt x="22574" y="53714"/>
                    <a:pt x="22574" y="52761"/>
                  </a:cubicBezTo>
                  <a:cubicBezTo>
                    <a:pt x="11144" y="46094"/>
                    <a:pt x="-7906" y="27996"/>
                    <a:pt x="3524" y="2279"/>
                  </a:cubicBezTo>
                  <a:cubicBezTo>
                    <a:pt x="4477" y="374"/>
                    <a:pt x="7334" y="-579"/>
                    <a:pt x="9239" y="374"/>
                  </a:cubicBezTo>
                  <a:cubicBezTo>
                    <a:pt x="11144" y="1326"/>
                    <a:pt x="12097" y="4184"/>
                    <a:pt x="11144" y="6089"/>
                  </a:cubicBezTo>
                  <a:cubicBezTo>
                    <a:pt x="-286" y="29901"/>
                    <a:pt x="25432" y="45141"/>
                    <a:pt x="26384" y="45141"/>
                  </a:cubicBezTo>
                  <a:cubicBezTo>
                    <a:pt x="28289" y="46094"/>
                    <a:pt x="29242" y="48951"/>
                    <a:pt x="28289" y="50856"/>
                  </a:cubicBezTo>
                  <a:cubicBezTo>
                    <a:pt x="27337" y="52761"/>
                    <a:pt x="25432" y="53714"/>
                    <a:pt x="24479" y="53714"/>
                  </a:cubicBezTo>
                  <a:lnTo>
                    <a:pt x="24479" y="53714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4" name="Freeform 244"/>
            <p:cNvSpPr/>
            <p:nvPr/>
          </p:nvSpPr>
          <p:spPr>
            <a:xfrm>
              <a:off x="4988868" y="5879649"/>
              <a:ext cx="273453" cy="166773"/>
            </a:xfrm>
            <a:custGeom>
              <a:avLst/>
              <a:gdLst/>
              <a:ahLst/>
              <a:cxnLst/>
              <a:rect l="l" t="t" r="r" b="b"/>
              <a:pathLst>
                <a:path w="273453" h="166773">
                  <a:moveTo>
                    <a:pt x="269643" y="166773"/>
                  </a:moveTo>
                  <a:lnTo>
                    <a:pt x="269643" y="166773"/>
                  </a:lnTo>
                  <a:cubicBezTo>
                    <a:pt x="221066" y="157248"/>
                    <a:pt x="128673" y="102003"/>
                    <a:pt x="7706" y="12468"/>
                  </a:cubicBezTo>
                  <a:lnTo>
                    <a:pt x="1991" y="7706"/>
                  </a:lnTo>
                  <a:cubicBezTo>
                    <a:pt x="86" y="6753"/>
                    <a:pt x="-867" y="3896"/>
                    <a:pt x="1038" y="1991"/>
                  </a:cubicBezTo>
                  <a:cubicBezTo>
                    <a:pt x="1991" y="86"/>
                    <a:pt x="4848" y="-867"/>
                    <a:pt x="6753" y="1038"/>
                  </a:cubicBezTo>
                  <a:cubicBezTo>
                    <a:pt x="8658" y="1991"/>
                    <a:pt x="10563" y="3896"/>
                    <a:pt x="12468" y="5801"/>
                  </a:cubicBezTo>
                  <a:cubicBezTo>
                    <a:pt x="132483" y="95336"/>
                    <a:pt x="223923" y="149628"/>
                    <a:pt x="269643" y="159153"/>
                  </a:cubicBezTo>
                  <a:cubicBezTo>
                    <a:pt x="272501" y="160106"/>
                    <a:pt x="273453" y="162011"/>
                    <a:pt x="273453" y="163916"/>
                  </a:cubicBezTo>
                  <a:cubicBezTo>
                    <a:pt x="273453" y="164868"/>
                    <a:pt x="271548" y="166773"/>
                    <a:pt x="269643" y="166773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5" name="Freeform 245"/>
            <p:cNvSpPr/>
            <p:nvPr/>
          </p:nvSpPr>
          <p:spPr>
            <a:xfrm>
              <a:off x="4974666" y="5403485"/>
              <a:ext cx="62864" cy="62864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31433" y="62865"/>
                  </a:moveTo>
                  <a:cubicBezTo>
                    <a:pt x="14288" y="62865"/>
                    <a:pt x="0" y="48577"/>
                    <a:pt x="0" y="31432"/>
                  </a:cubicBezTo>
                  <a:cubicBezTo>
                    <a:pt x="0" y="14288"/>
                    <a:pt x="14288" y="0"/>
                    <a:pt x="31433" y="0"/>
                  </a:cubicBezTo>
                  <a:cubicBezTo>
                    <a:pt x="48577" y="0"/>
                    <a:pt x="62865" y="14288"/>
                    <a:pt x="62865" y="31432"/>
                  </a:cubicBezTo>
                  <a:cubicBezTo>
                    <a:pt x="62865" y="48577"/>
                    <a:pt x="49530" y="62865"/>
                    <a:pt x="31433" y="62865"/>
                  </a:cubicBezTo>
                  <a:lnTo>
                    <a:pt x="31433" y="62865"/>
                  </a:lnTo>
                  <a:close/>
                  <a:moveTo>
                    <a:pt x="31433" y="9525"/>
                  </a:moveTo>
                  <a:cubicBezTo>
                    <a:pt x="19050" y="9525"/>
                    <a:pt x="9525" y="19050"/>
                    <a:pt x="9525" y="31432"/>
                  </a:cubicBezTo>
                  <a:cubicBezTo>
                    <a:pt x="9525" y="43815"/>
                    <a:pt x="19050" y="53340"/>
                    <a:pt x="31433" y="53340"/>
                  </a:cubicBezTo>
                  <a:cubicBezTo>
                    <a:pt x="43815" y="53340"/>
                    <a:pt x="53340" y="43815"/>
                    <a:pt x="53340" y="31432"/>
                  </a:cubicBezTo>
                  <a:cubicBezTo>
                    <a:pt x="53340" y="19050"/>
                    <a:pt x="43815" y="9525"/>
                    <a:pt x="31433" y="9525"/>
                  </a:cubicBezTo>
                  <a:lnTo>
                    <a:pt x="31433" y="9525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6" name="Freeform 246"/>
            <p:cNvSpPr/>
            <p:nvPr/>
          </p:nvSpPr>
          <p:spPr>
            <a:xfrm>
              <a:off x="4988001" y="5455872"/>
              <a:ext cx="30718" cy="67445"/>
            </a:xfrm>
            <a:custGeom>
              <a:avLst/>
              <a:gdLst/>
              <a:ahLst/>
              <a:cxnLst/>
              <a:rect l="l" t="t" r="r" b="b"/>
              <a:pathLst>
                <a:path w="30718" h="67445">
                  <a:moveTo>
                    <a:pt x="5715" y="0"/>
                  </a:moveTo>
                  <a:cubicBezTo>
                    <a:pt x="5715" y="0"/>
                    <a:pt x="37148" y="51435"/>
                    <a:pt x="29527" y="61913"/>
                  </a:cubicBezTo>
                  <a:cubicBezTo>
                    <a:pt x="21907" y="72390"/>
                    <a:pt x="0" y="64770"/>
                    <a:pt x="0" y="64770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7" name="Freeform 247"/>
            <p:cNvSpPr/>
            <p:nvPr/>
          </p:nvSpPr>
          <p:spPr>
            <a:xfrm>
              <a:off x="4982881" y="5450540"/>
              <a:ext cx="42249" cy="76952"/>
            </a:xfrm>
            <a:custGeom>
              <a:avLst/>
              <a:gdLst/>
              <a:ahLst/>
              <a:cxnLst/>
              <a:rect l="l" t="t" r="r" b="b"/>
              <a:pathLst>
                <a:path w="42249" h="76952">
                  <a:moveTo>
                    <a:pt x="21312" y="76770"/>
                  </a:moveTo>
                  <a:cubicBezTo>
                    <a:pt x="15597" y="76770"/>
                    <a:pt x="8930" y="75817"/>
                    <a:pt x="3215" y="73912"/>
                  </a:cubicBezTo>
                  <a:cubicBezTo>
                    <a:pt x="357" y="72960"/>
                    <a:pt x="-595" y="70102"/>
                    <a:pt x="357" y="67245"/>
                  </a:cubicBezTo>
                  <a:cubicBezTo>
                    <a:pt x="1310" y="64387"/>
                    <a:pt x="4167" y="63435"/>
                    <a:pt x="7025" y="64387"/>
                  </a:cubicBezTo>
                  <a:cubicBezTo>
                    <a:pt x="13692" y="66292"/>
                    <a:pt x="27980" y="69150"/>
                    <a:pt x="31790" y="63435"/>
                  </a:cubicBezTo>
                  <a:cubicBezTo>
                    <a:pt x="34647" y="58672"/>
                    <a:pt x="23217" y="32002"/>
                    <a:pt x="7977" y="7237"/>
                  </a:cubicBezTo>
                  <a:cubicBezTo>
                    <a:pt x="7025" y="5332"/>
                    <a:pt x="7025" y="2475"/>
                    <a:pt x="9882" y="570"/>
                  </a:cubicBezTo>
                  <a:cubicBezTo>
                    <a:pt x="9882" y="570"/>
                    <a:pt x="9882" y="570"/>
                    <a:pt x="9882" y="570"/>
                  </a:cubicBezTo>
                  <a:cubicBezTo>
                    <a:pt x="11787" y="-383"/>
                    <a:pt x="15597" y="-383"/>
                    <a:pt x="16550" y="2475"/>
                  </a:cubicBezTo>
                  <a:cubicBezTo>
                    <a:pt x="16550" y="2475"/>
                    <a:pt x="16550" y="2475"/>
                    <a:pt x="16550" y="2475"/>
                  </a:cubicBezTo>
                  <a:cubicBezTo>
                    <a:pt x="26075" y="18667"/>
                    <a:pt x="48935" y="58672"/>
                    <a:pt x="40362" y="70102"/>
                  </a:cubicBezTo>
                  <a:cubicBezTo>
                    <a:pt x="34647" y="74865"/>
                    <a:pt x="27980" y="77722"/>
                    <a:pt x="21312" y="76770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8" name="Freeform 248"/>
            <p:cNvSpPr/>
            <p:nvPr/>
          </p:nvSpPr>
          <p:spPr>
            <a:xfrm>
              <a:off x="4818456" y="5368200"/>
              <a:ext cx="184847" cy="264837"/>
            </a:xfrm>
            <a:custGeom>
              <a:avLst/>
              <a:gdLst/>
              <a:ahLst/>
              <a:cxnLst/>
              <a:rect l="l" t="t" r="r" b="b"/>
              <a:pathLst>
                <a:path w="184847" h="264837">
                  <a:moveTo>
                    <a:pt x="170498" y="20997"/>
                  </a:moveTo>
                  <a:cubicBezTo>
                    <a:pt x="191452" y="39095"/>
                    <a:pt x="183833" y="75290"/>
                    <a:pt x="181927" y="99102"/>
                  </a:cubicBezTo>
                  <a:cubicBezTo>
                    <a:pt x="180023" y="132440"/>
                    <a:pt x="178118" y="165777"/>
                    <a:pt x="175260" y="199115"/>
                  </a:cubicBezTo>
                  <a:cubicBezTo>
                    <a:pt x="173355" y="220070"/>
                    <a:pt x="118110" y="218165"/>
                    <a:pt x="108585" y="211497"/>
                  </a:cubicBezTo>
                  <a:lnTo>
                    <a:pt x="120015" y="264837"/>
                  </a:lnTo>
                  <a:lnTo>
                    <a:pt x="0" y="247692"/>
                  </a:lnTo>
                  <a:lnTo>
                    <a:pt x="7620" y="178160"/>
                  </a:lnTo>
                  <a:cubicBezTo>
                    <a:pt x="7620" y="178160"/>
                    <a:pt x="0" y="81005"/>
                    <a:pt x="22860" y="39095"/>
                  </a:cubicBezTo>
                  <a:cubicBezTo>
                    <a:pt x="36195" y="14330"/>
                    <a:pt x="62865" y="-910"/>
                    <a:pt x="91440" y="42"/>
                  </a:cubicBezTo>
                  <a:cubicBezTo>
                    <a:pt x="92393" y="995"/>
                    <a:pt x="150495" y="2900"/>
                    <a:pt x="170498" y="2099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49" name="Freeform 249"/>
            <p:cNvSpPr/>
            <p:nvPr/>
          </p:nvSpPr>
          <p:spPr>
            <a:xfrm>
              <a:off x="4814398" y="5363328"/>
              <a:ext cx="194028" cy="275424"/>
            </a:xfrm>
            <a:custGeom>
              <a:avLst/>
              <a:gdLst/>
              <a:ahLst/>
              <a:cxnLst/>
              <a:rect l="l" t="t" r="r" b="b"/>
              <a:pathLst>
                <a:path w="194028" h="275424">
                  <a:moveTo>
                    <a:pt x="124073" y="275424"/>
                  </a:moveTo>
                  <a:lnTo>
                    <a:pt x="124073" y="275424"/>
                  </a:lnTo>
                  <a:lnTo>
                    <a:pt x="4058" y="257327"/>
                  </a:lnTo>
                  <a:cubicBezTo>
                    <a:pt x="1200" y="257327"/>
                    <a:pt x="-705" y="254469"/>
                    <a:pt x="248" y="251612"/>
                  </a:cubicBezTo>
                  <a:lnTo>
                    <a:pt x="7868" y="182079"/>
                  </a:lnTo>
                  <a:cubicBezTo>
                    <a:pt x="7868" y="179222"/>
                    <a:pt x="248" y="84924"/>
                    <a:pt x="24060" y="41109"/>
                  </a:cubicBezTo>
                  <a:cubicBezTo>
                    <a:pt x="38348" y="14439"/>
                    <a:pt x="66923" y="-1753"/>
                    <a:pt x="97403" y="152"/>
                  </a:cubicBezTo>
                  <a:cubicBezTo>
                    <a:pt x="99308" y="152"/>
                    <a:pt x="157410" y="2057"/>
                    <a:pt x="178365" y="21107"/>
                  </a:cubicBezTo>
                  <a:cubicBezTo>
                    <a:pt x="197415" y="38252"/>
                    <a:pt x="194558" y="66827"/>
                    <a:pt x="192653" y="90639"/>
                  </a:cubicBezTo>
                  <a:cubicBezTo>
                    <a:pt x="192653" y="95402"/>
                    <a:pt x="191700" y="99212"/>
                    <a:pt x="191700" y="103022"/>
                  </a:cubicBezTo>
                  <a:cubicBezTo>
                    <a:pt x="189795" y="136359"/>
                    <a:pt x="187890" y="170649"/>
                    <a:pt x="185033" y="203987"/>
                  </a:cubicBezTo>
                  <a:cubicBezTo>
                    <a:pt x="184080" y="211607"/>
                    <a:pt x="179318" y="218274"/>
                    <a:pt x="171698" y="220179"/>
                  </a:cubicBezTo>
                  <a:cubicBezTo>
                    <a:pt x="155505" y="225894"/>
                    <a:pt x="137408" y="227799"/>
                    <a:pt x="120263" y="223989"/>
                  </a:cubicBezTo>
                  <a:lnTo>
                    <a:pt x="129788" y="268757"/>
                  </a:lnTo>
                  <a:cubicBezTo>
                    <a:pt x="129788" y="270662"/>
                    <a:pt x="129788" y="271614"/>
                    <a:pt x="128835" y="272567"/>
                  </a:cubicBezTo>
                  <a:cubicBezTo>
                    <a:pt x="126930" y="274472"/>
                    <a:pt x="125978" y="275424"/>
                    <a:pt x="124073" y="275424"/>
                  </a:cubicBezTo>
                  <a:close/>
                  <a:moveTo>
                    <a:pt x="9773" y="248754"/>
                  </a:moveTo>
                  <a:lnTo>
                    <a:pt x="118358" y="264947"/>
                  </a:lnTo>
                  <a:lnTo>
                    <a:pt x="108833" y="218274"/>
                  </a:lnTo>
                  <a:cubicBezTo>
                    <a:pt x="108833" y="216369"/>
                    <a:pt x="108833" y="214464"/>
                    <a:pt x="110738" y="213512"/>
                  </a:cubicBezTo>
                  <a:cubicBezTo>
                    <a:pt x="112643" y="212559"/>
                    <a:pt x="114548" y="212559"/>
                    <a:pt x="116453" y="213512"/>
                  </a:cubicBezTo>
                  <a:cubicBezTo>
                    <a:pt x="133598" y="218274"/>
                    <a:pt x="150743" y="218274"/>
                    <a:pt x="167888" y="212559"/>
                  </a:cubicBezTo>
                  <a:cubicBezTo>
                    <a:pt x="172650" y="210654"/>
                    <a:pt x="175508" y="207797"/>
                    <a:pt x="175508" y="203987"/>
                  </a:cubicBezTo>
                  <a:cubicBezTo>
                    <a:pt x="178365" y="170649"/>
                    <a:pt x="181223" y="137312"/>
                    <a:pt x="182175" y="103974"/>
                  </a:cubicBezTo>
                  <a:cubicBezTo>
                    <a:pt x="182175" y="100164"/>
                    <a:pt x="183128" y="95402"/>
                    <a:pt x="183128" y="90639"/>
                  </a:cubicBezTo>
                  <a:cubicBezTo>
                    <a:pt x="185033" y="69684"/>
                    <a:pt x="186938" y="42062"/>
                    <a:pt x="171698" y="29679"/>
                  </a:cubicBezTo>
                  <a:lnTo>
                    <a:pt x="171698" y="29679"/>
                  </a:lnTo>
                  <a:cubicBezTo>
                    <a:pt x="153600" y="13487"/>
                    <a:pt x="97403" y="11582"/>
                    <a:pt x="96450" y="11582"/>
                  </a:cubicBezTo>
                  <a:cubicBezTo>
                    <a:pt x="69780" y="9677"/>
                    <a:pt x="45015" y="23964"/>
                    <a:pt x="31680" y="46824"/>
                  </a:cubicBezTo>
                  <a:cubicBezTo>
                    <a:pt x="9773" y="87782"/>
                    <a:pt x="16440" y="182079"/>
                    <a:pt x="16440" y="183032"/>
                  </a:cubicBezTo>
                  <a:lnTo>
                    <a:pt x="9773" y="248754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0" name="Freeform 250"/>
            <p:cNvSpPr/>
            <p:nvPr/>
          </p:nvSpPr>
          <p:spPr>
            <a:xfrm>
              <a:off x="4794643" y="5595890"/>
              <a:ext cx="167639" cy="61326"/>
            </a:xfrm>
            <a:custGeom>
              <a:avLst/>
              <a:gdLst/>
              <a:ahLst/>
              <a:cxnLst/>
              <a:rect l="l" t="t" r="r" b="b"/>
              <a:pathLst>
                <a:path w="167639" h="61326">
                  <a:moveTo>
                    <a:pt x="0" y="36195"/>
                  </a:moveTo>
                  <a:lnTo>
                    <a:pt x="11430" y="0"/>
                  </a:lnTo>
                  <a:lnTo>
                    <a:pt x="159068" y="14288"/>
                  </a:lnTo>
                  <a:lnTo>
                    <a:pt x="167640" y="47625"/>
                  </a:lnTo>
                  <a:cubicBezTo>
                    <a:pt x="113348" y="69532"/>
                    <a:pt x="51435" y="64770"/>
                    <a:pt x="0" y="361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1" name="Freeform 251"/>
            <p:cNvSpPr/>
            <p:nvPr/>
          </p:nvSpPr>
          <p:spPr>
            <a:xfrm>
              <a:off x="4790460" y="5591127"/>
              <a:ext cx="175887" cy="71437"/>
            </a:xfrm>
            <a:custGeom>
              <a:avLst/>
              <a:gdLst/>
              <a:ahLst/>
              <a:cxnLst/>
              <a:rect l="l" t="t" r="r" b="b"/>
              <a:pathLst>
                <a:path w="175887" h="71437">
                  <a:moveTo>
                    <a:pt x="101339" y="71438"/>
                  </a:moveTo>
                  <a:cubicBezTo>
                    <a:pt x="67049" y="71438"/>
                    <a:pt x="32759" y="62865"/>
                    <a:pt x="2279" y="45720"/>
                  </a:cubicBezTo>
                  <a:cubicBezTo>
                    <a:pt x="374" y="44767"/>
                    <a:pt x="-579" y="41910"/>
                    <a:pt x="374" y="40005"/>
                  </a:cubicBezTo>
                  <a:lnTo>
                    <a:pt x="10851" y="3810"/>
                  </a:lnTo>
                  <a:cubicBezTo>
                    <a:pt x="11804" y="1905"/>
                    <a:pt x="13709" y="0"/>
                    <a:pt x="15614" y="0"/>
                  </a:cubicBezTo>
                  <a:lnTo>
                    <a:pt x="163251" y="14288"/>
                  </a:lnTo>
                  <a:cubicBezTo>
                    <a:pt x="165156" y="14288"/>
                    <a:pt x="167061" y="16192"/>
                    <a:pt x="167061" y="18097"/>
                  </a:cubicBezTo>
                  <a:lnTo>
                    <a:pt x="175634" y="51435"/>
                  </a:lnTo>
                  <a:cubicBezTo>
                    <a:pt x="176586" y="53340"/>
                    <a:pt x="174681" y="56198"/>
                    <a:pt x="172776" y="57150"/>
                  </a:cubicBezTo>
                  <a:cubicBezTo>
                    <a:pt x="150869" y="66675"/>
                    <a:pt x="126104" y="71438"/>
                    <a:pt x="101339" y="71438"/>
                  </a:cubicBezTo>
                  <a:close/>
                  <a:moveTo>
                    <a:pt x="10851" y="39052"/>
                  </a:moveTo>
                  <a:cubicBezTo>
                    <a:pt x="59429" y="63817"/>
                    <a:pt x="115626" y="67627"/>
                    <a:pt x="166109" y="49530"/>
                  </a:cubicBezTo>
                  <a:lnTo>
                    <a:pt x="160394" y="23813"/>
                  </a:lnTo>
                  <a:lnTo>
                    <a:pt x="20376" y="10477"/>
                  </a:lnTo>
                  <a:lnTo>
                    <a:pt x="10851" y="39052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2" name="Freeform 252"/>
            <p:cNvSpPr/>
            <p:nvPr/>
          </p:nvSpPr>
          <p:spPr>
            <a:xfrm>
              <a:off x="4582141" y="5276313"/>
              <a:ext cx="434752" cy="545258"/>
            </a:xfrm>
            <a:custGeom>
              <a:avLst/>
              <a:gdLst/>
              <a:ahLst/>
              <a:cxnLst/>
              <a:rect l="l" t="t" r="r" b="b"/>
              <a:pathLst>
                <a:path w="434752" h="545258">
                  <a:moveTo>
                    <a:pt x="284893" y="279571"/>
                  </a:moveTo>
                  <a:cubicBezTo>
                    <a:pt x="284893" y="336721"/>
                    <a:pt x="342043" y="451974"/>
                    <a:pt x="293465" y="496741"/>
                  </a:cubicBezTo>
                  <a:cubicBezTo>
                    <a:pt x="247745" y="539604"/>
                    <a:pt x="167735" y="550081"/>
                    <a:pt x="108680" y="543414"/>
                  </a:cubicBezTo>
                  <a:cubicBezTo>
                    <a:pt x="22003" y="533889"/>
                    <a:pt x="-23717" y="473881"/>
                    <a:pt x="12478" y="389109"/>
                  </a:cubicBezTo>
                  <a:cubicBezTo>
                    <a:pt x="29623" y="348151"/>
                    <a:pt x="61055" y="313861"/>
                    <a:pt x="86773" y="276714"/>
                  </a:cubicBezTo>
                  <a:cubicBezTo>
                    <a:pt x="109633" y="244329"/>
                    <a:pt x="128683" y="209086"/>
                    <a:pt x="142970" y="172891"/>
                  </a:cubicBezTo>
                  <a:cubicBezTo>
                    <a:pt x="155353" y="141459"/>
                    <a:pt x="164878" y="105264"/>
                    <a:pt x="182023" y="75736"/>
                  </a:cubicBezTo>
                  <a:cubicBezTo>
                    <a:pt x="220123" y="11919"/>
                    <a:pt x="287750" y="-13799"/>
                    <a:pt x="358235" y="7156"/>
                  </a:cubicBezTo>
                  <a:cubicBezTo>
                    <a:pt x="388715" y="15729"/>
                    <a:pt x="446818" y="52876"/>
                    <a:pt x="432530" y="91929"/>
                  </a:cubicBezTo>
                  <a:cubicBezTo>
                    <a:pt x="428720" y="101454"/>
                    <a:pt x="417290" y="115741"/>
                    <a:pt x="407765" y="111931"/>
                  </a:cubicBezTo>
                  <a:cubicBezTo>
                    <a:pt x="404908" y="130981"/>
                    <a:pt x="392525" y="139554"/>
                    <a:pt x="378238" y="151936"/>
                  </a:cubicBezTo>
                  <a:cubicBezTo>
                    <a:pt x="362998" y="163366"/>
                    <a:pt x="346805" y="173844"/>
                    <a:pt x="330613" y="183369"/>
                  </a:cubicBezTo>
                  <a:cubicBezTo>
                    <a:pt x="319183" y="190036"/>
                    <a:pt x="309658" y="198609"/>
                    <a:pt x="302038" y="209086"/>
                  </a:cubicBezTo>
                  <a:cubicBezTo>
                    <a:pt x="293465" y="223374"/>
                    <a:pt x="288703" y="239566"/>
                    <a:pt x="287750" y="256711"/>
                  </a:cubicBezTo>
                  <a:cubicBezTo>
                    <a:pt x="284893" y="264331"/>
                    <a:pt x="284893" y="271951"/>
                    <a:pt x="284893" y="2795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3" name="Freeform 253"/>
            <p:cNvSpPr/>
            <p:nvPr/>
          </p:nvSpPr>
          <p:spPr>
            <a:xfrm>
              <a:off x="4575685" y="5271026"/>
              <a:ext cx="444129" cy="555368"/>
            </a:xfrm>
            <a:custGeom>
              <a:avLst/>
              <a:gdLst/>
              <a:ahLst/>
              <a:cxnLst/>
              <a:rect l="l" t="t" r="r" b="b"/>
              <a:pathLst>
                <a:path w="444129" h="555368">
                  <a:moveTo>
                    <a:pt x="146568" y="555368"/>
                  </a:moveTo>
                  <a:cubicBezTo>
                    <a:pt x="136091" y="555368"/>
                    <a:pt x="124661" y="554416"/>
                    <a:pt x="114183" y="553463"/>
                  </a:cubicBezTo>
                  <a:cubicBezTo>
                    <a:pt x="67511" y="548701"/>
                    <a:pt x="31316" y="528698"/>
                    <a:pt x="13218" y="498218"/>
                  </a:cubicBezTo>
                  <a:cubicBezTo>
                    <a:pt x="-4879" y="467738"/>
                    <a:pt x="-3927" y="432496"/>
                    <a:pt x="13218" y="391538"/>
                  </a:cubicBezTo>
                  <a:cubicBezTo>
                    <a:pt x="27506" y="362011"/>
                    <a:pt x="44651" y="333436"/>
                    <a:pt x="65606" y="307718"/>
                  </a:cubicBezTo>
                  <a:cubicBezTo>
                    <a:pt x="73226" y="298193"/>
                    <a:pt x="79893" y="288668"/>
                    <a:pt x="87513" y="278191"/>
                  </a:cubicBezTo>
                  <a:cubicBezTo>
                    <a:pt x="109421" y="245806"/>
                    <a:pt x="128471" y="211516"/>
                    <a:pt x="143711" y="175321"/>
                  </a:cubicBezTo>
                  <a:cubicBezTo>
                    <a:pt x="147521" y="164843"/>
                    <a:pt x="151331" y="154366"/>
                    <a:pt x="155141" y="142936"/>
                  </a:cubicBezTo>
                  <a:cubicBezTo>
                    <a:pt x="162761" y="120076"/>
                    <a:pt x="171333" y="99121"/>
                    <a:pt x="182763" y="78166"/>
                  </a:cubicBezTo>
                  <a:cubicBezTo>
                    <a:pt x="218958" y="14348"/>
                    <a:pt x="295158" y="-15179"/>
                    <a:pt x="364691" y="7681"/>
                  </a:cubicBezTo>
                  <a:cubicBezTo>
                    <a:pt x="387551" y="14348"/>
                    <a:pt x="425651" y="36256"/>
                    <a:pt x="438986" y="63878"/>
                  </a:cubicBezTo>
                  <a:cubicBezTo>
                    <a:pt x="444701" y="74356"/>
                    <a:pt x="445653" y="87691"/>
                    <a:pt x="441843" y="99121"/>
                  </a:cubicBezTo>
                  <a:cubicBezTo>
                    <a:pt x="438033" y="108646"/>
                    <a:pt x="431366" y="117218"/>
                    <a:pt x="422793" y="121981"/>
                  </a:cubicBezTo>
                  <a:cubicBezTo>
                    <a:pt x="420888" y="122933"/>
                    <a:pt x="418983" y="122933"/>
                    <a:pt x="417078" y="123886"/>
                  </a:cubicBezTo>
                  <a:cubicBezTo>
                    <a:pt x="413268" y="140078"/>
                    <a:pt x="401838" y="149603"/>
                    <a:pt x="388503" y="160081"/>
                  </a:cubicBezTo>
                  <a:lnTo>
                    <a:pt x="386598" y="161986"/>
                  </a:lnTo>
                  <a:cubicBezTo>
                    <a:pt x="376121" y="169606"/>
                    <a:pt x="365643" y="177226"/>
                    <a:pt x="355166" y="182941"/>
                  </a:cubicBezTo>
                  <a:cubicBezTo>
                    <a:pt x="349451" y="185798"/>
                    <a:pt x="344688" y="189608"/>
                    <a:pt x="338973" y="192466"/>
                  </a:cubicBezTo>
                  <a:cubicBezTo>
                    <a:pt x="328496" y="199133"/>
                    <a:pt x="318971" y="207706"/>
                    <a:pt x="311351" y="218183"/>
                  </a:cubicBezTo>
                  <a:cubicBezTo>
                    <a:pt x="303731" y="231518"/>
                    <a:pt x="298968" y="247711"/>
                    <a:pt x="298016" y="262951"/>
                  </a:cubicBezTo>
                  <a:cubicBezTo>
                    <a:pt x="297063" y="270571"/>
                    <a:pt x="297063" y="277238"/>
                    <a:pt x="297063" y="284858"/>
                  </a:cubicBezTo>
                  <a:lnTo>
                    <a:pt x="297063" y="284858"/>
                  </a:lnTo>
                  <a:cubicBezTo>
                    <a:pt x="298968" y="307718"/>
                    <a:pt x="302778" y="330578"/>
                    <a:pt x="309446" y="353438"/>
                  </a:cubicBezTo>
                  <a:cubicBezTo>
                    <a:pt x="323733" y="409636"/>
                    <a:pt x="338021" y="473453"/>
                    <a:pt x="303731" y="505838"/>
                  </a:cubicBezTo>
                  <a:cubicBezTo>
                    <a:pt x="262773" y="542986"/>
                    <a:pt x="198956" y="555368"/>
                    <a:pt x="146568" y="555368"/>
                  </a:cubicBezTo>
                  <a:close/>
                  <a:moveTo>
                    <a:pt x="316113" y="10538"/>
                  </a:moveTo>
                  <a:cubicBezTo>
                    <a:pt x="264678" y="10538"/>
                    <a:pt x="217053" y="38161"/>
                    <a:pt x="191336" y="83881"/>
                  </a:cubicBezTo>
                  <a:cubicBezTo>
                    <a:pt x="179906" y="103883"/>
                    <a:pt x="171333" y="124838"/>
                    <a:pt x="164666" y="146746"/>
                  </a:cubicBezTo>
                  <a:cubicBezTo>
                    <a:pt x="160856" y="157223"/>
                    <a:pt x="157046" y="169606"/>
                    <a:pt x="152283" y="179131"/>
                  </a:cubicBezTo>
                  <a:cubicBezTo>
                    <a:pt x="137043" y="216278"/>
                    <a:pt x="117993" y="251521"/>
                    <a:pt x="95133" y="283906"/>
                  </a:cubicBezTo>
                  <a:cubicBezTo>
                    <a:pt x="88466" y="293431"/>
                    <a:pt x="80846" y="303908"/>
                    <a:pt x="73226" y="313433"/>
                  </a:cubicBezTo>
                  <a:cubicBezTo>
                    <a:pt x="53223" y="338198"/>
                    <a:pt x="35126" y="365821"/>
                    <a:pt x="21791" y="395348"/>
                  </a:cubicBezTo>
                  <a:cubicBezTo>
                    <a:pt x="6551" y="432496"/>
                    <a:pt x="5598" y="466786"/>
                    <a:pt x="21791" y="492503"/>
                  </a:cubicBezTo>
                  <a:cubicBezTo>
                    <a:pt x="37983" y="520126"/>
                    <a:pt x="71321" y="538223"/>
                    <a:pt x="115136" y="542986"/>
                  </a:cubicBezTo>
                  <a:cubicBezTo>
                    <a:pt x="169428" y="548701"/>
                    <a:pt x="249438" y="540128"/>
                    <a:pt x="297063" y="497266"/>
                  </a:cubicBezTo>
                  <a:cubicBezTo>
                    <a:pt x="328496" y="468691"/>
                    <a:pt x="313256" y="407731"/>
                    <a:pt x="299921" y="354391"/>
                  </a:cubicBezTo>
                  <a:cubicBezTo>
                    <a:pt x="293253" y="331531"/>
                    <a:pt x="288491" y="307718"/>
                    <a:pt x="287538" y="283906"/>
                  </a:cubicBezTo>
                  <a:lnTo>
                    <a:pt x="287538" y="283906"/>
                  </a:lnTo>
                  <a:cubicBezTo>
                    <a:pt x="287538" y="276286"/>
                    <a:pt x="287538" y="268666"/>
                    <a:pt x="288491" y="261046"/>
                  </a:cubicBezTo>
                  <a:cubicBezTo>
                    <a:pt x="289443" y="243901"/>
                    <a:pt x="294206" y="226756"/>
                    <a:pt x="303731" y="211516"/>
                  </a:cubicBezTo>
                  <a:cubicBezTo>
                    <a:pt x="312303" y="200086"/>
                    <a:pt x="321828" y="191513"/>
                    <a:pt x="334211" y="183893"/>
                  </a:cubicBezTo>
                  <a:cubicBezTo>
                    <a:pt x="339926" y="180083"/>
                    <a:pt x="344688" y="177226"/>
                    <a:pt x="350403" y="173416"/>
                  </a:cubicBezTo>
                  <a:cubicBezTo>
                    <a:pt x="360881" y="167701"/>
                    <a:pt x="371358" y="160081"/>
                    <a:pt x="380883" y="152461"/>
                  </a:cubicBezTo>
                  <a:lnTo>
                    <a:pt x="382788" y="150556"/>
                  </a:lnTo>
                  <a:cubicBezTo>
                    <a:pt x="396123" y="139126"/>
                    <a:pt x="406601" y="131506"/>
                    <a:pt x="408506" y="115313"/>
                  </a:cubicBezTo>
                  <a:cubicBezTo>
                    <a:pt x="408506" y="112456"/>
                    <a:pt x="411363" y="110551"/>
                    <a:pt x="414221" y="111503"/>
                  </a:cubicBezTo>
                  <a:cubicBezTo>
                    <a:pt x="414221" y="111503"/>
                    <a:pt x="415173" y="111503"/>
                    <a:pt x="415173" y="111503"/>
                  </a:cubicBezTo>
                  <a:cubicBezTo>
                    <a:pt x="416126" y="112456"/>
                    <a:pt x="418031" y="112456"/>
                    <a:pt x="418983" y="111503"/>
                  </a:cubicBezTo>
                  <a:cubicBezTo>
                    <a:pt x="425651" y="107693"/>
                    <a:pt x="430413" y="101978"/>
                    <a:pt x="433271" y="94358"/>
                  </a:cubicBezTo>
                  <a:cubicBezTo>
                    <a:pt x="436128" y="84833"/>
                    <a:pt x="435176" y="75308"/>
                    <a:pt x="430413" y="66736"/>
                  </a:cubicBezTo>
                  <a:cubicBezTo>
                    <a:pt x="418031" y="41971"/>
                    <a:pt x="381836" y="21968"/>
                    <a:pt x="361833" y="16253"/>
                  </a:cubicBezTo>
                  <a:cubicBezTo>
                    <a:pt x="347546" y="13396"/>
                    <a:pt x="331353" y="10538"/>
                    <a:pt x="316113" y="10538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4" name="Freeform 254"/>
            <p:cNvSpPr/>
            <p:nvPr/>
          </p:nvSpPr>
          <p:spPr>
            <a:xfrm>
              <a:off x="4954664" y="5530167"/>
              <a:ext cx="39052" cy="16576"/>
            </a:xfrm>
            <a:custGeom>
              <a:avLst/>
              <a:gdLst/>
              <a:ahLst/>
              <a:cxnLst/>
              <a:rect l="l" t="t" r="r" b="b"/>
              <a:pathLst>
                <a:path w="39052" h="16576">
                  <a:moveTo>
                    <a:pt x="39052" y="12382"/>
                  </a:moveTo>
                  <a:cubicBezTo>
                    <a:pt x="39052" y="12382"/>
                    <a:pt x="12382" y="27623"/>
                    <a:pt x="0" y="0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5" name="Freeform 255"/>
            <p:cNvSpPr/>
            <p:nvPr/>
          </p:nvSpPr>
          <p:spPr>
            <a:xfrm>
              <a:off x="4949527" y="5525983"/>
              <a:ext cx="48568" cy="26091"/>
            </a:xfrm>
            <a:custGeom>
              <a:avLst/>
              <a:gdLst/>
              <a:ahLst/>
              <a:cxnLst/>
              <a:rect l="l" t="t" r="r" b="b"/>
              <a:pathLst>
                <a:path w="48568" h="26091">
                  <a:moveTo>
                    <a:pt x="27996" y="26091"/>
                  </a:moveTo>
                  <a:cubicBezTo>
                    <a:pt x="25139" y="26091"/>
                    <a:pt x="22281" y="26091"/>
                    <a:pt x="19424" y="25139"/>
                  </a:cubicBezTo>
                  <a:cubicBezTo>
                    <a:pt x="10851" y="22281"/>
                    <a:pt x="4184" y="15614"/>
                    <a:pt x="374" y="7041"/>
                  </a:cubicBezTo>
                  <a:cubicBezTo>
                    <a:pt x="-579" y="4184"/>
                    <a:pt x="374" y="1326"/>
                    <a:pt x="2279" y="374"/>
                  </a:cubicBezTo>
                  <a:cubicBezTo>
                    <a:pt x="5136" y="-579"/>
                    <a:pt x="7994" y="374"/>
                    <a:pt x="8946" y="2279"/>
                  </a:cubicBezTo>
                  <a:lnTo>
                    <a:pt x="8946" y="2279"/>
                  </a:lnTo>
                  <a:cubicBezTo>
                    <a:pt x="10851" y="7994"/>
                    <a:pt x="15614" y="12756"/>
                    <a:pt x="21329" y="14661"/>
                  </a:cubicBezTo>
                  <a:cubicBezTo>
                    <a:pt x="27996" y="16566"/>
                    <a:pt x="34664" y="15614"/>
                    <a:pt x="41331" y="11804"/>
                  </a:cubicBezTo>
                  <a:cubicBezTo>
                    <a:pt x="43236" y="10851"/>
                    <a:pt x="47046" y="11804"/>
                    <a:pt x="47999" y="13709"/>
                  </a:cubicBezTo>
                  <a:cubicBezTo>
                    <a:pt x="47999" y="13709"/>
                    <a:pt x="47999" y="13709"/>
                    <a:pt x="47999" y="13709"/>
                  </a:cubicBezTo>
                  <a:cubicBezTo>
                    <a:pt x="48951" y="15614"/>
                    <a:pt x="48951" y="18471"/>
                    <a:pt x="46094" y="20376"/>
                  </a:cubicBezTo>
                  <a:cubicBezTo>
                    <a:pt x="46094" y="20376"/>
                    <a:pt x="46094" y="20376"/>
                    <a:pt x="46094" y="20376"/>
                  </a:cubicBezTo>
                  <a:cubicBezTo>
                    <a:pt x="41331" y="24186"/>
                    <a:pt x="34664" y="26091"/>
                    <a:pt x="27996" y="26091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6" name="Freeform 256"/>
            <p:cNvSpPr/>
            <p:nvPr/>
          </p:nvSpPr>
          <p:spPr>
            <a:xfrm>
              <a:off x="4850841" y="5431107"/>
              <a:ext cx="187642" cy="44767"/>
            </a:xfrm>
            <a:custGeom>
              <a:avLst/>
              <a:gdLst/>
              <a:ahLst/>
              <a:cxnLst/>
              <a:rect l="l" t="t" r="r" b="b"/>
              <a:pathLst>
                <a:path w="187642" h="44767">
                  <a:moveTo>
                    <a:pt x="4763" y="44768"/>
                  </a:moveTo>
                  <a:cubicBezTo>
                    <a:pt x="4763" y="44768"/>
                    <a:pt x="3810" y="44768"/>
                    <a:pt x="3810" y="44768"/>
                  </a:cubicBezTo>
                  <a:cubicBezTo>
                    <a:pt x="952" y="43815"/>
                    <a:pt x="0" y="40958"/>
                    <a:pt x="0" y="39053"/>
                  </a:cubicBezTo>
                  <a:cubicBezTo>
                    <a:pt x="4763" y="20955"/>
                    <a:pt x="9525" y="20955"/>
                    <a:pt x="11430" y="20955"/>
                  </a:cubicBezTo>
                  <a:cubicBezTo>
                    <a:pt x="13335" y="20955"/>
                    <a:pt x="124777" y="6668"/>
                    <a:pt x="181927" y="0"/>
                  </a:cubicBezTo>
                  <a:cubicBezTo>
                    <a:pt x="184785" y="0"/>
                    <a:pt x="186690" y="1905"/>
                    <a:pt x="187642" y="3810"/>
                  </a:cubicBezTo>
                  <a:cubicBezTo>
                    <a:pt x="187642" y="6668"/>
                    <a:pt x="185738" y="8573"/>
                    <a:pt x="183833" y="9525"/>
                  </a:cubicBezTo>
                  <a:cubicBezTo>
                    <a:pt x="167640" y="11430"/>
                    <a:pt x="31432" y="28575"/>
                    <a:pt x="14288" y="30480"/>
                  </a:cubicBezTo>
                  <a:cubicBezTo>
                    <a:pt x="12382" y="34290"/>
                    <a:pt x="11430" y="38100"/>
                    <a:pt x="9525" y="41910"/>
                  </a:cubicBezTo>
                  <a:cubicBezTo>
                    <a:pt x="8573" y="43815"/>
                    <a:pt x="6668" y="44768"/>
                    <a:pt x="4763" y="44768"/>
                  </a:cubicBezTo>
                  <a:close/>
                  <a:moveTo>
                    <a:pt x="12382" y="29528"/>
                  </a:moveTo>
                  <a:lnTo>
                    <a:pt x="12382" y="29528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7" name="Freeform 257"/>
            <p:cNvSpPr/>
            <p:nvPr/>
          </p:nvSpPr>
          <p:spPr>
            <a:xfrm>
              <a:off x="4871590" y="5429916"/>
              <a:ext cx="56402" cy="90725"/>
            </a:xfrm>
            <a:custGeom>
              <a:avLst/>
              <a:gdLst/>
              <a:ahLst/>
              <a:cxnLst/>
              <a:rect l="l" t="t" r="r" b="b"/>
              <a:pathLst>
                <a:path w="56402" h="90725">
                  <a:moveTo>
                    <a:pt x="56403" y="45006"/>
                  </a:moveTo>
                  <a:cubicBezTo>
                    <a:pt x="55451" y="36433"/>
                    <a:pt x="52593" y="28813"/>
                    <a:pt x="47831" y="21193"/>
                  </a:cubicBezTo>
                  <a:cubicBezTo>
                    <a:pt x="44973" y="15478"/>
                    <a:pt x="41163" y="9763"/>
                    <a:pt x="36401" y="5953"/>
                  </a:cubicBezTo>
                  <a:cubicBezTo>
                    <a:pt x="31638" y="1191"/>
                    <a:pt x="24971" y="-714"/>
                    <a:pt x="18303" y="238"/>
                  </a:cubicBezTo>
                  <a:cubicBezTo>
                    <a:pt x="12588" y="1191"/>
                    <a:pt x="7826" y="5001"/>
                    <a:pt x="4968" y="9763"/>
                  </a:cubicBezTo>
                  <a:cubicBezTo>
                    <a:pt x="2111" y="14526"/>
                    <a:pt x="206" y="20241"/>
                    <a:pt x="206" y="25956"/>
                  </a:cubicBezTo>
                  <a:cubicBezTo>
                    <a:pt x="-1699" y="51673"/>
                    <a:pt x="9731" y="76438"/>
                    <a:pt x="30686" y="90726"/>
                  </a:cubicBezTo>
                  <a:lnTo>
                    <a:pt x="28781" y="88821"/>
                  </a:ln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8" name="Freeform 258"/>
            <p:cNvSpPr/>
            <p:nvPr/>
          </p:nvSpPr>
          <p:spPr>
            <a:xfrm>
              <a:off x="4866628" y="5425212"/>
              <a:ext cx="67080" cy="101145"/>
            </a:xfrm>
            <a:custGeom>
              <a:avLst/>
              <a:gdLst/>
              <a:ahLst/>
              <a:cxnLst/>
              <a:rect l="l" t="t" r="r" b="b"/>
              <a:pathLst>
                <a:path w="67080" h="101145">
                  <a:moveTo>
                    <a:pt x="35648" y="101145"/>
                  </a:moveTo>
                  <a:cubicBezTo>
                    <a:pt x="34696" y="101145"/>
                    <a:pt x="33743" y="101145"/>
                    <a:pt x="32791" y="100193"/>
                  </a:cubicBezTo>
                  <a:cubicBezTo>
                    <a:pt x="9931" y="84000"/>
                    <a:pt x="-2452" y="58283"/>
                    <a:pt x="406" y="30661"/>
                  </a:cubicBezTo>
                  <a:cubicBezTo>
                    <a:pt x="406" y="23993"/>
                    <a:pt x="2311" y="17325"/>
                    <a:pt x="6121" y="12563"/>
                  </a:cubicBezTo>
                  <a:cubicBezTo>
                    <a:pt x="9931" y="5895"/>
                    <a:pt x="15646" y="2086"/>
                    <a:pt x="23266" y="180"/>
                  </a:cubicBezTo>
                  <a:cubicBezTo>
                    <a:pt x="30886" y="-772"/>
                    <a:pt x="39458" y="2086"/>
                    <a:pt x="45173" y="7800"/>
                  </a:cubicBezTo>
                  <a:cubicBezTo>
                    <a:pt x="49936" y="12563"/>
                    <a:pt x="54698" y="18278"/>
                    <a:pt x="57556" y="24945"/>
                  </a:cubicBezTo>
                  <a:cubicBezTo>
                    <a:pt x="63271" y="32566"/>
                    <a:pt x="66128" y="41138"/>
                    <a:pt x="67081" y="50663"/>
                  </a:cubicBezTo>
                  <a:cubicBezTo>
                    <a:pt x="67081" y="53520"/>
                    <a:pt x="65176" y="55425"/>
                    <a:pt x="62318" y="55425"/>
                  </a:cubicBezTo>
                  <a:cubicBezTo>
                    <a:pt x="59461" y="55425"/>
                    <a:pt x="57556" y="53520"/>
                    <a:pt x="57556" y="50663"/>
                  </a:cubicBezTo>
                  <a:cubicBezTo>
                    <a:pt x="57556" y="50663"/>
                    <a:pt x="57556" y="50663"/>
                    <a:pt x="57556" y="50663"/>
                  </a:cubicBezTo>
                  <a:cubicBezTo>
                    <a:pt x="56603" y="43043"/>
                    <a:pt x="53746" y="36375"/>
                    <a:pt x="49936" y="29708"/>
                  </a:cubicBezTo>
                  <a:cubicBezTo>
                    <a:pt x="46126" y="23993"/>
                    <a:pt x="43268" y="18278"/>
                    <a:pt x="38506" y="14468"/>
                  </a:cubicBezTo>
                  <a:cubicBezTo>
                    <a:pt x="34696" y="10658"/>
                    <a:pt x="29933" y="8753"/>
                    <a:pt x="24218" y="9705"/>
                  </a:cubicBezTo>
                  <a:cubicBezTo>
                    <a:pt x="19456" y="10658"/>
                    <a:pt x="16598" y="13516"/>
                    <a:pt x="13741" y="17325"/>
                  </a:cubicBezTo>
                  <a:cubicBezTo>
                    <a:pt x="10883" y="22088"/>
                    <a:pt x="9931" y="26850"/>
                    <a:pt x="9931" y="31613"/>
                  </a:cubicBezTo>
                  <a:cubicBezTo>
                    <a:pt x="8026" y="53520"/>
                    <a:pt x="17551" y="75428"/>
                    <a:pt x="34696" y="89716"/>
                  </a:cubicBezTo>
                  <a:cubicBezTo>
                    <a:pt x="35648" y="89716"/>
                    <a:pt x="36601" y="90668"/>
                    <a:pt x="37553" y="91620"/>
                  </a:cubicBezTo>
                  <a:lnTo>
                    <a:pt x="39458" y="93525"/>
                  </a:lnTo>
                  <a:cubicBezTo>
                    <a:pt x="41363" y="95430"/>
                    <a:pt x="41363" y="98288"/>
                    <a:pt x="39458" y="100193"/>
                  </a:cubicBezTo>
                  <a:cubicBezTo>
                    <a:pt x="39458" y="100193"/>
                    <a:pt x="37553" y="101145"/>
                    <a:pt x="35648" y="101145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59" name="Freeform 259"/>
            <p:cNvSpPr/>
            <p:nvPr/>
          </p:nvSpPr>
          <p:spPr>
            <a:xfrm rot="21546001">
              <a:off x="4979439" y="5416833"/>
              <a:ext cx="9525" cy="24765"/>
            </a:xfrm>
            <a:custGeom>
              <a:avLst/>
              <a:gdLst/>
              <a:ahLst/>
              <a:cxnLst/>
              <a:rect l="l" t="t" r="r" b="b"/>
              <a:pathLst>
                <a:path w="9525" h="24765">
                  <a:moveTo>
                    <a:pt x="9525" y="12383"/>
                  </a:moveTo>
                  <a:cubicBezTo>
                    <a:pt x="9525" y="19222"/>
                    <a:pt x="7393" y="24766"/>
                    <a:pt x="4763" y="24766"/>
                  </a:cubicBezTo>
                  <a:cubicBezTo>
                    <a:pt x="2132" y="24766"/>
                    <a:pt x="0" y="19222"/>
                    <a:pt x="0" y="12383"/>
                  </a:cubicBezTo>
                  <a:cubicBezTo>
                    <a:pt x="0" y="5544"/>
                    <a:pt x="2132" y="0"/>
                    <a:pt x="4763" y="0"/>
                  </a:cubicBezTo>
                  <a:cubicBezTo>
                    <a:pt x="7393" y="0"/>
                    <a:pt x="9525" y="5544"/>
                    <a:pt x="9525" y="12383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60" name="Freeform 260"/>
            <p:cNvSpPr/>
            <p:nvPr/>
          </p:nvSpPr>
          <p:spPr>
            <a:xfrm>
              <a:off x="4652226" y="5833062"/>
              <a:ext cx="19545" cy="426720"/>
            </a:xfrm>
            <a:custGeom>
              <a:avLst/>
              <a:gdLst/>
              <a:ahLst/>
              <a:cxnLst/>
              <a:rect l="l" t="t" r="r" b="b"/>
              <a:pathLst>
                <a:path w="19545" h="426720">
                  <a:moveTo>
                    <a:pt x="7163" y="426720"/>
                  </a:moveTo>
                  <a:cubicBezTo>
                    <a:pt x="5258" y="426720"/>
                    <a:pt x="3353" y="424815"/>
                    <a:pt x="2400" y="422910"/>
                  </a:cubicBezTo>
                  <a:cubicBezTo>
                    <a:pt x="-6172" y="309563"/>
                    <a:pt x="10973" y="7620"/>
                    <a:pt x="10973" y="3810"/>
                  </a:cubicBezTo>
                  <a:cubicBezTo>
                    <a:pt x="10973" y="952"/>
                    <a:pt x="12878" y="0"/>
                    <a:pt x="15735" y="0"/>
                  </a:cubicBezTo>
                  <a:cubicBezTo>
                    <a:pt x="15735" y="0"/>
                    <a:pt x="15735" y="0"/>
                    <a:pt x="15735" y="0"/>
                  </a:cubicBezTo>
                  <a:cubicBezTo>
                    <a:pt x="18593" y="0"/>
                    <a:pt x="19545" y="1905"/>
                    <a:pt x="19545" y="4763"/>
                  </a:cubicBezTo>
                  <a:cubicBezTo>
                    <a:pt x="19545" y="7620"/>
                    <a:pt x="2400" y="309563"/>
                    <a:pt x="10973" y="421958"/>
                  </a:cubicBezTo>
                  <a:cubicBezTo>
                    <a:pt x="11925" y="424815"/>
                    <a:pt x="10020" y="426720"/>
                    <a:pt x="7163" y="426720"/>
                  </a:cubicBezTo>
                  <a:lnTo>
                    <a:pt x="7163" y="426720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  <p:sp>
          <p:nvSpPr>
            <p:cNvPr id="261" name="Freeform 261"/>
            <p:cNvSpPr/>
            <p:nvPr/>
          </p:nvSpPr>
          <p:spPr>
            <a:xfrm>
              <a:off x="4696536" y="6241684"/>
              <a:ext cx="395287" cy="27622"/>
            </a:xfrm>
            <a:custGeom>
              <a:avLst/>
              <a:gdLst/>
              <a:ahLst/>
              <a:cxnLst/>
              <a:rect l="l" t="t" r="r" b="b"/>
              <a:pathLst>
                <a:path w="395287" h="27622">
                  <a:moveTo>
                    <a:pt x="3810" y="27623"/>
                  </a:moveTo>
                  <a:cubicBezTo>
                    <a:pt x="953" y="27623"/>
                    <a:pt x="0" y="24765"/>
                    <a:pt x="0" y="22860"/>
                  </a:cubicBezTo>
                  <a:cubicBezTo>
                    <a:pt x="0" y="20955"/>
                    <a:pt x="1905" y="19050"/>
                    <a:pt x="3810" y="19050"/>
                  </a:cubicBezTo>
                  <a:lnTo>
                    <a:pt x="390525" y="0"/>
                  </a:lnTo>
                  <a:cubicBezTo>
                    <a:pt x="393383" y="0"/>
                    <a:pt x="395288" y="1905"/>
                    <a:pt x="395288" y="3810"/>
                  </a:cubicBezTo>
                  <a:cubicBezTo>
                    <a:pt x="395288" y="3810"/>
                    <a:pt x="395288" y="3810"/>
                    <a:pt x="395288" y="3810"/>
                  </a:cubicBezTo>
                  <a:cubicBezTo>
                    <a:pt x="395288" y="6668"/>
                    <a:pt x="393383" y="8573"/>
                    <a:pt x="391478" y="8573"/>
                  </a:cubicBezTo>
                  <a:lnTo>
                    <a:pt x="3810" y="27623"/>
                  </a:lnTo>
                  <a:lnTo>
                    <a:pt x="3810" y="27623"/>
                  </a:lnTo>
                  <a:close/>
                </a:path>
              </a:pathLst>
            </a:custGeom>
            <a:solidFill>
              <a:srgbClr val="231F2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l"/>
              <a:endParaRPr/>
            </a:p>
          </p:txBody>
        </p:sp>
      </p:grpSp>
      <p:sp>
        <p:nvSpPr>
          <p:cNvPr id="262" name="TextBox 262"/>
          <p:cNvSpPr txBox="1"/>
          <p:nvPr/>
        </p:nvSpPr>
        <p:spPr>
          <a:xfrm>
            <a:off x="812997" y="3866664"/>
            <a:ext cx="331258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chemeClr val="accent1"/>
                </a:solidFill>
                <a:latin typeface="思源黑体 CN Bold"/>
                <a:ea typeface="思源黑体 CN Bold"/>
              </a:rPr>
              <a:t>Mocking Collections</a:t>
            </a:r>
            <a:endParaRPr lang="en-US" sz="1100"/>
          </a:p>
        </p:txBody>
      </p:sp>
      <p:sp>
        <p:nvSpPr>
          <p:cNvPr id="263" name="TextBox 263"/>
          <p:cNvSpPr txBox="1"/>
          <p:nvPr/>
        </p:nvSpPr>
        <p:spPr>
          <a:xfrm>
            <a:off x="4378215" y="3866664"/>
            <a:ext cx="343228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chemeClr val="accent1"/>
                </a:solidFill>
                <a:latin typeface="思源黑体 CN Bold"/>
                <a:ea typeface="思源黑体 CN Bold"/>
              </a:rPr>
              <a:t>Backend Focus</a:t>
            </a:r>
            <a:endParaRPr lang="en-US" sz="1100"/>
          </a:p>
        </p:txBody>
      </p:sp>
      <p:sp>
        <p:nvSpPr>
          <p:cNvPr id="264" name="TextBox 264"/>
          <p:cNvSpPr txBox="1"/>
          <p:nvPr/>
        </p:nvSpPr>
        <p:spPr>
          <a:xfrm>
            <a:off x="8039297" y="3866664"/>
            <a:ext cx="3312580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chemeClr val="accent1"/>
                </a:solidFill>
                <a:latin typeface="思源黑体 CN Bold"/>
                <a:ea typeface="思源黑体 CN Bold"/>
              </a:rPr>
              <a:t>Benefits of Architecture</a:t>
            </a:r>
            <a:endParaRPr lang="en-US" sz="1100"/>
          </a:p>
        </p:txBody>
      </p:sp>
      <p:sp>
        <p:nvSpPr>
          <p:cNvPr id="265" name="TextBox 265"/>
          <p:cNvSpPr txBox="1"/>
          <p:nvPr/>
        </p:nvSpPr>
        <p:spPr>
          <a:xfrm>
            <a:off x="812997" y="4288748"/>
            <a:ext cx="3312581" cy="10629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0F0F0">
                    <a:lumMod val="25000"/>
                  </a:srgbClr>
                </a:solidFill>
                <a:latin typeface="思源黑体 CN Regular"/>
                <a:ea typeface="思源黑体 CN Regular"/>
              </a:rPr>
              <a:t>MongoDB collections are mocked using Python’s MagicMock for isolated, controlled testing, avoiding alteration of real data.</a:t>
            </a:r>
            <a:endParaRPr lang="en-US" sz="1100"/>
          </a:p>
        </p:txBody>
      </p:sp>
      <p:sp>
        <p:nvSpPr>
          <p:cNvPr id="266" name="TextBox 266"/>
          <p:cNvSpPr txBox="1"/>
          <p:nvPr/>
        </p:nvSpPr>
        <p:spPr>
          <a:xfrm>
            <a:off x="4378216" y="4288748"/>
            <a:ext cx="3432284" cy="10629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0F0F0">
                    <a:lumMod val="25000"/>
                  </a:srgbClr>
                </a:solidFill>
                <a:latin typeface="思源黑体 CN Regular"/>
                <a:ea typeface="思源黑体 CN Regular"/>
              </a:rPr>
              <a:t>Focus on backend verification/validation, designed to work with a frontend built potentially using React communicating through APIs.</a:t>
            </a:r>
            <a:endParaRPr lang="en-US" sz="1100"/>
          </a:p>
        </p:txBody>
      </p:sp>
      <p:sp>
        <p:nvSpPr>
          <p:cNvPr id="267" name="TextBox 267"/>
          <p:cNvSpPr txBox="1"/>
          <p:nvPr/>
        </p:nvSpPr>
        <p:spPr>
          <a:xfrm>
            <a:off x="8039298" y="4288748"/>
            <a:ext cx="3312579" cy="10629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F0F0F0">
                    <a:lumMod val="25000"/>
                  </a:srgbClr>
                </a:solidFill>
                <a:latin typeface="思源黑体 CN Regular"/>
                <a:ea typeface="思源黑体 CN Regular"/>
              </a:rPr>
              <a:t>Supports end-to-end testing aligned with web development practices, making the LMS easier to extend and maintain.</a:t>
            </a:r>
            <a:endParaRPr lang="en-US" sz="110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Methodology of V&amp;V Strategy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>
                <a:solidFill>
                  <a:srgbClr val="000000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76943" y="564356"/>
            <a:ext cx="11430000" cy="900112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/>
            <a: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4.1 Unit Testing</a:t>
            </a:r>
            <a:b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sz="2400" dirty="0"/>
              <a:t>🔍 </a:t>
            </a:r>
            <a:r>
              <a:rPr lang="en-US" sz="2400" b="1" dirty="0"/>
              <a:t>Purpose:</a:t>
            </a:r>
            <a:r>
              <a:rPr lang="en-US" sz="2400" dirty="0"/>
              <a:t> Confirm that core components (book management, user operations, loan processing) work as intended.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9" name="Picture 8" descr="A screen shot of a computer program&#10;&#10;AI-generated content may be incorrect.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0" y="1464468"/>
            <a:ext cx="5410200" cy="4783932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6943" y="1464468"/>
            <a:ext cx="5240537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Admin Unit Test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test_add_book_success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Step 1: Identify the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Function under test: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BookService.add_book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(data: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dict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Allows librarians to add new books to the catalog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Prevents duplicates by checking ISBN or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Essential for maintaining a clean and unique book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Step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2: Analyze Dependencies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Depends on books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find_one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check for existing books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insert_one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to add new book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All external calls are mocked to avoid real DB interaction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Step 3: Isolate the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MongoDB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operations are simulated using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MagicMock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monkeypatch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replaces actual collections with mocks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find_one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returns None;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insert_one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returns dummy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ObjectId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76943" y="564356"/>
            <a:ext cx="11430000" cy="900112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/>
            <a: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4.1 Unit Testing</a:t>
            </a:r>
            <a:b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sz="2400" dirty="0"/>
              <a:t>🔍 </a:t>
            </a:r>
            <a:r>
              <a:rPr lang="en-US" sz="2400" b="1" dirty="0"/>
              <a:t>Purpose:</a:t>
            </a:r>
            <a:r>
              <a:rPr lang="en-US" sz="2400" dirty="0"/>
              <a:t> Confirm that core components (book management, user operations, loan processing) work as intended.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6943" y="1464468"/>
            <a:ext cx="52533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Admin Unit Test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test_add_book_success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Write and Run the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add_book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with sample valid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Assert the result includes expected title and ISBN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 that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insert_one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called exactly once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 and Repeat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stored in: tests/test_book_service.py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using: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-k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test_add_book_success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of CI pipeline to ensure future stability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interaction with real data ensures safety and repeatability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omputer screen shot of a program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1464468"/>
            <a:ext cx="5410200" cy="486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4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006304">
            <a:off x="540258" y="2008151"/>
            <a:ext cx="11111482" cy="469633"/>
          </a:xfrm>
          <a:custGeom>
            <a:avLst/>
            <a:gdLst/>
            <a:ahLst/>
            <a:cxnLst/>
            <a:rect l="l" t="t" r="r" b="b"/>
            <a:pathLst>
              <a:path w="9908425" h="391538">
                <a:moveTo>
                  <a:pt x="9908425" y="0"/>
                </a:moveTo>
                <a:cubicBezTo>
                  <a:pt x="8674252" y="244643"/>
                  <a:pt x="6702650" y="389826"/>
                  <a:pt x="4601730" y="390768"/>
                </a:cubicBezTo>
                <a:cubicBezTo>
                  <a:pt x="2884497" y="391538"/>
                  <a:pt x="1233152" y="295721"/>
                  <a:pt x="0" y="123759"/>
                </a:cubicBezTo>
              </a:path>
            </a:pathLst>
          </a:custGeom>
          <a:noFill/>
          <a:ln w="127000" cap="rnd">
            <a:gradFill>
              <a:gsLst>
                <a:gs pos="0">
                  <a:schemeClr val="accent1"/>
                </a:gs>
                <a:gs pos="33000">
                  <a:schemeClr val="accent1">
                    <a:lumMod val="60000"/>
                    <a:lumOff val="40000"/>
                  </a:schemeClr>
                </a:gs>
                <a:gs pos="67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</a:gradFill>
            <a:prstDash val="solid"/>
            <a:headEnd type="triangle"/>
            <a:tailEnd type="oval" w="sm" len="sm"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txBody>
          <a:bodyPr rot="0" vert="horz" wrap="square" lIns="0" tIns="0" rIns="0" bIns="0" anchor="ctr">
            <a:noAutofit/>
          </a:bodyPr>
          <a:lstStyle/>
          <a:p>
            <a:pPr marL="0" algn="r"/>
            <a:endParaRPr/>
          </a:p>
        </p:txBody>
      </p:sp>
      <p:sp>
        <p:nvSpPr>
          <p:cNvPr id="3" name="AutoShape 3"/>
          <p:cNvSpPr/>
          <p:nvPr/>
        </p:nvSpPr>
        <p:spPr>
          <a:xfrm flipH="1">
            <a:off x="555945" y="3716624"/>
            <a:ext cx="2030942" cy="2828257"/>
          </a:xfrm>
          <a:prstGeom prst="round2Same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53847" y="4065670"/>
            <a:ext cx="1835143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Function Under Test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653847" y="4541706"/>
            <a:ext cx="1835143" cy="1033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BookService.add_book(data: dict), allows librarians to add books. Checks for duplicates and inserts if none are found.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867359" y="6312845"/>
            <a:ext cx="1408114" cy="243372"/>
          </a:xfrm>
          <a:prstGeom prst="roundRect">
            <a:avLst>
              <a:gd name="adj" fmla="val 50000"/>
            </a:avLst>
          </a:prstGeom>
          <a:gradFill flip="none" rotWithShape="0"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rmAutofit fontScale="32500" lnSpcReduction="20000"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174367" y="2652849"/>
            <a:ext cx="766742" cy="766742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none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01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2762834" y="3482169"/>
            <a:ext cx="2030942" cy="3074048"/>
          </a:xfrm>
          <a:prstGeom prst="round2Same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accent2">
                <a:alpha val="20000"/>
              </a:schemeClr>
            </a:outerShdw>
          </a:effectLst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860733" y="3798110"/>
            <a:ext cx="1835143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Dependencies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2860733" y="4307250"/>
            <a:ext cx="1835143" cy="1033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Relies on the books MongoDB collection (find_one, insert_one). Mocked to prevent interacting with real database contents.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3074248" y="6312845"/>
            <a:ext cx="1408114" cy="243372"/>
          </a:xfrm>
          <a:prstGeom prst="roundRect">
            <a:avLst>
              <a:gd name="adj" fmla="val 50000"/>
            </a:avLst>
          </a:prstGeom>
          <a:gradFill flip="none" rotWithShape="0"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2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rmAutofit fontScale="32500" lnSpcReduction="20000"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3384676" y="2502198"/>
            <a:ext cx="766742" cy="766742"/>
          </a:xfrm>
          <a:prstGeom prst="ellipse">
            <a:avLst/>
          </a:prstGeom>
          <a:gradFill flip="none" rotWithShape="0"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2">
                <a:alpha val="20000"/>
              </a:schemeClr>
            </a:outerShdw>
          </a:effectLst>
        </p:spPr>
        <p:txBody>
          <a:bodyPr rot="0" vert="horz" wrap="none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02</a:t>
            </a:r>
          </a:p>
        </p:txBody>
      </p:sp>
      <p:sp>
        <p:nvSpPr>
          <p:cNvPr id="13" name="AutoShape 13"/>
          <p:cNvSpPr/>
          <p:nvPr/>
        </p:nvSpPr>
        <p:spPr>
          <a:xfrm flipH="1">
            <a:off x="4969723" y="2975868"/>
            <a:ext cx="2030942" cy="3569013"/>
          </a:xfrm>
          <a:prstGeom prst="round2Same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5067622" y="3291810"/>
            <a:ext cx="1835143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Function Isolation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5067622" y="3800950"/>
            <a:ext cx="1835143" cy="1033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unittest.mock.MagicMock used, pytest.monkeypatch overrides services.book_service.books_col. Mock setup simulates absence of duplicate.</a:t>
            </a:r>
            <a:endParaRPr lang="en-US" sz="1100"/>
          </a:p>
        </p:txBody>
      </p:sp>
      <p:sp>
        <p:nvSpPr>
          <p:cNvPr id="16" name="AutoShape 16"/>
          <p:cNvSpPr/>
          <p:nvPr/>
        </p:nvSpPr>
        <p:spPr>
          <a:xfrm>
            <a:off x="5281137" y="6312845"/>
            <a:ext cx="1408114" cy="243372"/>
          </a:xfrm>
          <a:prstGeom prst="roundRect">
            <a:avLst>
              <a:gd name="adj" fmla="val 50000"/>
            </a:avLst>
          </a:prstGeom>
          <a:gradFill flip="none" rotWithShape="0"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rmAutofit fontScale="32500" lnSpcReduction="20000"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5594985" y="2035768"/>
            <a:ext cx="766742" cy="766742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none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03</a:t>
            </a:r>
          </a:p>
        </p:txBody>
      </p:sp>
      <p:sp>
        <p:nvSpPr>
          <p:cNvPr id="18" name="AutoShape 18"/>
          <p:cNvSpPr/>
          <p:nvPr/>
        </p:nvSpPr>
        <p:spPr>
          <a:xfrm flipH="1">
            <a:off x="7176612" y="2502198"/>
            <a:ext cx="2030942" cy="4042683"/>
          </a:xfrm>
          <a:prstGeom prst="round2Same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accent2">
                <a:alpha val="20000"/>
              </a:schemeClr>
            </a:outerShdw>
          </a:effectLst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7274511" y="2818139"/>
            <a:ext cx="1835143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Test Execution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7274511" y="3327279"/>
            <a:ext cx="1835143" cy="1033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behavior of mock database, find_one mocked to return None, insert_one returns successful insertion. Checks output, confirms insert_one was called once.</a:t>
            </a:r>
            <a:endParaRPr lang="en-US" sz="1100"/>
          </a:p>
        </p:txBody>
      </p:sp>
      <p:sp>
        <p:nvSpPr>
          <p:cNvPr id="21" name="AutoShape 21"/>
          <p:cNvSpPr/>
          <p:nvPr/>
        </p:nvSpPr>
        <p:spPr>
          <a:xfrm>
            <a:off x="7488026" y="6312845"/>
            <a:ext cx="1408114" cy="243372"/>
          </a:xfrm>
          <a:prstGeom prst="roundRect">
            <a:avLst>
              <a:gd name="adj" fmla="val 50000"/>
            </a:avLst>
          </a:prstGeom>
          <a:gradFill flip="none" rotWithShape="0"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2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rmAutofit fontScale="32500" lnSpcReduction="20000"/>
          </a:bodyPr>
          <a:lstStyle/>
          <a:p>
            <a:pPr marL="0" algn="ctr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7805294" y="1571221"/>
            <a:ext cx="766742" cy="766742"/>
          </a:xfrm>
          <a:prstGeom prst="ellipse">
            <a:avLst/>
          </a:prstGeom>
          <a:gradFill flip="none" rotWithShape="0"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2">
                <a:alpha val="20000"/>
              </a:schemeClr>
            </a:outerShdw>
          </a:effectLst>
        </p:spPr>
        <p:txBody>
          <a:bodyPr rot="0" vert="horz" wrap="none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04</a:t>
            </a:r>
          </a:p>
        </p:txBody>
      </p:sp>
      <p:sp>
        <p:nvSpPr>
          <p:cNvPr id="23" name="AutoShape 23"/>
          <p:cNvSpPr/>
          <p:nvPr/>
        </p:nvSpPr>
        <p:spPr>
          <a:xfrm flipH="1">
            <a:off x="9383503" y="2023358"/>
            <a:ext cx="2030942" cy="4532859"/>
          </a:xfrm>
          <a:prstGeom prst="round2Same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9481402" y="2339299"/>
            <a:ext cx="1835143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Automation and Repetition</a:t>
            </a:r>
            <a:endParaRPr lang="en-US" sz="1100"/>
          </a:p>
        </p:txBody>
      </p:sp>
      <p:sp>
        <p:nvSpPr>
          <p:cNvPr id="25" name="TextBox 25"/>
          <p:cNvSpPr txBox="1"/>
          <p:nvPr/>
        </p:nvSpPr>
        <p:spPr>
          <a:xfrm>
            <a:off x="9481402" y="2848439"/>
            <a:ext cx="1835143" cy="868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Located in 'tests/test_book_service.py', run individually or as part of automated suite.</a:t>
            </a:r>
            <a:endParaRPr lang="en-US" sz="1100"/>
          </a:p>
        </p:txBody>
      </p:sp>
      <p:sp>
        <p:nvSpPr>
          <p:cNvPr id="26" name="AutoShape 26"/>
          <p:cNvSpPr/>
          <p:nvPr/>
        </p:nvSpPr>
        <p:spPr>
          <a:xfrm>
            <a:off x="9694917" y="6312845"/>
            <a:ext cx="1408114" cy="243372"/>
          </a:xfrm>
          <a:prstGeom prst="roundRect">
            <a:avLst>
              <a:gd name="adj" fmla="val 50000"/>
            </a:avLst>
          </a:prstGeom>
          <a:gradFill flip="none" rotWithShape="0"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rmAutofit fontScale="32500" lnSpcReduction="20000"/>
          </a:bodyPr>
          <a:lstStyle/>
          <a:p>
            <a:pPr marL="0" algn="ctr"/>
            <a:endParaRPr/>
          </a:p>
        </p:txBody>
      </p:sp>
      <p:sp>
        <p:nvSpPr>
          <p:cNvPr id="27" name="AutoShape 27"/>
          <p:cNvSpPr/>
          <p:nvPr/>
        </p:nvSpPr>
        <p:spPr>
          <a:xfrm>
            <a:off x="10015603" y="987702"/>
            <a:ext cx="766742" cy="766742"/>
          </a:xfrm>
          <a:prstGeom prst="ellipse">
            <a:avLst/>
          </a:prstGeom>
          <a:gradFill flip="none" rotWithShape="0"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/>
            <a:tileRect/>
          </a:gradFill>
          <a:ln cap="rnd">
            <a:noFill/>
            <a:prstDash val="solid"/>
          </a:ln>
          <a:effectLst>
            <a:outerShdw blurRad="254000" dist="127000" dir="27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none" lIns="91440" tIns="45720" rIns="91440" bIns="45720" anchor="ctr">
            <a:normAutofit/>
          </a:bodyPr>
          <a:lstStyle/>
          <a:p>
            <a:pPr marL="0" algn="ctr"/>
            <a:r>
              <a:rPr lang="en-US" sz="1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05</a:t>
            </a:r>
          </a:p>
        </p:txBody>
      </p:sp>
      <p:sp>
        <p:nvSpPr>
          <p:cNvPr id="28" name="AutoShape 28"/>
          <p:cNvSpPr/>
          <p:nvPr/>
        </p:nvSpPr>
        <p:spPr>
          <a:xfrm>
            <a:off x="660400" y="128587"/>
            <a:ext cx="10858500" cy="900112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Test Case 1: test_add_book_success (Librarian)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down)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33400" y="306141"/>
            <a:ext cx="11473543" cy="1522659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lvl="0" algn="l"/>
            <a: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4.2 System Testing</a:t>
            </a:r>
            <a:b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sz="2400" dirty="0"/>
              <a:t>🔍 </a:t>
            </a:r>
            <a:r>
              <a:rPr lang="en-US" sz="2400" b="1" dirty="0"/>
              <a:t>Purpose:</a:t>
            </a:r>
            <a:r>
              <a:rPr lang="en-US" sz="2400" dirty="0"/>
              <a:t> Validate system behavior through real API endpoints using Flask’s </a:t>
            </a:r>
            <a:r>
              <a:rPr lang="en-US" sz="2400" dirty="0" err="1"/>
              <a:t>test_client</a:t>
            </a:r>
            <a:r>
              <a:rPr lang="en-US" sz="2400" dirty="0"/>
              <a:t> and mocked </a:t>
            </a:r>
            <a:r>
              <a:rPr lang="en-US" sz="2400" dirty="0" err="1"/>
              <a:t>MongoDB</a:t>
            </a:r>
            <a:r>
              <a:rPr lang="en-US" sz="2400" dirty="0"/>
              <a:t> collections. </a:t>
            </a:r>
            <a:br>
              <a:rPr lang="en-US" sz="2400" dirty="0"/>
            </a:br>
            <a:r>
              <a:rPr lang="en-US" sz="2400" dirty="0"/>
              <a:t> 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1431811"/>
            <a:ext cx="5486400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Create User API (/</a:t>
            </a:r>
            <a:r>
              <a:rPr lang="en-US" sz="16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/admin/users)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1: Key Decision Points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Authorization: Only admins (valid X-User-Id) allowed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Input Validation: Required fields (username, email, password) must be valid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Uniqueness Check: Username/email must not already exist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Insert Outcome: DB insertion must succeed without error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Header Check: Request must include proper admin ID header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Step 2: Input Partitions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Authorization: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Authorized admin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Unauthorized or missing header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Validity: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fields valid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Missing fields (e.g., password)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Invalid format (e.g., bad email)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Uniqueness: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Unique username/email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Duplicate username/email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Invalid/fake user ID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screenshot of a computer program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1" y="1431811"/>
            <a:ext cx="5486399" cy="49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63885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33400" y="306141"/>
            <a:ext cx="11473543" cy="1522659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lvl="0" algn="l"/>
            <a: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4.2 System Testing</a:t>
            </a:r>
            <a:b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sz="2400" dirty="0"/>
              <a:t>🔍 </a:t>
            </a:r>
            <a:r>
              <a:rPr lang="en-US" sz="2400" b="1" dirty="0"/>
              <a:t>Purpose:</a:t>
            </a:r>
            <a:r>
              <a:rPr lang="en-US" sz="2400" dirty="0"/>
              <a:t> Validate system behavior through real API endpoints using Flask’s </a:t>
            </a:r>
            <a:r>
              <a:rPr lang="en-US" sz="2400" dirty="0" err="1"/>
              <a:t>test_client</a:t>
            </a:r>
            <a:r>
              <a:rPr lang="en-US" sz="2400" dirty="0"/>
              <a:t> and mocked </a:t>
            </a:r>
            <a:r>
              <a:rPr lang="en-US" sz="2400" dirty="0" err="1"/>
              <a:t>MongoDB</a:t>
            </a:r>
            <a:r>
              <a:rPr lang="en-US" sz="2400" dirty="0"/>
              <a:t> collections. </a:t>
            </a:r>
            <a:br>
              <a:rPr lang="en-US" sz="2400" dirty="0"/>
            </a:br>
            <a:r>
              <a:rPr lang="en-US" sz="2400" dirty="0"/>
              <a:t> 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1431811"/>
            <a:ext cx="54864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Create User API (/</a:t>
            </a:r>
            <a:r>
              <a:rPr lang="en-US" sz="16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/admin/users)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Test Case Specs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Successful Creation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 Authorized admin + valid input + unique data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201 Created, user added to DB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Duplicate Data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 Authorized admin + valid input + duplicate email/username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400/409 Error, user rejected, no DB insert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– Generate Concrete Test Cases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1 – Successful Creation: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Authorized admin, valid data, unique email/username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 Created, user stored in DB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2 – Duplicate Email: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Authorized admin, valid data, email already exists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409 Conflict, user not added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suite of ~20 system tests implemented in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Backend/tests/system/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 program"/>
          <p:cNvPicPr/>
          <p:nvPr/>
        </p:nvPicPr>
        <p:blipFill>
          <a:blip r:embed="rId2"/>
          <a:stretch>
            <a:fillRect/>
          </a:stretch>
        </p:blipFill>
        <p:spPr>
          <a:xfrm>
            <a:off x="6172201" y="1431811"/>
            <a:ext cx="5486399" cy="496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59007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93029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567087" y="6858000"/>
                </a:lnTo>
                <a:lnTo>
                  <a:pt x="1958321" y="6735643"/>
                </a:lnTo>
                <a:cubicBezTo>
                  <a:pt x="5111444" y="5668530"/>
                  <a:pt x="7614512" y="3354951"/>
                  <a:pt x="8769025" y="440529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8037285" y="810451"/>
            <a:ext cx="3494314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8045397" y="769715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9A2C">
                  <a:lumMod val="60000"/>
                  <a:lumOff val="40000"/>
                </a:srgbClr>
              </a:gs>
              <a:gs pos="50000">
                <a:srgbClr val="FF9A2C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id="5" name="AutoShape 5"/>
          <p:cNvSpPr/>
          <p:nvPr/>
        </p:nvSpPr>
        <p:spPr>
          <a:xfrm>
            <a:off x="7676699" y="1790931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7684811" y="1702426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717">
                  <a:lumMod val="60000"/>
                  <a:lumOff val="40000"/>
                </a:srgbClr>
              </a:gs>
              <a:gs pos="50000">
                <a:srgbClr val="FFC717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id="7" name="AutoShape 7"/>
          <p:cNvSpPr/>
          <p:nvPr/>
        </p:nvSpPr>
        <p:spPr>
          <a:xfrm>
            <a:off x="7072543" y="2771411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7080655" y="2674471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900">
                  <a:lumMod val="60000"/>
                  <a:lumOff val="40000"/>
                </a:srgbClr>
              </a:gs>
              <a:gs pos="50000">
                <a:srgbClr val="FF5900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id="9" name="AutoShape 9"/>
          <p:cNvSpPr/>
          <p:nvPr/>
        </p:nvSpPr>
        <p:spPr>
          <a:xfrm>
            <a:off x="5999714" y="3751891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AutoShape 10"/>
          <p:cNvSpPr/>
          <p:nvPr/>
        </p:nvSpPr>
        <p:spPr>
          <a:xfrm>
            <a:off x="6007826" y="3752857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B4BA9">
                  <a:lumMod val="60000"/>
                  <a:lumOff val="40000"/>
                </a:srgbClr>
              </a:gs>
              <a:gs pos="50000">
                <a:srgbClr val="2B4BA9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04</a:t>
            </a:r>
          </a:p>
        </p:txBody>
      </p:sp>
      <p:sp>
        <p:nvSpPr>
          <p:cNvPr id="11" name="AutoShape 11"/>
          <p:cNvSpPr/>
          <p:nvPr/>
        </p:nvSpPr>
        <p:spPr>
          <a:xfrm>
            <a:off x="202298" y="1074661"/>
            <a:ext cx="3653621" cy="1017068"/>
          </a:xfrm>
          <a:prstGeom prst="rect">
            <a:avLst/>
          </a:prstGeom>
        </p:spPr>
        <p:txBody>
          <a:bodyPr vert="horz" wrap="none" lIns="91440" tIns="45720" rIns="91440" bIns="45720" anchor="b">
            <a:normAutofit lnSpcReduction="10000"/>
          </a:bodyPr>
          <a:lstStyle/>
          <a:p>
            <a:pPr marL="0" algn="l"/>
            <a:r>
              <a:rPr lang="zh-CN" altLang="en-US" sz="6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Table of Contents</a:t>
            </a:r>
          </a:p>
        </p:txBody>
      </p:sp>
      <p:sp>
        <p:nvSpPr>
          <p:cNvPr id="12" name="Freeform 12"/>
          <p:cNvSpPr/>
          <p:nvPr/>
        </p:nvSpPr>
        <p:spPr>
          <a:xfrm>
            <a:off x="2396639" y="3733732"/>
            <a:ext cx="160380" cy="19324"/>
          </a:xfrm>
          <a:custGeom>
            <a:avLst/>
            <a:gdLst/>
            <a:ahLst/>
            <a:cxnLst/>
            <a:rect l="l" t="t" r="r" b="b"/>
            <a:pathLst>
              <a:path w="358047" h="43141">
                <a:moveTo>
                  <a:pt x="0" y="1922"/>
                </a:moveTo>
                <a:lnTo>
                  <a:pt x="297417" y="146"/>
                </a:lnTo>
                <a:cubicBezTo>
                  <a:pt x="297417" y="146"/>
                  <a:pt x="365464" y="-3230"/>
                  <a:pt x="357380" y="22532"/>
                </a:cubicBezTo>
                <a:cubicBezTo>
                  <a:pt x="349296" y="48294"/>
                  <a:pt x="299460" y="42608"/>
                  <a:pt x="299460" y="42608"/>
                </a:cubicBezTo>
                <a:lnTo>
                  <a:pt x="14391" y="42697"/>
                </a:lnTo>
                <a:lnTo>
                  <a:pt x="0" y="1922"/>
                </a:ln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1283735" y="4214030"/>
            <a:ext cx="557528" cy="1702475"/>
          </a:xfrm>
          <a:custGeom>
            <a:avLst/>
            <a:gdLst/>
            <a:ahLst/>
            <a:cxnLst/>
            <a:rect l="l" t="t" r="r" b="b"/>
            <a:pathLst>
              <a:path w="1244680" h="3800769">
                <a:moveTo>
                  <a:pt x="233939" y="6507"/>
                </a:moveTo>
                <a:cubicBezTo>
                  <a:pt x="474058" y="-44040"/>
                  <a:pt x="704405" y="216511"/>
                  <a:pt x="704405" y="216511"/>
                </a:cubicBezTo>
                <a:cubicBezTo>
                  <a:pt x="704405" y="216511"/>
                  <a:pt x="1179846" y="1083355"/>
                  <a:pt x="1240875" y="1654292"/>
                </a:cubicBezTo>
                <a:cubicBezTo>
                  <a:pt x="1295508" y="2164467"/>
                  <a:pt x="744025" y="3765526"/>
                  <a:pt x="730523" y="3790044"/>
                </a:cubicBezTo>
                <a:cubicBezTo>
                  <a:pt x="717020" y="3814473"/>
                  <a:pt x="596383" y="3792887"/>
                  <a:pt x="590697" y="3768013"/>
                </a:cubicBezTo>
                <a:cubicBezTo>
                  <a:pt x="584923" y="3743139"/>
                  <a:pt x="623388" y="1929767"/>
                  <a:pt x="617436" y="1850882"/>
                </a:cubicBezTo>
                <a:cubicBezTo>
                  <a:pt x="613172" y="1794472"/>
                  <a:pt x="141907" y="811433"/>
                  <a:pt x="30776" y="470043"/>
                </a:cubicBezTo>
                <a:cubicBezTo>
                  <a:pt x="-35584" y="266258"/>
                  <a:pt x="-6180" y="57053"/>
                  <a:pt x="233939" y="6507"/>
                </a:cubicBezTo>
                <a:close/>
              </a:path>
            </a:pathLst>
          </a:custGeom>
          <a:solidFill>
            <a:srgbClr val="04040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1017400" y="4146833"/>
            <a:ext cx="445164" cy="1881835"/>
          </a:xfrm>
          <a:custGeom>
            <a:avLst/>
            <a:gdLst/>
            <a:ahLst/>
            <a:cxnLst/>
            <a:rect l="l" t="t" r="r" b="b"/>
            <a:pathLst>
              <a:path w="993826" h="4201190">
                <a:moveTo>
                  <a:pt x="231121" y="0"/>
                </a:moveTo>
                <a:cubicBezTo>
                  <a:pt x="231121" y="0"/>
                  <a:pt x="-11397" y="195346"/>
                  <a:pt x="418" y="598831"/>
                </a:cubicBezTo>
                <a:cubicBezTo>
                  <a:pt x="15253" y="1103321"/>
                  <a:pt x="390756" y="2014937"/>
                  <a:pt x="385514" y="2059443"/>
                </a:cubicBezTo>
                <a:cubicBezTo>
                  <a:pt x="311249" y="2686790"/>
                  <a:pt x="160764" y="4057502"/>
                  <a:pt x="164228" y="4184535"/>
                </a:cubicBezTo>
                <a:cubicBezTo>
                  <a:pt x="164850" y="4206033"/>
                  <a:pt x="313203" y="4211363"/>
                  <a:pt x="329282" y="4172187"/>
                </a:cubicBezTo>
                <a:cubicBezTo>
                  <a:pt x="345361" y="4133011"/>
                  <a:pt x="945969" y="2567753"/>
                  <a:pt x="981325" y="2078187"/>
                </a:cubicBezTo>
                <a:cubicBezTo>
                  <a:pt x="1003445" y="1772065"/>
                  <a:pt x="1014283" y="690419"/>
                  <a:pt x="852072" y="367329"/>
                </a:cubicBezTo>
                <a:cubicBezTo>
                  <a:pt x="689860" y="44240"/>
                  <a:pt x="231121" y="0"/>
                  <a:pt x="231121" y="0"/>
                </a:cubicBezTo>
                <a:close/>
              </a:path>
            </a:pathLst>
          </a:custGeom>
          <a:solidFill>
            <a:srgbClr val="04040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926193" y="3663082"/>
            <a:ext cx="487143" cy="912810"/>
          </a:xfrm>
          <a:custGeom>
            <a:avLst/>
            <a:gdLst/>
            <a:ahLst/>
            <a:cxnLst/>
            <a:rect l="l" t="t" r="r" b="b"/>
            <a:pathLst>
              <a:path w="1087544" h="2037845">
                <a:moveTo>
                  <a:pt x="856433" y="616701"/>
                </a:moveTo>
                <a:cubicBezTo>
                  <a:pt x="870291" y="584454"/>
                  <a:pt x="1072744" y="610127"/>
                  <a:pt x="1084825" y="632069"/>
                </a:cubicBezTo>
                <a:cubicBezTo>
                  <a:pt x="1096996" y="654011"/>
                  <a:pt x="1077896" y="1949747"/>
                  <a:pt x="824452" y="2033695"/>
                </a:cubicBezTo>
                <a:cubicBezTo>
                  <a:pt x="571008" y="2117644"/>
                  <a:pt x="1404" y="902125"/>
                  <a:pt x="71" y="740003"/>
                </a:cubicBezTo>
                <a:cubicBezTo>
                  <a:pt x="-1262" y="577792"/>
                  <a:pt x="15528" y="477853"/>
                  <a:pt x="108093" y="309956"/>
                </a:cubicBezTo>
                <a:cubicBezTo>
                  <a:pt x="200659" y="142149"/>
                  <a:pt x="504294" y="-75850"/>
                  <a:pt x="552087" y="26131"/>
                </a:cubicBezTo>
                <a:cubicBezTo>
                  <a:pt x="620489" y="172175"/>
                  <a:pt x="782523" y="1345230"/>
                  <a:pt x="782523" y="1345230"/>
                </a:cubicBezTo>
                <a:cubicBezTo>
                  <a:pt x="782523" y="1345230"/>
                  <a:pt x="842486" y="648948"/>
                  <a:pt x="856433" y="616701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1018781" y="3487043"/>
            <a:ext cx="1179032" cy="930570"/>
          </a:xfrm>
          <a:custGeom>
            <a:avLst/>
            <a:gdLst/>
            <a:ahLst/>
            <a:cxnLst/>
            <a:rect l="l" t="t" r="r" b="b"/>
            <a:pathLst>
              <a:path w="2632184" h="2077493">
                <a:moveTo>
                  <a:pt x="0" y="1680227"/>
                </a:moveTo>
                <a:cubicBezTo>
                  <a:pt x="0" y="1680227"/>
                  <a:pt x="56410" y="1109112"/>
                  <a:pt x="1140365" y="436904"/>
                </a:cubicBezTo>
                <a:cubicBezTo>
                  <a:pt x="1506717" y="209755"/>
                  <a:pt x="2121982" y="-37027"/>
                  <a:pt x="2287481" y="4637"/>
                </a:cubicBezTo>
                <a:cubicBezTo>
                  <a:pt x="2452890" y="46389"/>
                  <a:pt x="2637487" y="487006"/>
                  <a:pt x="2632068" y="703851"/>
                </a:cubicBezTo>
                <a:cubicBezTo>
                  <a:pt x="2626649" y="920695"/>
                  <a:pt x="2096665" y="1328711"/>
                  <a:pt x="1923349" y="1536227"/>
                </a:cubicBezTo>
                <a:cubicBezTo>
                  <a:pt x="1677101" y="1831068"/>
                  <a:pt x="1427299" y="2077494"/>
                  <a:pt x="1427299" y="2077494"/>
                </a:cubicBezTo>
                <a:cubicBezTo>
                  <a:pt x="1427299" y="2077494"/>
                  <a:pt x="541089" y="1817210"/>
                  <a:pt x="0" y="168022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2090680" y="3473743"/>
            <a:ext cx="294448" cy="199492"/>
          </a:xfrm>
          <a:custGeom>
            <a:avLst/>
            <a:gdLst/>
            <a:ahLst/>
            <a:cxnLst/>
            <a:rect l="l" t="t" r="r" b="b"/>
            <a:pathLst>
              <a:path w="657354" h="445365">
                <a:moveTo>
                  <a:pt x="138054" y="445366"/>
                </a:moveTo>
                <a:lnTo>
                  <a:pt x="315989" y="316556"/>
                </a:lnTo>
                <a:cubicBezTo>
                  <a:pt x="315989" y="316556"/>
                  <a:pt x="349480" y="347293"/>
                  <a:pt x="400915" y="346138"/>
                </a:cubicBezTo>
                <a:cubicBezTo>
                  <a:pt x="444799" y="345161"/>
                  <a:pt x="522973" y="286619"/>
                  <a:pt x="522973" y="286619"/>
                </a:cubicBezTo>
                <a:lnTo>
                  <a:pt x="546692" y="313714"/>
                </a:lnTo>
                <a:cubicBezTo>
                  <a:pt x="546692" y="313714"/>
                  <a:pt x="628419" y="249842"/>
                  <a:pt x="651249" y="168825"/>
                </a:cubicBezTo>
                <a:cubicBezTo>
                  <a:pt x="673991" y="87719"/>
                  <a:pt x="636147" y="-32029"/>
                  <a:pt x="487705" y="7946"/>
                </a:cubicBezTo>
                <a:cubicBezTo>
                  <a:pt x="339175" y="47922"/>
                  <a:pt x="1871" y="167048"/>
                  <a:pt x="1871" y="167048"/>
                </a:cubicBezTo>
                <a:cubicBezTo>
                  <a:pt x="1871" y="167048"/>
                  <a:pt x="-8878" y="229144"/>
                  <a:pt x="21148" y="294703"/>
                </a:cubicBezTo>
                <a:cubicBezTo>
                  <a:pt x="59791" y="379629"/>
                  <a:pt x="138054" y="445366"/>
                  <a:pt x="138054" y="445366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2319728" y="3854595"/>
            <a:ext cx="77204" cy="108942"/>
          </a:xfrm>
          <a:custGeom>
            <a:avLst/>
            <a:gdLst/>
            <a:ahLst/>
            <a:cxnLst/>
            <a:rect l="l" t="t" r="r" b="b"/>
            <a:pathLst>
              <a:path w="172357" h="243213">
                <a:moveTo>
                  <a:pt x="5138" y="215976"/>
                </a:moveTo>
                <a:cubicBezTo>
                  <a:pt x="430" y="199275"/>
                  <a:pt x="-9964" y="15122"/>
                  <a:pt x="25392" y="5261"/>
                </a:cubicBezTo>
                <a:cubicBezTo>
                  <a:pt x="60748" y="-4599"/>
                  <a:pt x="155446" y="-1756"/>
                  <a:pt x="163885" y="23739"/>
                </a:cubicBezTo>
                <a:cubicBezTo>
                  <a:pt x="172324" y="49323"/>
                  <a:pt x="176944" y="229479"/>
                  <a:pt x="165662" y="240050"/>
                </a:cubicBezTo>
                <a:cubicBezTo>
                  <a:pt x="154380" y="250622"/>
                  <a:pt x="9846" y="232677"/>
                  <a:pt x="5138" y="215976"/>
                </a:cubicBezTo>
                <a:close/>
              </a:path>
            </a:pathLst>
          </a:custGeom>
          <a:solidFill>
            <a:srgbClr val="F3EFE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2330997" y="3703735"/>
            <a:ext cx="134401" cy="189611"/>
          </a:xfrm>
          <a:custGeom>
            <a:avLst/>
            <a:gdLst/>
            <a:ahLst/>
            <a:cxnLst/>
            <a:rect l="l" t="t" r="r" b="b"/>
            <a:pathLst>
              <a:path w="300049" h="423306">
                <a:moveTo>
                  <a:pt x="11693" y="398911"/>
                </a:moveTo>
                <a:cubicBezTo>
                  <a:pt x="11693" y="398911"/>
                  <a:pt x="-32191" y="294086"/>
                  <a:pt x="50070" y="237321"/>
                </a:cubicBezTo>
                <a:cubicBezTo>
                  <a:pt x="132419" y="180645"/>
                  <a:pt x="201976" y="146622"/>
                  <a:pt x="201976" y="146622"/>
                </a:cubicBezTo>
                <a:lnTo>
                  <a:pt x="213081" y="102560"/>
                </a:lnTo>
                <a:cubicBezTo>
                  <a:pt x="213081" y="102560"/>
                  <a:pt x="262472" y="-26250"/>
                  <a:pt x="281039" y="4842"/>
                </a:cubicBezTo>
                <a:cubicBezTo>
                  <a:pt x="299605" y="35934"/>
                  <a:pt x="312753" y="181622"/>
                  <a:pt x="280150" y="227372"/>
                </a:cubicBezTo>
                <a:cubicBezTo>
                  <a:pt x="247459" y="273033"/>
                  <a:pt x="121581" y="325800"/>
                  <a:pt x="104969" y="391982"/>
                </a:cubicBezTo>
                <a:cubicBezTo>
                  <a:pt x="88268" y="458163"/>
                  <a:pt x="11693" y="398911"/>
                  <a:pt x="11693" y="398911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2224461" y="3439424"/>
            <a:ext cx="176831" cy="116567"/>
          </a:xfrm>
          <a:custGeom>
            <a:avLst/>
            <a:gdLst/>
            <a:ahLst/>
            <a:cxnLst/>
            <a:rect l="l" t="t" r="r" b="b"/>
            <a:pathLst>
              <a:path w="394775" h="260236">
                <a:moveTo>
                  <a:pt x="0" y="143194"/>
                </a:moveTo>
                <a:cubicBezTo>
                  <a:pt x="0" y="143194"/>
                  <a:pt x="18211" y="168956"/>
                  <a:pt x="164166" y="163448"/>
                </a:cubicBezTo>
                <a:cubicBezTo>
                  <a:pt x="194192" y="162294"/>
                  <a:pt x="147287" y="191787"/>
                  <a:pt x="174293" y="226343"/>
                </a:cubicBezTo>
                <a:cubicBezTo>
                  <a:pt x="204319" y="264808"/>
                  <a:pt x="267835" y="209198"/>
                  <a:pt x="279295" y="222878"/>
                </a:cubicBezTo>
                <a:cubicBezTo>
                  <a:pt x="307277" y="256280"/>
                  <a:pt x="345831" y="266052"/>
                  <a:pt x="360933" y="257080"/>
                </a:cubicBezTo>
                <a:cubicBezTo>
                  <a:pt x="392025" y="238513"/>
                  <a:pt x="411036" y="173309"/>
                  <a:pt x="375769" y="93358"/>
                </a:cubicBezTo>
                <a:cubicBezTo>
                  <a:pt x="339880" y="12075"/>
                  <a:pt x="218888" y="-32076"/>
                  <a:pt x="97096" y="27532"/>
                </a:cubicBezTo>
                <a:cubicBezTo>
                  <a:pt x="18566" y="65908"/>
                  <a:pt x="0" y="143194"/>
                  <a:pt x="0" y="143194"/>
                </a:cubicBezTo>
                <a:close/>
              </a:path>
            </a:pathLst>
          </a:custGeom>
          <a:gradFill>
            <a:gsLst>
              <a:gs pos="0">
                <a:srgbClr val="1B0242"/>
              </a:gs>
              <a:gs pos="50000">
                <a:srgbClr val="1B0242"/>
              </a:gs>
              <a:gs pos="100000">
                <a:srgbClr val="1B0242"/>
              </a:gs>
            </a:gsLst>
            <a:lin ang="10542617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2259270" y="3492090"/>
            <a:ext cx="59631" cy="44230"/>
          </a:xfrm>
          <a:custGeom>
            <a:avLst/>
            <a:gdLst/>
            <a:ahLst/>
            <a:cxnLst/>
            <a:rect l="l" t="t" r="r" b="b"/>
            <a:pathLst>
              <a:path w="133126" h="98743">
                <a:moveTo>
                  <a:pt x="113994" y="70834"/>
                </a:moveTo>
                <a:cubicBezTo>
                  <a:pt x="132827" y="50491"/>
                  <a:pt x="144020" y="19843"/>
                  <a:pt x="117192" y="5630"/>
                </a:cubicBezTo>
                <a:cubicBezTo>
                  <a:pt x="75528" y="-16579"/>
                  <a:pt x="-6910" y="31125"/>
                  <a:pt x="463" y="75364"/>
                </a:cubicBezTo>
                <a:cubicBezTo>
                  <a:pt x="7926" y="119515"/>
                  <a:pt x="95161" y="91266"/>
                  <a:pt x="113994" y="70834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2358638" y="3600261"/>
            <a:ext cx="45979" cy="55592"/>
          </a:xfrm>
          <a:custGeom>
            <a:avLst/>
            <a:gdLst/>
            <a:ahLst/>
            <a:cxnLst/>
            <a:rect l="l" t="t" r="r" b="b"/>
            <a:pathLst>
              <a:path w="102649" h="124109">
                <a:moveTo>
                  <a:pt x="0" y="20512"/>
                </a:moveTo>
                <a:cubicBezTo>
                  <a:pt x="0" y="20512"/>
                  <a:pt x="35978" y="-5250"/>
                  <a:pt x="43262" y="968"/>
                </a:cubicBezTo>
                <a:cubicBezTo>
                  <a:pt x="50547" y="7187"/>
                  <a:pt x="117616" y="91668"/>
                  <a:pt x="99583" y="121516"/>
                </a:cubicBezTo>
                <a:cubicBezTo>
                  <a:pt x="93542" y="131466"/>
                  <a:pt x="26295" y="109968"/>
                  <a:pt x="19899" y="104371"/>
                </a:cubicBezTo>
                <a:cubicBezTo>
                  <a:pt x="7018" y="93267"/>
                  <a:pt x="0" y="20512"/>
                  <a:pt x="0" y="20512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2313378" y="3508956"/>
            <a:ext cx="385059" cy="198829"/>
          </a:xfrm>
          <a:custGeom>
            <a:avLst/>
            <a:gdLst/>
            <a:ahLst/>
            <a:cxnLst/>
            <a:rect l="l" t="t" r="r" b="b"/>
            <a:pathLst>
              <a:path w="859644" h="443885">
                <a:moveTo>
                  <a:pt x="38060" y="306345"/>
                </a:moveTo>
                <a:cubicBezTo>
                  <a:pt x="67553" y="296929"/>
                  <a:pt x="760903" y="6885"/>
                  <a:pt x="796970" y="134"/>
                </a:cubicBezTo>
                <a:cubicBezTo>
                  <a:pt x="833037" y="-6617"/>
                  <a:pt x="884472" y="243895"/>
                  <a:pt x="846007" y="256687"/>
                </a:cubicBezTo>
                <a:cubicBezTo>
                  <a:pt x="766678" y="282982"/>
                  <a:pt x="76614" y="441729"/>
                  <a:pt x="48364" y="443861"/>
                </a:cubicBezTo>
                <a:cubicBezTo>
                  <a:pt x="20115" y="445815"/>
                  <a:pt x="-38960" y="330864"/>
                  <a:pt x="38060" y="30634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2612826" y="3348594"/>
            <a:ext cx="496844" cy="303210"/>
          </a:xfrm>
          <a:custGeom>
            <a:avLst/>
            <a:gdLst/>
            <a:ahLst/>
            <a:cxnLst/>
            <a:rect l="l" t="t" r="r" b="b"/>
            <a:pathLst>
              <a:path w="1109202" h="676915">
                <a:moveTo>
                  <a:pt x="6217" y="509959"/>
                </a:moveTo>
                <a:cubicBezTo>
                  <a:pt x="-15458" y="404068"/>
                  <a:pt x="23717" y="334778"/>
                  <a:pt x="59518" y="323940"/>
                </a:cubicBezTo>
                <a:cubicBezTo>
                  <a:pt x="95318" y="313191"/>
                  <a:pt x="940664" y="-14429"/>
                  <a:pt x="958076" y="495"/>
                </a:cubicBezTo>
                <a:cubicBezTo>
                  <a:pt x="975487" y="15508"/>
                  <a:pt x="1139919" y="418371"/>
                  <a:pt x="1104119" y="429031"/>
                </a:cubicBezTo>
                <a:cubicBezTo>
                  <a:pt x="984459" y="464476"/>
                  <a:pt x="270766" y="643388"/>
                  <a:pt x="139468" y="675812"/>
                </a:cubicBezTo>
                <a:cubicBezTo>
                  <a:pt x="92209" y="687450"/>
                  <a:pt x="25672" y="605278"/>
                  <a:pt x="6217" y="509959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algn="l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2981541" y="3060904"/>
            <a:ext cx="981884" cy="541948"/>
          </a:xfrm>
          <a:custGeom>
            <a:avLst/>
            <a:gdLst/>
            <a:ahLst/>
            <a:cxnLst/>
            <a:rect l="l" t="t" r="r" b="b"/>
            <a:pathLst>
              <a:path w="2192053" h="1209896">
                <a:moveTo>
                  <a:pt x="120885" y="557925"/>
                </a:moveTo>
                <a:cubicBezTo>
                  <a:pt x="179249" y="533407"/>
                  <a:pt x="1762807" y="50237"/>
                  <a:pt x="1881668" y="8841"/>
                </a:cubicBezTo>
                <a:cubicBezTo>
                  <a:pt x="2000528" y="-32556"/>
                  <a:pt x="2110416" y="72801"/>
                  <a:pt x="2167802" y="296042"/>
                </a:cubicBezTo>
                <a:cubicBezTo>
                  <a:pt x="2225189" y="519371"/>
                  <a:pt x="2185658" y="761355"/>
                  <a:pt x="1996086" y="805595"/>
                </a:cubicBezTo>
                <a:cubicBezTo>
                  <a:pt x="1821527" y="846281"/>
                  <a:pt x="241255" y="1195754"/>
                  <a:pt x="177206" y="1208724"/>
                </a:cubicBezTo>
                <a:cubicBezTo>
                  <a:pt x="113156" y="1221694"/>
                  <a:pt x="30807" y="1127441"/>
                  <a:pt x="4512" y="907132"/>
                </a:cubicBezTo>
                <a:cubicBezTo>
                  <a:pt x="-18407" y="713207"/>
                  <a:pt x="49906" y="587596"/>
                  <a:pt x="120885" y="55792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2970272" y="3542361"/>
            <a:ext cx="2666" cy="391906"/>
          </a:xfrm>
          <a:custGeom>
            <a:avLst/>
            <a:gdLst/>
            <a:ahLst/>
            <a:cxnLst/>
            <a:rect l="l" t="t" r="r" b="b"/>
            <a:pathLst>
              <a:path w="5951" h="874928">
                <a:moveTo>
                  <a:pt x="0" y="0"/>
                </a:moveTo>
                <a:lnTo>
                  <a:pt x="5952" y="87492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2871931" y="3881789"/>
            <a:ext cx="211828" cy="118137"/>
          </a:xfrm>
          <a:custGeom>
            <a:avLst/>
            <a:gdLst/>
            <a:ahLst/>
            <a:cxnLst/>
            <a:rect l="l" t="t" r="r" b="b"/>
            <a:pathLst>
              <a:path w="472906" h="263741">
                <a:moveTo>
                  <a:pt x="472101" y="137767"/>
                </a:moveTo>
                <a:cubicBezTo>
                  <a:pt x="487470" y="115558"/>
                  <a:pt x="278443" y="-16271"/>
                  <a:pt x="220168" y="1673"/>
                </a:cubicBezTo>
                <a:cubicBezTo>
                  <a:pt x="161892" y="19617"/>
                  <a:pt x="-14266" y="247655"/>
                  <a:pt x="925" y="261602"/>
                </a:cubicBezTo>
                <a:cubicBezTo>
                  <a:pt x="8831" y="268886"/>
                  <a:pt x="116587" y="257693"/>
                  <a:pt x="235003" y="226157"/>
                </a:cubicBezTo>
                <a:cubicBezTo>
                  <a:pt x="344269" y="197197"/>
                  <a:pt x="464817" y="148427"/>
                  <a:pt x="472101" y="137767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2716323" y="3974177"/>
            <a:ext cx="192988" cy="1018700"/>
          </a:xfrm>
          <a:custGeom>
            <a:avLst/>
            <a:gdLst/>
            <a:ahLst/>
            <a:cxnLst/>
            <a:rect l="l" t="t" r="r" b="b"/>
            <a:pathLst>
              <a:path w="430845" h="2274244">
                <a:moveTo>
                  <a:pt x="430846" y="0"/>
                </a:moveTo>
                <a:lnTo>
                  <a:pt x="0" y="2274244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3062349" y="3944533"/>
            <a:ext cx="177987" cy="851576"/>
          </a:xfrm>
          <a:custGeom>
            <a:avLst/>
            <a:gdLst/>
            <a:ahLst/>
            <a:cxnLst/>
            <a:rect l="l" t="t" r="r" b="b"/>
            <a:pathLst>
              <a:path w="397355" h="1901140">
                <a:moveTo>
                  <a:pt x="0" y="0"/>
                </a:moveTo>
                <a:lnTo>
                  <a:pt x="397355" y="1901141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2580236" y="5022562"/>
            <a:ext cx="152679" cy="832954"/>
          </a:xfrm>
          <a:custGeom>
            <a:avLst/>
            <a:gdLst/>
            <a:ahLst/>
            <a:cxnLst/>
            <a:rect l="l" t="t" r="r" b="b"/>
            <a:pathLst>
              <a:path w="340856" h="1859566">
                <a:moveTo>
                  <a:pt x="340857" y="0"/>
                </a:moveTo>
                <a:lnTo>
                  <a:pt x="0" y="1859566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3255218" y="4817636"/>
            <a:ext cx="175042" cy="774858"/>
          </a:xfrm>
          <a:custGeom>
            <a:avLst/>
            <a:gdLst/>
            <a:ahLst/>
            <a:cxnLst/>
            <a:rect l="l" t="t" r="r" b="b"/>
            <a:pathLst>
              <a:path w="390781" h="1729868">
                <a:moveTo>
                  <a:pt x="0" y="0"/>
                </a:moveTo>
                <a:lnTo>
                  <a:pt x="390782" y="172986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2" name="Freeform 32"/>
          <p:cNvSpPr/>
          <p:nvPr/>
        </p:nvSpPr>
        <p:spPr>
          <a:xfrm>
            <a:off x="2963786" y="3932158"/>
            <a:ext cx="6088" cy="802752"/>
          </a:xfrm>
          <a:custGeom>
            <a:avLst/>
            <a:gdLst/>
            <a:ahLst/>
            <a:cxnLst/>
            <a:rect l="l" t="t" r="r" b="b"/>
            <a:pathLst>
              <a:path w="13591" h="1792141">
                <a:moveTo>
                  <a:pt x="13592" y="0"/>
                </a:moveTo>
                <a:lnTo>
                  <a:pt x="0" y="1792141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3" name="Freeform 33"/>
          <p:cNvSpPr/>
          <p:nvPr/>
        </p:nvSpPr>
        <p:spPr>
          <a:xfrm>
            <a:off x="2980418" y="4762804"/>
            <a:ext cx="11500" cy="1042813"/>
          </a:xfrm>
          <a:custGeom>
            <a:avLst/>
            <a:gdLst/>
            <a:ahLst/>
            <a:cxnLst/>
            <a:rect l="l" t="t" r="r" b="b"/>
            <a:pathLst>
              <a:path w="25673" h="2328077">
                <a:moveTo>
                  <a:pt x="0" y="0"/>
                </a:moveTo>
                <a:lnTo>
                  <a:pt x="25673" y="232807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4" name="Freeform 34"/>
          <p:cNvSpPr/>
          <p:nvPr/>
        </p:nvSpPr>
        <p:spPr>
          <a:xfrm>
            <a:off x="1072497" y="6050602"/>
            <a:ext cx="196237" cy="83498"/>
          </a:xfrm>
          <a:custGeom>
            <a:avLst/>
            <a:gdLst/>
            <a:ahLst/>
            <a:cxnLst/>
            <a:rect l="l" t="t" r="r" b="b"/>
            <a:pathLst>
              <a:path w="438098" h="186408">
                <a:moveTo>
                  <a:pt x="1250" y="113288"/>
                </a:moveTo>
                <a:cubicBezTo>
                  <a:pt x="-4791" y="98275"/>
                  <a:pt x="12177" y="16281"/>
                  <a:pt x="28256" y="7842"/>
                </a:cubicBezTo>
                <a:cubicBezTo>
                  <a:pt x="33941" y="4821"/>
                  <a:pt x="106341" y="-10547"/>
                  <a:pt x="166215" y="12372"/>
                </a:cubicBezTo>
                <a:cubicBezTo>
                  <a:pt x="274415" y="53858"/>
                  <a:pt x="429075" y="143580"/>
                  <a:pt x="437959" y="175738"/>
                </a:cubicBezTo>
                <a:cubicBezTo>
                  <a:pt x="446931" y="207896"/>
                  <a:pt x="20527" y="161613"/>
                  <a:pt x="1250" y="11328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5" name="Freeform 35"/>
          <p:cNvSpPr/>
          <p:nvPr/>
        </p:nvSpPr>
        <p:spPr>
          <a:xfrm>
            <a:off x="1534555" y="5934860"/>
            <a:ext cx="202065" cy="81626"/>
          </a:xfrm>
          <a:custGeom>
            <a:avLst/>
            <a:gdLst/>
            <a:ahLst/>
            <a:cxnLst/>
            <a:rect l="l" t="t" r="r" b="b"/>
            <a:pathLst>
              <a:path w="451109" h="182229">
                <a:moveTo>
                  <a:pt x="44956" y="0"/>
                </a:moveTo>
                <a:cubicBezTo>
                  <a:pt x="44956" y="0"/>
                  <a:pt x="118599" y="4353"/>
                  <a:pt x="180872" y="24607"/>
                </a:cubicBezTo>
                <a:cubicBezTo>
                  <a:pt x="294846" y="61562"/>
                  <a:pt x="432895" y="129431"/>
                  <a:pt x="449951" y="163188"/>
                </a:cubicBezTo>
                <a:cubicBezTo>
                  <a:pt x="476334" y="215334"/>
                  <a:pt x="43623" y="146843"/>
                  <a:pt x="14397" y="118860"/>
                </a:cubicBezTo>
                <a:cubicBezTo>
                  <a:pt x="-20782" y="85192"/>
                  <a:pt x="15996" y="37310"/>
                  <a:pt x="44956" y="0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6" name="Freeform 36"/>
          <p:cNvSpPr/>
          <p:nvPr/>
        </p:nvSpPr>
        <p:spPr>
          <a:xfrm>
            <a:off x="2301637" y="5375937"/>
            <a:ext cx="370831" cy="308449"/>
          </a:xfrm>
          <a:custGeom>
            <a:avLst/>
            <a:gdLst/>
            <a:ahLst/>
            <a:cxnLst/>
            <a:rect l="l" t="t" r="r" b="b"/>
            <a:pathLst>
              <a:path w="827880" h="688611">
                <a:moveTo>
                  <a:pt x="76617" y="127593"/>
                </a:moveTo>
                <a:cubicBezTo>
                  <a:pt x="88699" y="98101"/>
                  <a:pt x="359643" y="184980"/>
                  <a:pt x="359643" y="184980"/>
                </a:cubicBezTo>
                <a:cubicBezTo>
                  <a:pt x="359643" y="184980"/>
                  <a:pt x="496092" y="3225"/>
                  <a:pt x="538733" y="27"/>
                </a:cubicBezTo>
                <a:cubicBezTo>
                  <a:pt x="581373" y="-3171"/>
                  <a:pt x="566627" y="276657"/>
                  <a:pt x="566627" y="276657"/>
                </a:cubicBezTo>
                <a:cubicBezTo>
                  <a:pt x="566627" y="276657"/>
                  <a:pt x="817317" y="379349"/>
                  <a:pt x="827622" y="421457"/>
                </a:cubicBezTo>
                <a:cubicBezTo>
                  <a:pt x="837927" y="463564"/>
                  <a:pt x="536601" y="543249"/>
                  <a:pt x="536601" y="543249"/>
                </a:cubicBezTo>
                <a:cubicBezTo>
                  <a:pt x="536601" y="543249"/>
                  <a:pt x="520344" y="686094"/>
                  <a:pt x="504621" y="688581"/>
                </a:cubicBezTo>
                <a:cubicBezTo>
                  <a:pt x="488808" y="691069"/>
                  <a:pt x="314693" y="538451"/>
                  <a:pt x="314693" y="538451"/>
                </a:cubicBezTo>
                <a:cubicBezTo>
                  <a:pt x="314693" y="538451"/>
                  <a:pt x="16566" y="664063"/>
                  <a:pt x="1819" y="654824"/>
                </a:cubicBezTo>
                <a:cubicBezTo>
                  <a:pt x="-20123" y="641143"/>
                  <a:pt x="163675" y="335376"/>
                  <a:pt x="163675" y="335376"/>
                </a:cubicBezTo>
                <a:lnTo>
                  <a:pt x="76617" y="127593"/>
                </a:ln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7952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algn="l"/>
            <a:endParaRPr/>
          </a:p>
        </p:txBody>
      </p:sp>
      <p:sp>
        <p:nvSpPr>
          <p:cNvPr id="37" name="Freeform 37"/>
          <p:cNvSpPr/>
          <p:nvPr/>
        </p:nvSpPr>
        <p:spPr>
          <a:xfrm>
            <a:off x="3789576" y="3106983"/>
            <a:ext cx="132687" cy="272786"/>
          </a:xfrm>
          <a:custGeom>
            <a:avLst/>
            <a:gdLst/>
            <a:ahLst/>
            <a:cxnLst/>
            <a:rect l="l" t="t" r="r" b="b"/>
            <a:pathLst>
              <a:path w="296224" h="608993">
                <a:moveTo>
                  <a:pt x="120372" y="222"/>
                </a:moveTo>
                <a:cubicBezTo>
                  <a:pt x="276098" y="9461"/>
                  <a:pt x="371950" y="469266"/>
                  <a:pt x="218800" y="594611"/>
                </a:cubicBezTo>
                <a:cubicBezTo>
                  <a:pt x="65561" y="719868"/>
                  <a:pt x="-130940" y="-14613"/>
                  <a:pt x="120372" y="222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8084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algn="l"/>
            <a:endParaRPr/>
          </a:p>
        </p:txBody>
      </p:sp>
      <p:sp>
        <p:nvSpPr>
          <p:cNvPr id="38" name="Freeform 38"/>
          <p:cNvSpPr/>
          <p:nvPr/>
        </p:nvSpPr>
        <p:spPr>
          <a:xfrm>
            <a:off x="2677664" y="4957467"/>
            <a:ext cx="78680" cy="92392"/>
          </a:xfrm>
          <a:custGeom>
            <a:avLst/>
            <a:gdLst/>
            <a:ahLst/>
            <a:cxnLst/>
            <a:rect l="l" t="t" r="r" b="b"/>
            <a:pathLst>
              <a:path w="175653" h="206264">
                <a:moveTo>
                  <a:pt x="20834" y="181568"/>
                </a:moveTo>
                <a:cubicBezTo>
                  <a:pt x="-35575" y="132176"/>
                  <a:pt x="29896" y="-22396"/>
                  <a:pt x="129390" y="2744"/>
                </a:cubicBezTo>
                <a:cubicBezTo>
                  <a:pt x="182157" y="16069"/>
                  <a:pt x="191041" y="122582"/>
                  <a:pt x="149555" y="163801"/>
                </a:cubicBezTo>
                <a:cubicBezTo>
                  <a:pt x="96610" y="216568"/>
                  <a:pt x="61698" y="217368"/>
                  <a:pt x="20834" y="18156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9" name="Freeform 39"/>
          <p:cNvSpPr/>
          <p:nvPr/>
        </p:nvSpPr>
        <p:spPr>
          <a:xfrm>
            <a:off x="2932736" y="4697676"/>
            <a:ext cx="78028" cy="84715"/>
          </a:xfrm>
          <a:custGeom>
            <a:avLst/>
            <a:gdLst/>
            <a:ahLst/>
            <a:cxnLst/>
            <a:rect l="l" t="t" r="r" b="b"/>
            <a:pathLst>
              <a:path w="174198" h="189126">
                <a:moveTo>
                  <a:pt x="51462" y="171158"/>
                </a:moveTo>
                <a:cubicBezTo>
                  <a:pt x="-38349" y="121056"/>
                  <a:pt x="-4147" y="-27919"/>
                  <a:pt x="104053" y="4594"/>
                </a:cubicBezTo>
                <a:cubicBezTo>
                  <a:pt x="212164" y="37108"/>
                  <a:pt x="195818" y="251731"/>
                  <a:pt x="51462" y="17115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0" name="Freeform 40"/>
          <p:cNvSpPr/>
          <p:nvPr/>
        </p:nvSpPr>
        <p:spPr>
          <a:xfrm>
            <a:off x="3213484" y="4768092"/>
            <a:ext cx="71919" cy="92798"/>
          </a:xfrm>
          <a:custGeom>
            <a:avLst/>
            <a:gdLst/>
            <a:ahLst/>
            <a:cxnLst/>
            <a:rect l="l" t="t" r="r" b="b"/>
            <a:pathLst>
              <a:path w="160560" h="207172">
                <a:moveTo>
                  <a:pt x="66077" y="1074"/>
                </a:moveTo>
                <a:cubicBezTo>
                  <a:pt x="145583" y="-15005"/>
                  <a:pt x="205547" y="154047"/>
                  <a:pt x="115646" y="200063"/>
                </a:cubicBezTo>
                <a:cubicBezTo>
                  <a:pt x="19262" y="249366"/>
                  <a:pt x="-62111" y="27014"/>
                  <a:pt x="66077" y="1074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1" name="Freeform 41"/>
          <p:cNvSpPr/>
          <p:nvPr/>
        </p:nvSpPr>
        <p:spPr>
          <a:xfrm>
            <a:off x="1454617" y="3936137"/>
            <a:ext cx="377620" cy="194739"/>
          </a:xfrm>
          <a:custGeom>
            <a:avLst/>
            <a:gdLst/>
            <a:ahLst/>
            <a:cxnLst/>
            <a:rect l="l" t="t" r="r" b="b"/>
            <a:pathLst>
              <a:path w="843036" h="434754">
                <a:moveTo>
                  <a:pt x="105890" y="0"/>
                </a:moveTo>
                <a:lnTo>
                  <a:pt x="843036" y="21054"/>
                </a:lnTo>
                <a:lnTo>
                  <a:pt x="691752" y="434754"/>
                </a:lnTo>
                <a:lnTo>
                  <a:pt x="0" y="417610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42" name="Freeform 42"/>
          <p:cNvSpPr/>
          <p:nvPr/>
        </p:nvSpPr>
        <p:spPr>
          <a:xfrm>
            <a:off x="1583631" y="3870329"/>
            <a:ext cx="78920" cy="169496"/>
          </a:xfrm>
          <a:custGeom>
            <a:avLst/>
            <a:gdLst/>
            <a:ahLst/>
            <a:cxnLst/>
            <a:rect l="l" t="t" r="r" b="b"/>
            <a:pathLst>
              <a:path w="176189" h="378399">
                <a:moveTo>
                  <a:pt x="144955" y="43068"/>
                </a:moveTo>
                <a:cubicBezTo>
                  <a:pt x="144955" y="43068"/>
                  <a:pt x="196390" y="177208"/>
                  <a:pt x="167252" y="248364"/>
                </a:cubicBezTo>
                <a:cubicBezTo>
                  <a:pt x="138115" y="319520"/>
                  <a:pt x="115373" y="364381"/>
                  <a:pt x="54166" y="375841"/>
                </a:cubicBezTo>
                <a:cubicBezTo>
                  <a:pt x="-7041" y="387301"/>
                  <a:pt x="-7751" y="358607"/>
                  <a:pt x="10193" y="322807"/>
                </a:cubicBezTo>
                <a:cubicBezTo>
                  <a:pt x="28227" y="287007"/>
                  <a:pt x="36932" y="258136"/>
                  <a:pt x="46526" y="202259"/>
                </a:cubicBezTo>
                <a:cubicBezTo>
                  <a:pt x="56121" y="146382"/>
                  <a:pt x="34445" y="77269"/>
                  <a:pt x="32846" y="20504"/>
                </a:cubicBezTo>
                <a:cubicBezTo>
                  <a:pt x="31247" y="-36350"/>
                  <a:pt x="144955" y="43068"/>
                  <a:pt x="144955" y="43068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32500" lnSpcReduction="20000"/>
          </a:bodyPr>
          <a:lstStyle/>
          <a:p>
            <a:pPr marL="0" algn="l"/>
            <a:endParaRPr/>
          </a:p>
        </p:txBody>
      </p:sp>
      <p:sp>
        <p:nvSpPr>
          <p:cNvPr id="43" name="Freeform 43"/>
          <p:cNvSpPr/>
          <p:nvPr/>
        </p:nvSpPr>
        <p:spPr>
          <a:xfrm>
            <a:off x="1635756" y="3889602"/>
            <a:ext cx="61130" cy="59995"/>
          </a:xfrm>
          <a:custGeom>
            <a:avLst/>
            <a:gdLst/>
            <a:ahLst/>
            <a:cxnLst/>
            <a:rect l="l" t="t" r="r" b="b"/>
            <a:pathLst>
              <a:path w="136472" h="133939">
                <a:moveTo>
                  <a:pt x="133854" y="116325"/>
                </a:moveTo>
                <a:cubicBezTo>
                  <a:pt x="133854" y="116325"/>
                  <a:pt x="62876" y="-2535"/>
                  <a:pt x="28586" y="41"/>
                </a:cubicBezTo>
                <a:cubicBezTo>
                  <a:pt x="-5704" y="2617"/>
                  <a:pt x="425" y="84967"/>
                  <a:pt x="425" y="84967"/>
                </a:cubicBezTo>
                <a:cubicBezTo>
                  <a:pt x="425" y="84967"/>
                  <a:pt x="158550" y="169626"/>
                  <a:pt x="133854" y="116325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4" name="Freeform 44"/>
          <p:cNvSpPr/>
          <p:nvPr/>
        </p:nvSpPr>
        <p:spPr>
          <a:xfrm>
            <a:off x="1564481" y="3817797"/>
            <a:ext cx="99651" cy="89491"/>
          </a:xfrm>
          <a:custGeom>
            <a:avLst/>
            <a:gdLst/>
            <a:ahLst/>
            <a:cxnLst/>
            <a:rect l="l" t="t" r="r" b="b"/>
            <a:pathLst>
              <a:path w="222470" h="199788">
                <a:moveTo>
                  <a:pt x="121614" y="199788"/>
                </a:moveTo>
                <a:lnTo>
                  <a:pt x="59341" y="197567"/>
                </a:lnTo>
                <a:lnTo>
                  <a:pt x="0" y="50280"/>
                </a:lnTo>
                <a:lnTo>
                  <a:pt x="167364" y="0"/>
                </a:lnTo>
                <a:cubicBezTo>
                  <a:pt x="167364" y="0"/>
                  <a:pt x="220398" y="137249"/>
                  <a:pt x="222441" y="164699"/>
                </a:cubicBezTo>
                <a:cubicBezTo>
                  <a:pt x="224484" y="192059"/>
                  <a:pt x="121614" y="199788"/>
                  <a:pt x="121614" y="199788"/>
                </a:cubicBezTo>
                <a:close/>
              </a:path>
            </a:pathLst>
          </a:custGeom>
          <a:solidFill>
            <a:srgbClr val="F3EFE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5" name="Freeform 45"/>
          <p:cNvSpPr/>
          <p:nvPr/>
        </p:nvSpPr>
        <p:spPr>
          <a:xfrm>
            <a:off x="3507298" y="4315787"/>
            <a:ext cx="106628" cy="123690"/>
          </a:xfrm>
          <a:custGeom>
            <a:avLst/>
            <a:gdLst/>
            <a:ahLst/>
            <a:cxnLst/>
            <a:rect l="l" t="t" r="r" b="b"/>
            <a:pathLst>
              <a:path w="238047" h="276138">
                <a:moveTo>
                  <a:pt x="113173" y="0"/>
                </a:moveTo>
                <a:cubicBezTo>
                  <a:pt x="121523" y="-177"/>
                  <a:pt x="161765" y="73910"/>
                  <a:pt x="161765" y="73910"/>
                </a:cubicBezTo>
                <a:cubicBezTo>
                  <a:pt x="161765" y="73910"/>
                  <a:pt x="235231" y="71334"/>
                  <a:pt x="237719" y="77020"/>
                </a:cubicBezTo>
                <a:cubicBezTo>
                  <a:pt x="242515" y="88124"/>
                  <a:pt x="193213" y="138848"/>
                  <a:pt x="193213" y="138848"/>
                </a:cubicBezTo>
                <a:cubicBezTo>
                  <a:pt x="193213" y="138848"/>
                  <a:pt x="239939" y="216401"/>
                  <a:pt x="237896" y="221286"/>
                </a:cubicBezTo>
                <a:cubicBezTo>
                  <a:pt x="235231" y="228038"/>
                  <a:pt x="139468" y="190194"/>
                  <a:pt x="139468" y="190194"/>
                </a:cubicBezTo>
                <a:cubicBezTo>
                  <a:pt x="139468" y="190194"/>
                  <a:pt x="65380" y="278318"/>
                  <a:pt x="60760" y="276097"/>
                </a:cubicBezTo>
                <a:cubicBezTo>
                  <a:pt x="55342" y="273610"/>
                  <a:pt x="64936" y="166564"/>
                  <a:pt x="64936" y="166564"/>
                </a:cubicBezTo>
                <a:cubicBezTo>
                  <a:pt x="64936" y="166564"/>
                  <a:pt x="-2756" y="115218"/>
                  <a:pt x="87" y="102249"/>
                </a:cubicBezTo>
                <a:cubicBezTo>
                  <a:pt x="2841" y="89900"/>
                  <a:pt x="83502" y="80573"/>
                  <a:pt x="83502" y="80573"/>
                </a:cubicBezTo>
                <a:cubicBezTo>
                  <a:pt x="83502" y="80573"/>
                  <a:pt x="103934" y="178"/>
                  <a:pt x="113173" y="0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7860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6" name="Freeform 46"/>
          <p:cNvSpPr/>
          <p:nvPr/>
        </p:nvSpPr>
        <p:spPr>
          <a:xfrm>
            <a:off x="2367755" y="3734593"/>
            <a:ext cx="47876" cy="18264"/>
          </a:xfrm>
          <a:custGeom>
            <a:avLst/>
            <a:gdLst/>
            <a:ahLst/>
            <a:cxnLst/>
            <a:rect l="l" t="t" r="r" b="b"/>
            <a:pathLst>
              <a:path w="106882" h="40774">
                <a:moveTo>
                  <a:pt x="78873" y="40775"/>
                </a:moveTo>
                <a:cubicBezTo>
                  <a:pt x="78873" y="40775"/>
                  <a:pt x="2742" y="38643"/>
                  <a:pt x="77" y="28427"/>
                </a:cubicBezTo>
                <a:cubicBezTo>
                  <a:pt x="-2588" y="18389"/>
                  <a:pt x="64571" y="0"/>
                  <a:pt x="64571" y="0"/>
                </a:cubicBezTo>
                <a:cubicBezTo>
                  <a:pt x="64571" y="0"/>
                  <a:pt x="108100" y="13236"/>
                  <a:pt x="106856" y="22297"/>
                </a:cubicBezTo>
                <a:cubicBezTo>
                  <a:pt x="105524" y="31447"/>
                  <a:pt x="78873" y="40775"/>
                  <a:pt x="78873" y="4077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7" name="Freeform 47"/>
          <p:cNvSpPr/>
          <p:nvPr/>
        </p:nvSpPr>
        <p:spPr>
          <a:xfrm>
            <a:off x="5100977" y="4211051"/>
            <a:ext cx="29491" cy="62065"/>
          </a:xfrm>
          <a:custGeom>
            <a:avLst/>
            <a:gdLst/>
            <a:ahLst/>
            <a:cxnLst/>
            <a:rect l="l" t="t" r="r" b="b"/>
            <a:pathLst>
              <a:path w="65838" h="138560">
                <a:moveTo>
                  <a:pt x="23839" y="1472"/>
                </a:moveTo>
                <a:cubicBezTo>
                  <a:pt x="59905" y="-17095"/>
                  <a:pt x="85490" y="146272"/>
                  <a:pt x="45780" y="138276"/>
                </a:cubicBezTo>
                <a:cubicBezTo>
                  <a:pt x="6072" y="130193"/>
                  <a:pt x="-22355" y="25190"/>
                  <a:pt x="23839" y="1472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8" name="Freeform 48"/>
          <p:cNvSpPr/>
          <p:nvPr/>
        </p:nvSpPr>
        <p:spPr>
          <a:xfrm>
            <a:off x="2974919" y="5759768"/>
            <a:ext cx="33894" cy="77267"/>
          </a:xfrm>
          <a:custGeom>
            <a:avLst/>
            <a:gdLst/>
            <a:ahLst/>
            <a:cxnLst/>
            <a:rect l="l" t="t" r="r" b="b"/>
            <a:pathLst>
              <a:path w="75669" h="172498">
                <a:moveTo>
                  <a:pt x="27113" y="170760"/>
                </a:moveTo>
                <a:cubicBezTo>
                  <a:pt x="-17393" y="191992"/>
                  <a:pt x="-5312" y="11925"/>
                  <a:pt x="50210" y="554"/>
                </a:cubicBezTo>
                <a:cubicBezTo>
                  <a:pt x="105909" y="-10817"/>
                  <a:pt x="57227" y="156369"/>
                  <a:pt x="27113" y="170760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9" name="Freeform 49"/>
          <p:cNvSpPr/>
          <p:nvPr/>
        </p:nvSpPr>
        <p:spPr>
          <a:xfrm>
            <a:off x="2568726" y="5816329"/>
            <a:ext cx="36941" cy="80837"/>
          </a:xfrm>
          <a:custGeom>
            <a:avLst/>
            <a:gdLst/>
            <a:ahLst/>
            <a:cxnLst/>
            <a:rect l="l" t="t" r="r" b="b"/>
            <a:pathLst>
              <a:path w="82471" h="180468">
                <a:moveTo>
                  <a:pt x="26673" y="180228"/>
                </a:moveTo>
                <a:cubicBezTo>
                  <a:pt x="-13125" y="188312"/>
                  <a:pt x="-12325" y="-10410"/>
                  <a:pt x="56077" y="428"/>
                </a:cubicBezTo>
                <a:cubicBezTo>
                  <a:pt x="120126" y="10643"/>
                  <a:pt x="50480" y="175342"/>
                  <a:pt x="26673" y="18022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0" name="Freeform 50"/>
          <p:cNvSpPr/>
          <p:nvPr/>
        </p:nvSpPr>
        <p:spPr>
          <a:xfrm>
            <a:off x="1173953" y="3156852"/>
            <a:ext cx="923897" cy="694268"/>
          </a:xfrm>
          <a:custGeom>
            <a:avLst/>
            <a:gdLst/>
            <a:ahLst/>
            <a:cxnLst/>
            <a:rect l="l" t="t" r="r" b="b"/>
            <a:pathLst>
              <a:path w="2062598" h="1549950">
                <a:moveTo>
                  <a:pt x="2061607" y="837907"/>
                </a:moveTo>
                <a:cubicBezTo>
                  <a:pt x="2032647" y="697993"/>
                  <a:pt x="709995" y="-242494"/>
                  <a:pt x="148208" y="59364"/>
                </a:cubicBezTo>
                <a:cubicBezTo>
                  <a:pt x="-413491" y="361134"/>
                  <a:pt x="800695" y="1531347"/>
                  <a:pt x="824591" y="1547159"/>
                </a:cubicBezTo>
                <a:cubicBezTo>
                  <a:pt x="848488" y="1562972"/>
                  <a:pt x="1077236" y="1507895"/>
                  <a:pt x="1095358" y="1475293"/>
                </a:cubicBezTo>
                <a:cubicBezTo>
                  <a:pt x="1113480" y="1442601"/>
                  <a:pt x="843690" y="683424"/>
                  <a:pt x="843690" y="683424"/>
                </a:cubicBezTo>
                <a:cubicBezTo>
                  <a:pt x="843690" y="683424"/>
                  <a:pt x="1245399" y="1064257"/>
                  <a:pt x="1475391" y="1101123"/>
                </a:cubicBezTo>
                <a:cubicBezTo>
                  <a:pt x="1475479" y="1101123"/>
                  <a:pt x="2090567" y="977821"/>
                  <a:pt x="2061607" y="83790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1" name="Freeform 51"/>
          <p:cNvSpPr/>
          <p:nvPr/>
        </p:nvSpPr>
        <p:spPr>
          <a:xfrm>
            <a:off x="1852412" y="3529526"/>
            <a:ext cx="324376" cy="339363"/>
          </a:xfrm>
          <a:custGeom>
            <a:avLst/>
            <a:gdLst/>
            <a:ahLst/>
            <a:cxnLst/>
            <a:rect l="l" t="t" r="r" b="b"/>
            <a:pathLst>
              <a:path w="724168" h="757627">
                <a:moveTo>
                  <a:pt x="559744" y="4491"/>
                </a:moveTo>
                <a:cubicBezTo>
                  <a:pt x="559744" y="4491"/>
                  <a:pt x="485923" y="-15674"/>
                  <a:pt x="460428" y="29454"/>
                </a:cubicBezTo>
                <a:cubicBezTo>
                  <a:pt x="435021" y="74670"/>
                  <a:pt x="65649" y="620024"/>
                  <a:pt x="65649" y="620024"/>
                </a:cubicBezTo>
                <a:lnTo>
                  <a:pt x="0" y="757628"/>
                </a:lnTo>
                <a:cubicBezTo>
                  <a:pt x="0" y="757628"/>
                  <a:pt x="289511" y="660443"/>
                  <a:pt x="337570" y="627930"/>
                </a:cubicBezTo>
                <a:cubicBezTo>
                  <a:pt x="385629" y="595505"/>
                  <a:pt x="710762" y="380349"/>
                  <a:pt x="720356" y="351478"/>
                </a:cubicBezTo>
                <a:cubicBezTo>
                  <a:pt x="753492" y="251362"/>
                  <a:pt x="559744" y="4491"/>
                  <a:pt x="559744" y="449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52" name="Freeform 52"/>
          <p:cNvSpPr/>
          <p:nvPr/>
        </p:nvSpPr>
        <p:spPr>
          <a:xfrm>
            <a:off x="1839917" y="3612217"/>
            <a:ext cx="334327" cy="267376"/>
          </a:xfrm>
          <a:custGeom>
            <a:avLst/>
            <a:gdLst/>
            <a:ahLst/>
            <a:cxnLst/>
            <a:rect l="l" t="t" r="r" b="b"/>
            <a:pathLst>
              <a:path w="746384" h="596916">
                <a:moveTo>
                  <a:pt x="715026" y="928"/>
                </a:moveTo>
                <a:cubicBezTo>
                  <a:pt x="700546" y="-11509"/>
                  <a:pt x="559389" y="105131"/>
                  <a:pt x="559389" y="105131"/>
                </a:cubicBezTo>
                <a:cubicBezTo>
                  <a:pt x="559389" y="105131"/>
                  <a:pt x="293686" y="137644"/>
                  <a:pt x="265792" y="171401"/>
                </a:cubicBezTo>
                <a:cubicBezTo>
                  <a:pt x="237898" y="205069"/>
                  <a:pt x="62628" y="465265"/>
                  <a:pt x="37133" y="510481"/>
                </a:cubicBezTo>
                <a:cubicBezTo>
                  <a:pt x="11637" y="555698"/>
                  <a:pt x="0" y="596917"/>
                  <a:pt x="0" y="596917"/>
                </a:cubicBezTo>
                <a:cubicBezTo>
                  <a:pt x="0" y="596917"/>
                  <a:pt x="280894" y="484453"/>
                  <a:pt x="326021" y="467130"/>
                </a:cubicBezTo>
                <a:cubicBezTo>
                  <a:pt x="371149" y="449808"/>
                  <a:pt x="592169" y="148748"/>
                  <a:pt x="592169" y="148748"/>
                </a:cubicBezTo>
                <a:cubicBezTo>
                  <a:pt x="592169" y="148748"/>
                  <a:pt x="733237" y="138977"/>
                  <a:pt x="743364" y="119255"/>
                </a:cubicBezTo>
                <a:cubicBezTo>
                  <a:pt x="755179" y="96159"/>
                  <a:pt x="729506" y="13365"/>
                  <a:pt x="715026" y="92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algn="l"/>
            <a:endParaRPr/>
          </a:p>
        </p:txBody>
      </p:sp>
      <p:sp>
        <p:nvSpPr>
          <p:cNvPr id="53" name="Freeform 53"/>
          <p:cNvSpPr/>
          <p:nvPr/>
        </p:nvSpPr>
        <p:spPr>
          <a:xfrm>
            <a:off x="660400" y="5412575"/>
            <a:ext cx="207212" cy="212542"/>
          </a:xfrm>
          <a:custGeom>
            <a:avLst/>
            <a:gdLst/>
            <a:ahLst/>
            <a:cxnLst/>
            <a:rect l="l" t="t" r="r" b="b"/>
            <a:pathLst>
              <a:path w="462601" h="474500">
                <a:moveTo>
                  <a:pt x="287601" y="140"/>
                </a:moveTo>
                <a:cubicBezTo>
                  <a:pt x="293731" y="4137"/>
                  <a:pt x="316827" y="132769"/>
                  <a:pt x="316827" y="132769"/>
                </a:cubicBezTo>
                <a:cubicBezTo>
                  <a:pt x="316827" y="132769"/>
                  <a:pt x="439419" y="115002"/>
                  <a:pt x="447147" y="122731"/>
                </a:cubicBezTo>
                <a:cubicBezTo>
                  <a:pt x="457541" y="133035"/>
                  <a:pt x="347831" y="234040"/>
                  <a:pt x="347831" y="234040"/>
                </a:cubicBezTo>
                <a:cubicBezTo>
                  <a:pt x="347831" y="234040"/>
                  <a:pt x="470866" y="390921"/>
                  <a:pt x="462160" y="398828"/>
                </a:cubicBezTo>
                <a:cubicBezTo>
                  <a:pt x="449279" y="410642"/>
                  <a:pt x="263527" y="338065"/>
                  <a:pt x="263527" y="338065"/>
                </a:cubicBezTo>
                <a:cubicBezTo>
                  <a:pt x="263527" y="338065"/>
                  <a:pt x="154350" y="482420"/>
                  <a:pt x="144400" y="474159"/>
                </a:cubicBezTo>
                <a:cubicBezTo>
                  <a:pt x="137471" y="468384"/>
                  <a:pt x="149286" y="305552"/>
                  <a:pt x="149286" y="305552"/>
                </a:cubicBezTo>
                <a:cubicBezTo>
                  <a:pt x="149286" y="305552"/>
                  <a:pt x="4575" y="295868"/>
                  <a:pt x="134" y="284320"/>
                </a:cubicBezTo>
                <a:cubicBezTo>
                  <a:pt x="-4486" y="272327"/>
                  <a:pt x="112242" y="184915"/>
                  <a:pt x="112242" y="184915"/>
                </a:cubicBezTo>
                <a:cubicBezTo>
                  <a:pt x="112242" y="184915"/>
                  <a:pt x="57520" y="76537"/>
                  <a:pt x="60097" y="71473"/>
                </a:cubicBezTo>
                <a:cubicBezTo>
                  <a:pt x="66049" y="59925"/>
                  <a:pt x="197434" y="115801"/>
                  <a:pt x="197434" y="115801"/>
                </a:cubicBezTo>
                <a:cubicBezTo>
                  <a:pt x="197434" y="115801"/>
                  <a:pt x="280405" y="-4658"/>
                  <a:pt x="287601" y="140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8129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47500" lnSpcReduction="20000"/>
          </a:bodyPr>
          <a:lstStyle/>
          <a:p>
            <a:pPr marL="0" algn="l"/>
            <a:endParaRPr/>
          </a:p>
        </p:txBody>
      </p:sp>
      <p:sp>
        <p:nvSpPr>
          <p:cNvPr id="54" name="Freeform 54"/>
          <p:cNvSpPr/>
          <p:nvPr/>
        </p:nvSpPr>
        <p:spPr>
          <a:xfrm>
            <a:off x="3061235" y="3337478"/>
            <a:ext cx="60722" cy="27413"/>
          </a:xfrm>
          <a:custGeom>
            <a:avLst/>
            <a:gdLst/>
            <a:ahLst/>
            <a:cxnLst/>
            <a:rect l="l" t="t" r="r" b="b"/>
            <a:pathLst>
              <a:path w="135562" h="61199">
                <a:moveTo>
                  <a:pt x="0" y="61199"/>
                </a:moveTo>
                <a:cubicBezTo>
                  <a:pt x="18034" y="24422"/>
                  <a:pt x="135117" y="-27102"/>
                  <a:pt x="135561" y="16960"/>
                </a:cubicBezTo>
                <a:cubicBezTo>
                  <a:pt x="136094" y="60933"/>
                  <a:pt x="0" y="61199"/>
                  <a:pt x="0" y="61199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5" name="Freeform 55"/>
          <p:cNvSpPr/>
          <p:nvPr/>
        </p:nvSpPr>
        <p:spPr>
          <a:xfrm>
            <a:off x="660420" y="3060885"/>
            <a:ext cx="3979" cy="3979"/>
          </a:xfrm>
          <a:custGeom>
            <a:avLst/>
            <a:gdLst/>
            <a:ahLst/>
            <a:cxnLst/>
            <a:rect l="l" t="t" r="r" b="b"/>
            <a:pathLst>
              <a:path w="8883" h="8883"/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6" name="AutoShape 56"/>
          <p:cNvSpPr/>
          <p:nvPr/>
        </p:nvSpPr>
        <p:spPr>
          <a:xfrm>
            <a:off x="4992272" y="4732371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7" name="AutoShape 57"/>
          <p:cNvSpPr/>
          <p:nvPr/>
        </p:nvSpPr>
        <p:spPr>
          <a:xfrm>
            <a:off x="5000384" y="4689273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9A2C">
                  <a:lumMod val="60000"/>
                  <a:lumOff val="40000"/>
                </a:srgbClr>
              </a:gs>
              <a:gs pos="50000">
                <a:srgbClr val="FF9A2C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05</a:t>
            </a:r>
          </a:p>
        </p:txBody>
      </p:sp>
      <p:sp>
        <p:nvSpPr>
          <p:cNvPr id="58" name="AutoShape 58"/>
          <p:cNvSpPr/>
          <p:nvPr/>
        </p:nvSpPr>
        <p:spPr>
          <a:xfrm>
            <a:off x="3371731" y="5712849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9" name="AutoShape 59"/>
          <p:cNvSpPr/>
          <p:nvPr/>
        </p:nvSpPr>
        <p:spPr>
          <a:xfrm>
            <a:off x="3379843" y="5672113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717">
                  <a:lumMod val="60000"/>
                  <a:lumOff val="40000"/>
                </a:srgbClr>
              </a:gs>
              <a:gs pos="50000">
                <a:srgbClr val="FFC717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06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8766568" y="957253"/>
            <a:ext cx="2649784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8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Introduction to V&amp;V in LMS</a:t>
            </a:r>
            <a:endParaRPr lang="en-US" sz="1100"/>
          </a:p>
        </p:txBody>
      </p:sp>
      <p:sp>
        <p:nvSpPr>
          <p:cNvPr id="61" name="TextBox 61"/>
          <p:cNvSpPr txBox="1"/>
          <p:nvPr/>
        </p:nvSpPr>
        <p:spPr>
          <a:xfrm>
            <a:off x="8405982" y="1932003"/>
            <a:ext cx="263505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8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Literature Review: State of the Art</a:t>
            </a:r>
            <a:endParaRPr lang="en-US" sz="1100"/>
          </a:p>
        </p:txBody>
      </p:sp>
      <p:sp>
        <p:nvSpPr>
          <p:cNvPr id="62" name="TextBox 62"/>
          <p:cNvSpPr txBox="1"/>
          <p:nvPr/>
        </p:nvSpPr>
        <p:spPr>
          <a:xfrm>
            <a:off x="7892930" y="2895468"/>
            <a:ext cx="263505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8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System Architecture of LMS</a:t>
            </a:r>
            <a:endParaRPr lang="en-US" sz="1100"/>
          </a:p>
        </p:txBody>
      </p:sp>
      <p:sp>
        <p:nvSpPr>
          <p:cNvPr id="63" name="TextBox 63"/>
          <p:cNvSpPr txBox="1"/>
          <p:nvPr/>
        </p:nvSpPr>
        <p:spPr>
          <a:xfrm>
            <a:off x="6685012" y="3892963"/>
            <a:ext cx="263505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8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Methodology of V&amp;V Strategy</a:t>
            </a:r>
            <a:endParaRPr lang="en-US" sz="1100"/>
          </a:p>
        </p:txBody>
      </p:sp>
      <p:sp>
        <p:nvSpPr>
          <p:cNvPr id="64" name="TextBox 64"/>
          <p:cNvSpPr txBox="1"/>
          <p:nvPr/>
        </p:nvSpPr>
        <p:spPr>
          <a:xfrm>
            <a:off x="5721555" y="4880601"/>
            <a:ext cx="263505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Result &amp; Discussion</a:t>
            </a:r>
            <a:endParaRPr lang="en-US" sz="1100" dirty="0"/>
          </a:p>
        </p:txBody>
      </p:sp>
      <p:sp>
        <p:nvSpPr>
          <p:cNvPr id="65" name="TextBox 65"/>
          <p:cNvSpPr txBox="1"/>
          <p:nvPr/>
        </p:nvSpPr>
        <p:spPr>
          <a:xfrm>
            <a:off x="4109126" y="5717017"/>
            <a:ext cx="2635057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dirty="0">
                <a:solidFill>
                  <a:srgbClr val="000000"/>
                </a:solidFill>
                <a:latin typeface="微软雅黑"/>
                <a:ea typeface="微软雅黑"/>
              </a:rPr>
              <a:t>Conclusion &amp; Future Work</a:t>
            </a:r>
            <a:endParaRPr lang="en-US" sz="1100" dirty="0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3)">
                                      <p:cBhvr>
                                        <p:cTn id="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408563" y="326963"/>
            <a:ext cx="11598380" cy="1295400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/>
            <a: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4.3 Exploratory Testing</a:t>
            </a:r>
            <a:b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</a:br>
            <a:r>
              <a:rPr lang="en-US" sz="2400" dirty="0"/>
              <a:t>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hands-on, unscripted testing across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UI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8563" y="1143000"/>
            <a:ext cx="5154037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User Journey (Anil)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Landing Page: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Welcoming, clean interface with Login/Register options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logs in with valid credentials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Book: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Searched for </a:t>
            </a: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"Wings of Fire"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results update dynamically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Details: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Viewed book info and user reviews in a modal window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Borrow Book: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Successful borrow, backend updates reflected in UI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Book: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Returned book with confirmation message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Leave Feedback: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Submitted feedback via popup, instantly added to reviews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UI errors, broken transitions, or functional issues encountered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full frontend-backend integration and user experience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exploratory tests done for user management, fine payments, etc.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+ system tests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robust V&amp;V strategy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library&#10;&#10;AI-generated content may be incorrect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186" y="1806246"/>
            <a:ext cx="6355080" cy="3962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A close up of a screen&#10;&#10;AI-generated content may be incorrect."/>
          <p:cNvPicPr/>
          <p:nvPr/>
        </p:nvPicPr>
        <p:blipFill>
          <a:blip r:embed="rId3"/>
          <a:stretch>
            <a:fillRect/>
          </a:stretch>
        </p:blipFill>
        <p:spPr>
          <a:xfrm>
            <a:off x="5560074" y="1778725"/>
            <a:ext cx="6355080" cy="3973286"/>
          </a:xfrm>
          <a:prstGeom prst="rect">
            <a:avLst/>
          </a:prstGeom>
        </p:spPr>
      </p:pic>
      <p:pic>
        <p:nvPicPr>
          <p:cNvPr id="8" name="Picture 7" descr="A close up of a computer screen&#10;&#10;AI-generated content may be incorrect.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41" y="1751204"/>
            <a:ext cx="6344194" cy="3973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book catalog&#10;&#10;AI-generated content may be incorrect.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303" y="1701912"/>
            <a:ext cx="6344194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screenshot of a computer&#10;&#10;AI-generated content may be incorrect.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188" y="1652384"/>
            <a:ext cx="6322423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screenshot of a computer&#10;&#10;AI-generated content may be incorrect.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78" y="1652842"/>
            <a:ext cx="6333309" cy="3973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screenshot of a computer&#10;&#10;AI-generated content may be incorrect.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30" y="1698545"/>
            <a:ext cx="6355082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70572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Results &amp; Discussion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05</a:t>
            </a:r>
            <a:endParaRPr lang="en-US" sz="1100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微软雅黑"/>
                <a:ea typeface="微软雅黑"/>
              </a:rPr>
              <a:t>Results &amp; Discussion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8058490" y="2356670"/>
            <a:ext cx="2566021" cy="3879030"/>
          </a:xfrm>
          <a:custGeom>
            <a:avLst/>
            <a:gdLst/>
            <a:ahLst/>
            <a:cxnLst/>
            <a:rect l="l" t="t" r="r" b="b"/>
            <a:pathLst>
              <a:path w="689" h="1041">
                <a:moveTo>
                  <a:pt x="534" y="591"/>
                </a:moveTo>
                <a:cubicBezTo>
                  <a:pt x="537" y="590"/>
                  <a:pt x="597" y="559"/>
                  <a:pt x="667" y="589"/>
                </a:cubicBezTo>
                <a:cubicBezTo>
                  <a:pt x="667" y="589"/>
                  <a:pt x="587" y="584"/>
                  <a:pt x="509" y="634"/>
                </a:cubicBezTo>
                <a:cubicBezTo>
                  <a:pt x="493" y="644"/>
                  <a:pt x="477" y="657"/>
                  <a:pt x="462" y="672"/>
                </a:cubicBezTo>
                <a:cubicBezTo>
                  <a:pt x="442" y="692"/>
                  <a:pt x="423" y="718"/>
                  <a:pt x="407" y="750"/>
                </a:cubicBezTo>
                <a:cubicBezTo>
                  <a:pt x="401" y="762"/>
                  <a:pt x="395" y="775"/>
                  <a:pt x="390" y="788"/>
                </a:cubicBezTo>
                <a:cubicBezTo>
                  <a:pt x="390" y="788"/>
                  <a:pt x="374" y="851"/>
                  <a:pt x="381" y="961"/>
                </a:cubicBezTo>
                <a:cubicBezTo>
                  <a:pt x="381" y="961"/>
                  <a:pt x="381" y="970"/>
                  <a:pt x="383" y="983"/>
                </a:cubicBezTo>
                <a:cubicBezTo>
                  <a:pt x="383" y="983"/>
                  <a:pt x="383" y="983"/>
                  <a:pt x="383" y="983"/>
                </a:cubicBezTo>
                <a:cubicBezTo>
                  <a:pt x="387" y="1000"/>
                  <a:pt x="387" y="1026"/>
                  <a:pt x="411" y="1041"/>
                </a:cubicBezTo>
                <a:cubicBezTo>
                  <a:pt x="227" y="1041"/>
                  <a:pt x="227" y="1041"/>
                  <a:pt x="227" y="1041"/>
                </a:cubicBezTo>
                <a:cubicBezTo>
                  <a:pt x="227" y="1041"/>
                  <a:pt x="258" y="1034"/>
                  <a:pt x="266" y="968"/>
                </a:cubicBezTo>
                <a:cubicBezTo>
                  <a:pt x="266" y="968"/>
                  <a:pt x="266" y="968"/>
                  <a:pt x="266" y="968"/>
                </a:cubicBezTo>
                <a:cubicBezTo>
                  <a:pt x="267" y="935"/>
                  <a:pt x="270" y="901"/>
                  <a:pt x="274" y="866"/>
                </a:cubicBezTo>
                <a:cubicBezTo>
                  <a:pt x="289" y="744"/>
                  <a:pt x="247" y="642"/>
                  <a:pt x="196" y="596"/>
                </a:cubicBezTo>
                <a:cubicBezTo>
                  <a:pt x="192" y="592"/>
                  <a:pt x="188" y="589"/>
                  <a:pt x="184" y="586"/>
                </a:cubicBezTo>
                <a:cubicBezTo>
                  <a:pt x="134" y="551"/>
                  <a:pt x="73" y="547"/>
                  <a:pt x="19" y="496"/>
                </a:cubicBezTo>
                <a:cubicBezTo>
                  <a:pt x="13" y="489"/>
                  <a:pt x="6" y="482"/>
                  <a:pt x="0" y="473"/>
                </a:cubicBezTo>
                <a:cubicBezTo>
                  <a:pt x="1" y="474"/>
                  <a:pt x="9" y="482"/>
                  <a:pt x="23" y="490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37" y="499"/>
                  <a:pt x="57" y="509"/>
                  <a:pt x="82" y="516"/>
                </a:cubicBezTo>
                <a:cubicBezTo>
                  <a:pt x="103" y="522"/>
                  <a:pt x="126" y="526"/>
                  <a:pt x="154" y="527"/>
                </a:cubicBezTo>
                <a:cubicBezTo>
                  <a:pt x="154" y="527"/>
                  <a:pt x="137" y="509"/>
                  <a:pt x="120" y="479"/>
                </a:cubicBezTo>
                <a:cubicBezTo>
                  <a:pt x="114" y="470"/>
                  <a:pt x="108" y="459"/>
                  <a:pt x="103" y="447"/>
                </a:cubicBezTo>
                <a:cubicBezTo>
                  <a:pt x="94" y="429"/>
                  <a:pt x="86" y="408"/>
                  <a:pt x="81" y="386"/>
                </a:cubicBezTo>
                <a:cubicBezTo>
                  <a:pt x="77" y="372"/>
                  <a:pt x="74" y="356"/>
                  <a:pt x="73" y="340"/>
                </a:cubicBezTo>
                <a:cubicBezTo>
                  <a:pt x="72" y="332"/>
                  <a:pt x="72" y="323"/>
                  <a:pt x="72" y="314"/>
                </a:cubicBezTo>
                <a:cubicBezTo>
                  <a:pt x="73" y="303"/>
                  <a:pt x="74" y="291"/>
                  <a:pt x="76" y="280"/>
                </a:cubicBezTo>
                <a:cubicBezTo>
                  <a:pt x="76" y="280"/>
                  <a:pt x="76" y="290"/>
                  <a:pt x="79" y="305"/>
                </a:cubicBezTo>
                <a:cubicBezTo>
                  <a:pt x="80" y="311"/>
                  <a:pt x="82" y="316"/>
                  <a:pt x="83" y="323"/>
                </a:cubicBezTo>
                <a:cubicBezTo>
                  <a:pt x="89" y="346"/>
                  <a:pt x="98" y="377"/>
                  <a:pt x="115" y="406"/>
                </a:cubicBezTo>
                <a:cubicBezTo>
                  <a:pt x="120" y="416"/>
                  <a:pt x="126" y="426"/>
                  <a:pt x="133" y="435"/>
                </a:cubicBezTo>
                <a:cubicBezTo>
                  <a:pt x="139" y="442"/>
                  <a:pt x="145" y="450"/>
                  <a:pt x="151" y="458"/>
                </a:cubicBezTo>
                <a:cubicBezTo>
                  <a:pt x="151" y="458"/>
                  <a:pt x="151" y="458"/>
                  <a:pt x="151" y="458"/>
                </a:cubicBezTo>
                <a:cubicBezTo>
                  <a:pt x="153" y="460"/>
                  <a:pt x="155" y="462"/>
                  <a:pt x="157" y="465"/>
                </a:cubicBezTo>
                <a:cubicBezTo>
                  <a:pt x="171" y="482"/>
                  <a:pt x="187" y="500"/>
                  <a:pt x="203" y="518"/>
                </a:cubicBezTo>
                <a:cubicBezTo>
                  <a:pt x="203" y="518"/>
                  <a:pt x="203" y="518"/>
                  <a:pt x="203" y="518"/>
                </a:cubicBezTo>
                <a:cubicBezTo>
                  <a:pt x="216" y="534"/>
                  <a:pt x="230" y="550"/>
                  <a:pt x="243" y="567"/>
                </a:cubicBezTo>
                <a:cubicBezTo>
                  <a:pt x="270" y="601"/>
                  <a:pt x="293" y="637"/>
                  <a:pt x="303" y="671"/>
                </a:cubicBezTo>
                <a:cubicBezTo>
                  <a:pt x="303" y="671"/>
                  <a:pt x="317" y="642"/>
                  <a:pt x="332" y="594"/>
                </a:cubicBezTo>
                <a:cubicBezTo>
                  <a:pt x="333" y="593"/>
                  <a:pt x="333" y="593"/>
                  <a:pt x="333" y="592"/>
                </a:cubicBezTo>
                <a:cubicBezTo>
                  <a:pt x="342" y="565"/>
                  <a:pt x="351" y="532"/>
                  <a:pt x="359" y="494"/>
                </a:cubicBezTo>
                <a:cubicBezTo>
                  <a:pt x="359" y="491"/>
                  <a:pt x="360" y="489"/>
                  <a:pt x="360" y="486"/>
                </a:cubicBezTo>
                <a:cubicBezTo>
                  <a:pt x="361" y="484"/>
                  <a:pt x="361" y="482"/>
                  <a:pt x="361" y="481"/>
                </a:cubicBezTo>
                <a:cubicBezTo>
                  <a:pt x="364" y="468"/>
                  <a:pt x="366" y="454"/>
                  <a:pt x="368" y="440"/>
                </a:cubicBezTo>
                <a:cubicBezTo>
                  <a:pt x="369" y="436"/>
                  <a:pt x="369" y="431"/>
                  <a:pt x="370" y="427"/>
                </a:cubicBezTo>
                <a:cubicBezTo>
                  <a:pt x="373" y="400"/>
                  <a:pt x="375" y="371"/>
                  <a:pt x="376" y="342"/>
                </a:cubicBezTo>
                <a:cubicBezTo>
                  <a:pt x="376" y="337"/>
                  <a:pt x="376" y="332"/>
                  <a:pt x="376" y="327"/>
                </a:cubicBezTo>
                <a:cubicBezTo>
                  <a:pt x="376" y="314"/>
                  <a:pt x="376" y="301"/>
                  <a:pt x="375" y="288"/>
                </a:cubicBezTo>
                <a:cubicBezTo>
                  <a:pt x="375" y="287"/>
                  <a:pt x="375" y="287"/>
                  <a:pt x="375" y="287"/>
                </a:cubicBezTo>
                <a:cubicBezTo>
                  <a:pt x="375" y="281"/>
                  <a:pt x="374" y="276"/>
                  <a:pt x="374" y="270"/>
                </a:cubicBezTo>
                <a:cubicBezTo>
                  <a:pt x="374" y="270"/>
                  <a:pt x="374" y="270"/>
                  <a:pt x="374" y="270"/>
                </a:cubicBezTo>
                <a:cubicBezTo>
                  <a:pt x="374" y="265"/>
                  <a:pt x="373" y="261"/>
                  <a:pt x="373" y="257"/>
                </a:cubicBezTo>
                <a:cubicBezTo>
                  <a:pt x="372" y="243"/>
                  <a:pt x="370" y="229"/>
                  <a:pt x="368" y="215"/>
                </a:cubicBezTo>
                <a:cubicBezTo>
                  <a:pt x="367" y="207"/>
                  <a:pt x="365" y="199"/>
                  <a:pt x="364" y="191"/>
                </a:cubicBezTo>
                <a:cubicBezTo>
                  <a:pt x="363" y="190"/>
                  <a:pt x="363" y="189"/>
                  <a:pt x="363" y="188"/>
                </a:cubicBezTo>
                <a:cubicBezTo>
                  <a:pt x="363" y="188"/>
                  <a:pt x="363" y="188"/>
                  <a:pt x="363" y="188"/>
                </a:cubicBezTo>
                <a:cubicBezTo>
                  <a:pt x="362" y="181"/>
                  <a:pt x="360" y="173"/>
                  <a:pt x="358" y="165"/>
                </a:cubicBezTo>
                <a:cubicBezTo>
                  <a:pt x="352" y="139"/>
                  <a:pt x="344" y="113"/>
                  <a:pt x="334" y="86"/>
                </a:cubicBezTo>
                <a:cubicBezTo>
                  <a:pt x="332" y="80"/>
                  <a:pt x="330" y="74"/>
                  <a:pt x="327" y="67"/>
                </a:cubicBezTo>
                <a:cubicBezTo>
                  <a:pt x="323" y="57"/>
                  <a:pt x="319" y="48"/>
                  <a:pt x="314" y="38"/>
                </a:cubicBezTo>
                <a:cubicBezTo>
                  <a:pt x="308" y="25"/>
                  <a:pt x="302" y="12"/>
                  <a:pt x="295" y="0"/>
                </a:cubicBezTo>
                <a:cubicBezTo>
                  <a:pt x="296" y="1"/>
                  <a:pt x="310" y="14"/>
                  <a:pt x="328" y="39"/>
                </a:cubicBezTo>
                <a:cubicBezTo>
                  <a:pt x="334" y="47"/>
                  <a:pt x="340" y="56"/>
                  <a:pt x="346" y="66"/>
                </a:cubicBezTo>
                <a:cubicBezTo>
                  <a:pt x="346" y="66"/>
                  <a:pt x="346" y="66"/>
                  <a:pt x="346" y="66"/>
                </a:cubicBezTo>
                <a:cubicBezTo>
                  <a:pt x="359" y="87"/>
                  <a:pt x="373" y="114"/>
                  <a:pt x="386" y="146"/>
                </a:cubicBezTo>
                <a:cubicBezTo>
                  <a:pt x="392" y="163"/>
                  <a:pt x="398" y="181"/>
                  <a:pt x="404" y="201"/>
                </a:cubicBezTo>
                <a:cubicBezTo>
                  <a:pt x="406" y="210"/>
                  <a:pt x="408" y="218"/>
                  <a:pt x="410" y="228"/>
                </a:cubicBezTo>
                <a:cubicBezTo>
                  <a:pt x="410" y="228"/>
                  <a:pt x="410" y="228"/>
                  <a:pt x="410" y="228"/>
                </a:cubicBezTo>
                <a:cubicBezTo>
                  <a:pt x="412" y="238"/>
                  <a:pt x="414" y="248"/>
                  <a:pt x="416" y="259"/>
                </a:cubicBezTo>
                <a:cubicBezTo>
                  <a:pt x="420" y="281"/>
                  <a:pt x="423" y="305"/>
                  <a:pt x="424" y="331"/>
                </a:cubicBezTo>
                <a:cubicBezTo>
                  <a:pt x="424" y="340"/>
                  <a:pt x="425" y="350"/>
                  <a:pt x="425" y="361"/>
                </a:cubicBezTo>
                <a:cubicBezTo>
                  <a:pt x="425" y="370"/>
                  <a:pt x="425" y="379"/>
                  <a:pt x="425" y="389"/>
                </a:cubicBezTo>
                <a:cubicBezTo>
                  <a:pt x="425" y="389"/>
                  <a:pt x="429" y="381"/>
                  <a:pt x="437" y="370"/>
                </a:cubicBezTo>
                <a:cubicBezTo>
                  <a:pt x="442" y="362"/>
                  <a:pt x="449" y="353"/>
                  <a:pt x="457" y="344"/>
                </a:cubicBezTo>
                <a:cubicBezTo>
                  <a:pt x="467" y="331"/>
                  <a:pt x="478" y="317"/>
                  <a:pt x="491" y="306"/>
                </a:cubicBezTo>
                <a:cubicBezTo>
                  <a:pt x="495" y="302"/>
                  <a:pt x="501" y="297"/>
                  <a:pt x="506" y="291"/>
                </a:cubicBezTo>
                <a:cubicBezTo>
                  <a:pt x="511" y="286"/>
                  <a:pt x="515" y="281"/>
                  <a:pt x="520" y="275"/>
                </a:cubicBezTo>
                <a:cubicBezTo>
                  <a:pt x="528" y="265"/>
                  <a:pt x="537" y="253"/>
                  <a:pt x="546" y="239"/>
                </a:cubicBezTo>
                <a:cubicBezTo>
                  <a:pt x="546" y="239"/>
                  <a:pt x="546" y="239"/>
                  <a:pt x="546" y="239"/>
                </a:cubicBezTo>
                <a:cubicBezTo>
                  <a:pt x="551" y="231"/>
                  <a:pt x="556" y="222"/>
                  <a:pt x="561" y="213"/>
                </a:cubicBezTo>
                <a:cubicBezTo>
                  <a:pt x="575" y="186"/>
                  <a:pt x="588" y="153"/>
                  <a:pt x="599" y="113"/>
                </a:cubicBezTo>
                <a:cubicBezTo>
                  <a:pt x="602" y="101"/>
                  <a:pt x="605" y="88"/>
                  <a:pt x="608" y="74"/>
                </a:cubicBezTo>
                <a:cubicBezTo>
                  <a:pt x="608" y="74"/>
                  <a:pt x="611" y="91"/>
                  <a:pt x="608" y="120"/>
                </a:cubicBezTo>
                <a:cubicBezTo>
                  <a:pt x="608" y="123"/>
                  <a:pt x="607" y="127"/>
                  <a:pt x="607" y="131"/>
                </a:cubicBezTo>
                <a:cubicBezTo>
                  <a:pt x="607" y="131"/>
                  <a:pt x="607" y="131"/>
                  <a:pt x="607" y="131"/>
                </a:cubicBezTo>
                <a:cubicBezTo>
                  <a:pt x="606" y="137"/>
                  <a:pt x="605" y="143"/>
                  <a:pt x="604" y="150"/>
                </a:cubicBezTo>
                <a:cubicBezTo>
                  <a:pt x="600" y="174"/>
                  <a:pt x="592" y="203"/>
                  <a:pt x="578" y="235"/>
                </a:cubicBezTo>
                <a:cubicBezTo>
                  <a:pt x="574" y="244"/>
                  <a:pt x="570" y="253"/>
                  <a:pt x="566" y="262"/>
                </a:cubicBezTo>
                <a:cubicBezTo>
                  <a:pt x="563" y="268"/>
                  <a:pt x="560" y="274"/>
                  <a:pt x="556" y="280"/>
                </a:cubicBezTo>
                <a:cubicBezTo>
                  <a:pt x="553" y="286"/>
                  <a:pt x="550" y="291"/>
                  <a:pt x="547" y="297"/>
                </a:cubicBezTo>
                <a:cubicBezTo>
                  <a:pt x="544" y="302"/>
                  <a:pt x="541" y="306"/>
                  <a:pt x="538" y="311"/>
                </a:cubicBezTo>
                <a:cubicBezTo>
                  <a:pt x="521" y="337"/>
                  <a:pt x="508" y="359"/>
                  <a:pt x="496" y="376"/>
                </a:cubicBezTo>
                <a:cubicBezTo>
                  <a:pt x="493" y="379"/>
                  <a:pt x="491" y="383"/>
                  <a:pt x="489" y="386"/>
                </a:cubicBezTo>
                <a:cubicBezTo>
                  <a:pt x="448" y="446"/>
                  <a:pt x="439" y="449"/>
                  <a:pt x="427" y="479"/>
                </a:cubicBezTo>
                <a:cubicBezTo>
                  <a:pt x="427" y="479"/>
                  <a:pt x="426" y="483"/>
                  <a:pt x="425" y="489"/>
                </a:cubicBezTo>
                <a:cubicBezTo>
                  <a:pt x="425" y="492"/>
                  <a:pt x="424" y="497"/>
                  <a:pt x="423" y="501"/>
                </a:cubicBezTo>
                <a:cubicBezTo>
                  <a:pt x="419" y="526"/>
                  <a:pt x="411" y="568"/>
                  <a:pt x="406" y="605"/>
                </a:cubicBezTo>
                <a:cubicBezTo>
                  <a:pt x="401" y="635"/>
                  <a:pt x="397" y="663"/>
                  <a:pt x="396" y="677"/>
                </a:cubicBezTo>
                <a:cubicBezTo>
                  <a:pt x="396" y="677"/>
                  <a:pt x="444" y="624"/>
                  <a:pt x="496" y="584"/>
                </a:cubicBezTo>
                <a:cubicBezTo>
                  <a:pt x="502" y="579"/>
                  <a:pt x="509" y="574"/>
                  <a:pt x="515" y="570"/>
                </a:cubicBezTo>
                <a:cubicBezTo>
                  <a:pt x="545" y="548"/>
                  <a:pt x="581" y="519"/>
                  <a:pt x="614" y="485"/>
                </a:cubicBezTo>
                <a:cubicBezTo>
                  <a:pt x="615" y="485"/>
                  <a:pt x="615" y="484"/>
                  <a:pt x="616" y="483"/>
                </a:cubicBezTo>
                <a:cubicBezTo>
                  <a:pt x="644" y="454"/>
                  <a:pt x="669" y="422"/>
                  <a:pt x="685" y="390"/>
                </a:cubicBezTo>
                <a:cubicBezTo>
                  <a:pt x="686" y="387"/>
                  <a:pt x="688" y="385"/>
                  <a:pt x="689" y="383"/>
                </a:cubicBezTo>
                <a:cubicBezTo>
                  <a:pt x="689" y="383"/>
                  <a:pt x="688" y="386"/>
                  <a:pt x="686" y="390"/>
                </a:cubicBezTo>
                <a:cubicBezTo>
                  <a:pt x="681" y="406"/>
                  <a:pt x="665" y="444"/>
                  <a:pt x="632" y="490"/>
                </a:cubicBezTo>
                <a:cubicBezTo>
                  <a:pt x="631" y="490"/>
                  <a:pt x="631" y="491"/>
                  <a:pt x="630" y="492"/>
                </a:cubicBezTo>
                <a:cubicBezTo>
                  <a:pt x="607" y="523"/>
                  <a:pt x="576" y="558"/>
                  <a:pt x="534" y="59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8208481" y="3288929"/>
            <a:ext cx="1218399" cy="1220707"/>
          </a:xfrm>
          <a:custGeom>
            <a:avLst/>
            <a:gdLst/>
            <a:ahLst/>
            <a:cxnLst/>
            <a:rect l="l" t="t" r="r" b="b"/>
            <a:pathLst>
              <a:path w="327" h="328">
                <a:moveTo>
                  <a:pt x="323" y="198"/>
                </a:moveTo>
                <a:cubicBezTo>
                  <a:pt x="321" y="209"/>
                  <a:pt x="317" y="219"/>
                  <a:pt x="313" y="229"/>
                </a:cubicBezTo>
                <a:cubicBezTo>
                  <a:pt x="312" y="231"/>
                  <a:pt x="311" y="233"/>
                  <a:pt x="310" y="235"/>
                </a:cubicBezTo>
                <a:cubicBezTo>
                  <a:pt x="295" y="266"/>
                  <a:pt x="270" y="291"/>
                  <a:pt x="240" y="307"/>
                </a:cubicBezTo>
                <a:cubicBezTo>
                  <a:pt x="228" y="313"/>
                  <a:pt x="216" y="318"/>
                  <a:pt x="203" y="321"/>
                </a:cubicBezTo>
                <a:cubicBezTo>
                  <a:pt x="193" y="323"/>
                  <a:pt x="183" y="325"/>
                  <a:pt x="173" y="325"/>
                </a:cubicBezTo>
                <a:cubicBezTo>
                  <a:pt x="121" y="328"/>
                  <a:pt x="74" y="306"/>
                  <a:pt x="42" y="270"/>
                </a:cubicBezTo>
                <a:cubicBezTo>
                  <a:pt x="31" y="257"/>
                  <a:pt x="22" y="243"/>
                  <a:pt x="15" y="227"/>
                </a:cubicBezTo>
                <a:cubicBezTo>
                  <a:pt x="8" y="210"/>
                  <a:pt x="3" y="191"/>
                  <a:pt x="2" y="171"/>
                </a:cubicBezTo>
                <a:cubicBezTo>
                  <a:pt x="0" y="133"/>
                  <a:pt x="12" y="97"/>
                  <a:pt x="32" y="68"/>
                </a:cubicBezTo>
                <a:cubicBezTo>
                  <a:pt x="35" y="65"/>
                  <a:pt x="37" y="62"/>
                  <a:pt x="39" y="59"/>
                </a:cubicBezTo>
                <a:cubicBezTo>
                  <a:pt x="55" y="40"/>
                  <a:pt x="76" y="24"/>
                  <a:pt x="99" y="14"/>
                </a:cubicBezTo>
                <a:cubicBezTo>
                  <a:pt x="109" y="10"/>
                  <a:pt x="120" y="6"/>
                  <a:pt x="132" y="4"/>
                </a:cubicBezTo>
                <a:cubicBezTo>
                  <a:pt x="139" y="2"/>
                  <a:pt x="147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6" y="1"/>
                  <a:pt x="156" y="1"/>
                </a:cubicBezTo>
                <a:cubicBezTo>
                  <a:pt x="165" y="0"/>
                  <a:pt x="173" y="0"/>
                  <a:pt x="182" y="1"/>
                </a:cubicBezTo>
                <a:cubicBezTo>
                  <a:pt x="182" y="1"/>
                  <a:pt x="182" y="1"/>
                  <a:pt x="182" y="1"/>
                </a:cubicBezTo>
                <a:cubicBezTo>
                  <a:pt x="206" y="4"/>
                  <a:pt x="228" y="12"/>
                  <a:pt x="248" y="24"/>
                </a:cubicBezTo>
                <a:cubicBezTo>
                  <a:pt x="253" y="27"/>
                  <a:pt x="259" y="30"/>
                  <a:pt x="264" y="34"/>
                </a:cubicBezTo>
                <a:cubicBezTo>
                  <a:pt x="277" y="45"/>
                  <a:pt x="290" y="58"/>
                  <a:pt x="299" y="72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302" y="77"/>
                  <a:pt x="305" y="82"/>
                  <a:pt x="308" y="86"/>
                </a:cubicBezTo>
                <a:cubicBezTo>
                  <a:pt x="319" y="107"/>
                  <a:pt x="325" y="130"/>
                  <a:pt x="327" y="155"/>
                </a:cubicBezTo>
                <a:cubicBezTo>
                  <a:pt x="327" y="170"/>
                  <a:pt x="326" y="184"/>
                  <a:pt x="323" y="19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7735429" y="2682036"/>
            <a:ext cx="535357" cy="535357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2" y="69"/>
                </a:moveTo>
                <a:cubicBezTo>
                  <a:pt x="144" y="107"/>
                  <a:pt x="114" y="140"/>
                  <a:pt x="76" y="142"/>
                </a:cubicBezTo>
                <a:cubicBezTo>
                  <a:pt x="37" y="144"/>
                  <a:pt x="4" y="114"/>
                  <a:pt x="2" y="76"/>
                </a:cubicBezTo>
                <a:cubicBezTo>
                  <a:pt x="0" y="37"/>
                  <a:pt x="30" y="4"/>
                  <a:pt x="69" y="2"/>
                </a:cubicBezTo>
                <a:cubicBezTo>
                  <a:pt x="107" y="0"/>
                  <a:pt x="140" y="30"/>
                  <a:pt x="142" y="69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0377600" y="3325850"/>
            <a:ext cx="537665" cy="535357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2" y="69"/>
                </a:moveTo>
                <a:cubicBezTo>
                  <a:pt x="144" y="108"/>
                  <a:pt x="114" y="141"/>
                  <a:pt x="75" y="142"/>
                </a:cubicBezTo>
                <a:cubicBezTo>
                  <a:pt x="36" y="144"/>
                  <a:pt x="3" y="115"/>
                  <a:pt x="1" y="76"/>
                </a:cubicBezTo>
                <a:cubicBezTo>
                  <a:pt x="0" y="37"/>
                  <a:pt x="29" y="4"/>
                  <a:pt x="68" y="2"/>
                </a:cubicBezTo>
                <a:cubicBezTo>
                  <a:pt x="107" y="0"/>
                  <a:pt x="140" y="30"/>
                  <a:pt x="142" y="69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8990749" y="3575068"/>
            <a:ext cx="539972" cy="537665"/>
          </a:xfrm>
          <a:custGeom>
            <a:avLst/>
            <a:gdLst/>
            <a:ahLst/>
            <a:cxnLst/>
            <a:rect l="l" t="t" r="r" b="b"/>
            <a:pathLst>
              <a:path w="145" h="144">
                <a:moveTo>
                  <a:pt x="143" y="68"/>
                </a:moveTo>
                <a:cubicBezTo>
                  <a:pt x="145" y="107"/>
                  <a:pt x="115" y="140"/>
                  <a:pt x="76" y="142"/>
                </a:cubicBezTo>
                <a:cubicBezTo>
                  <a:pt x="37" y="144"/>
                  <a:pt x="4" y="114"/>
                  <a:pt x="2" y="75"/>
                </a:cubicBezTo>
                <a:cubicBezTo>
                  <a:pt x="0" y="36"/>
                  <a:pt x="30" y="3"/>
                  <a:pt x="69" y="2"/>
                </a:cubicBezTo>
                <a:cubicBezTo>
                  <a:pt x="108" y="0"/>
                  <a:pt x="141" y="29"/>
                  <a:pt x="143" y="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011516" y="2017455"/>
            <a:ext cx="537665" cy="537665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3" y="68"/>
                </a:moveTo>
                <a:cubicBezTo>
                  <a:pt x="144" y="107"/>
                  <a:pt x="115" y="140"/>
                  <a:pt x="76" y="142"/>
                </a:cubicBezTo>
                <a:cubicBezTo>
                  <a:pt x="37" y="144"/>
                  <a:pt x="4" y="114"/>
                  <a:pt x="2" y="75"/>
                </a:cubicBezTo>
                <a:cubicBezTo>
                  <a:pt x="0" y="37"/>
                  <a:pt x="30" y="4"/>
                  <a:pt x="69" y="2"/>
                </a:cubicBezTo>
                <a:cubicBezTo>
                  <a:pt x="108" y="0"/>
                  <a:pt x="141" y="30"/>
                  <a:pt x="143" y="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10389138" y="1775161"/>
            <a:ext cx="200760" cy="203066"/>
          </a:xfrm>
          <a:custGeom>
            <a:avLst/>
            <a:gdLst/>
            <a:ahLst/>
            <a:cxnLst/>
            <a:rect l="l" t="t" r="r" b="b"/>
            <a:pathLst>
              <a:path w="54" h="54">
                <a:moveTo>
                  <a:pt x="53" y="25"/>
                </a:moveTo>
                <a:cubicBezTo>
                  <a:pt x="54" y="40"/>
                  <a:pt x="43" y="52"/>
                  <a:pt x="28" y="53"/>
                </a:cubicBezTo>
                <a:cubicBezTo>
                  <a:pt x="14" y="54"/>
                  <a:pt x="2" y="42"/>
                  <a:pt x="1" y="28"/>
                </a:cubicBezTo>
                <a:cubicBezTo>
                  <a:pt x="0" y="14"/>
                  <a:pt x="11" y="1"/>
                  <a:pt x="26" y="1"/>
                </a:cubicBezTo>
                <a:cubicBezTo>
                  <a:pt x="40" y="0"/>
                  <a:pt x="52" y="11"/>
                  <a:pt x="53" y="2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0594512" y="2151295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1" y="12"/>
                  <a:pt x="1" y="8"/>
                </a:cubicBezTo>
                <a:cubicBezTo>
                  <a:pt x="0" y="4"/>
                  <a:pt x="4" y="1"/>
                  <a:pt x="8" y="0"/>
                </a:cubicBezTo>
                <a:cubicBezTo>
                  <a:pt x="12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8238505" y="2642807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4" y="7"/>
                </a:moveTo>
                <a:cubicBezTo>
                  <a:pt x="15" y="11"/>
                  <a:pt x="12" y="14"/>
                  <a:pt x="8" y="14"/>
                </a:cubicBezTo>
                <a:cubicBezTo>
                  <a:pt x="3" y="15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8508493" y="2518197"/>
            <a:ext cx="916111" cy="918413"/>
          </a:xfrm>
          <a:custGeom>
            <a:avLst/>
            <a:gdLst/>
            <a:ahLst/>
            <a:cxnLst/>
            <a:rect l="l" t="t" r="r" b="b"/>
            <a:pathLst>
              <a:path w="246" h="247">
                <a:moveTo>
                  <a:pt x="243" y="118"/>
                </a:moveTo>
                <a:cubicBezTo>
                  <a:pt x="246" y="184"/>
                  <a:pt x="195" y="240"/>
                  <a:pt x="129" y="243"/>
                </a:cubicBezTo>
                <a:cubicBezTo>
                  <a:pt x="63" y="247"/>
                  <a:pt x="7" y="196"/>
                  <a:pt x="3" y="130"/>
                </a:cubicBezTo>
                <a:cubicBezTo>
                  <a:pt x="0" y="63"/>
                  <a:pt x="51" y="7"/>
                  <a:pt x="117" y="4"/>
                </a:cubicBezTo>
                <a:cubicBezTo>
                  <a:pt x="183" y="0"/>
                  <a:pt x="240" y="51"/>
                  <a:pt x="243" y="118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9491523" y="3076628"/>
            <a:ext cx="768426" cy="766113"/>
          </a:xfrm>
          <a:custGeom>
            <a:avLst/>
            <a:gdLst/>
            <a:ahLst/>
            <a:cxnLst/>
            <a:rect l="l" t="t" r="r" b="b"/>
            <a:pathLst>
              <a:path w="206" h="206">
                <a:moveTo>
                  <a:pt x="204" y="98"/>
                </a:moveTo>
                <a:cubicBezTo>
                  <a:pt x="206" y="153"/>
                  <a:pt x="164" y="200"/>
                  <a:pt x="108" y="203"/>
                </a:cubicBezTo>
                <a:cubicBezTo>
                  <a:pt x="53" y="206"/>
                  <a:pt x="6" y="163"/>
                  <a:pt x="3" y="108"/>
                </a:cubicBezTo>
                <a:cubicBezTo>
                  <a:pt x="0" y="52"/>
                  <a:pt x="43" y="5"/>
                  <a:pt x="98" y="3"/>
                </a:cubicBezTo>
                <a:cubicBezTo>
                  <a:pt x="154" y="0"/>
                  <a:pt x="201" y="42"/>
                  <a:pt x="204" y="98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9286119" y="1800544"/>
            <a:ext cx="745346" cy="740732"/>
          </a:xfrm>
          <a:custGeom>
            <a:avLst/>
            <a:gdLst/>
            <a:ahLst/>
            <a:cxnLst/>
            <a:rect l="l" t="t" r="r" b="b"/>
            <a:pathLst>
              <a:path w="200" h="199">
                <a:moveTo>
                  <a:pt x="197" y="95"/>
                </a:moveTo>
                <a:cubicBezTo>
                  <a:pt x="200" y="148"/>
                  <a:pt x="158" y="194"/>
                  <a:pt x="105" y="197"/>
                </a:cubicBezTo>
                <a:cubicBezTo>
                  <a:pt x="51" y="199"/>
                  <a:pt x="6" y="158"/>
                  <a:pt x="3" y="105"/>
                </a:cubicBezTo>
                <a:cubicBezTo>
                  <a:pt x="0" y="51"/>
                  <a:pt x="42" y="5"/>
                  <a:pt x="95" y="3"/>
                </a:cubicBezTo>
                <a:cubicBezTo>
                  <a:pt x="149" y="0"/>
                  <a:pt x="194" y="41"/>
                  <a:pt x="197" y="9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10220685" y="2268982"/>
            <a:ext cx="256141" cy="258448"/>
          </a:xfrm>
          <a:custGeom>
            <a:avLst/>
            <a:gdLst/>
            <a:ahLst/>
            <a:cxnLst/>
            <a:rect l="l" t="t" r="r" b="b"/>
            <a:pathLst>
              <a:path w="69" h="69">
                <a:moveTo>
                  <a:pt x="68" y="33"/>
                </a:moveTo>
                <a:cubicBezTo>
                  <a:pt x="69" y="52"/>
                  <a:pt x="54" y="67"/>
                  <a:pt x="36" y="68"/>
                </a:cubicBezTo>
                <a:cubicBezTo>
                  <a:pt x="17" y="69"/>
                  <a:pt x="1" y="55"/>
                  <a:pt x="0" y="36"/>
                </a:cubicBezTo>
                <a:cubicBezTo>
                  <a:pt x="0" y="18"/>
                  <a:pt x="14" y="2"/>
                  <a:pt x="32" y="1"/>
                </a:cubicBezTo>
                <a:cubicBezTo>
                  <a:pt x="51" y="0"/>
                  <a:pt x="67" y="14"/>
                  <a:pt x="68" y="3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7940803" y="1975919"/>
            <a:ext cx="235373" cy="237681"/>
          </a:xfrm>
          <a:custGeom>
            <a:avLst/>
            <a:gdLst/>
            <a:ahLst/>
            <a:cxnLst/>
            <a:rect l="l" t="t" r="r" b="b"/>
            <a:pathLst>
              <a:path w="63" h="64">
                <a:moveTo>
                  <a:pt x="62" y="30"/>
                </a:moveTo>
                <a:cubicBezTo>
                  <a:pt x="63" y="47"/>
                  <a:pt x="50" y="62"/>
                  <a:pt x="33" y="63"/>
                </a:cubicBezTo>
                <a:cubicBezTo>
                  <a:pt x="16" y="64"/>
                  <a:pt x="1" y="51"/>
                  <a:pt x="1" y="34"/>
                </a:cubicBezTo>
                <a:cubicBezTo>
                  <a:pt x="0" y="16"/>
                  <a:pt x="13" y="2"/>
                  <a:pt x="30" y="1"/>
                </a:cubicBezTo>
                <a:cubicBezTo>
                  <a:pt x="47" y="0"/>
                  <a:pt x="62" y="13"/>
                  <a:pt x="62" y="30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marL="0" algn="ctr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9819167" y="1445178"/>
            <a:ext cx="237681" cy="239987"/>
          </a:xfrm>
          <a:custGeom>
            <a:avLst/>
            <a:gdLst/>
            <a:ahLst/>
            <a:cxnLst/>
            <a:rect l="l" t="t" r="r" b="b"/>
            <a:pathLst>
              <a:path w="64" h="64">
                <a:moveTo>
                  <a:pt x="63" y="31"/>
                </a:moveTo>
                <a:cubicBezTo>
                  <a:pt x="64" y="48"/>
                  <a:pt x="50" y="62"/>
                  <a:pt x="33" y="63"/>
                </a:cubicBezTo>
                <a:cubicBezTo>
                  <a:pt x="16" y="64"/>
                  <a:pt x="2" y="51"/>
                  <a:pt x="1" y="34"/>
                </a:cubicBezTo>
                <a:cubicBezTo>
                  <a:pt x="0" y="17"/>
                  <a:pt x="13" y="2"/>
                  <a:pt x="30" y="1"/>
                </a:cubicBezTo>
                <a:cubicBezTo>
                  <a:pt x="47" y="0"/>
                  <a:pt x="62" y="13"/>
                  <a:pt x="63" y="3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marL="0" algn="ctr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10123767" y="2439742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1"/>
                  <a:pt x="7" y="0"/>
                </a:cubicBezTo>
                <a:cubicBezTo>
                  <a:pt x="11" y="0"/>
                  <a:pt x="14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10610665" y="3171242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4" y="7"/>
                </a:moveTo>
                <a:cubicBezTo>
                  <a:pt x="15" y="11"/>
                  <a:pt x="12" y="14"/>
                  <a:pt x="8" y="14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8817681" y="2195140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1"/>
                  <a:pt x="7" y="1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8480775" y="1389796"/>
            <a:ext cx="57690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4"/>
                  <a:pt x="8" y="14"/>
                </a:cubicBezTo>
                <a:cubicBezTo>
                  <a:pt x="4" y="15"/>
                  <a:pt x="1" y="12"/>
                  <a:pt x="1" y="8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8277708" y="3178166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4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2" name="Freeform 32"/>
          <p:cNvSpPr/>
          <p:nvPr/>
        </p:nvSpPr>
        <p:spPr>
          <a:xfrm>
            <a:off x="8370012" y="2354362"/>
            <a:ext cx="341521" cy="346136"/>
          </a:xfrm>
          <a:custGeom>
            <a:avLst/>
            <a:gdLst/>
            <a:ahLst/>
            <a:cxnLst/>
            <a:rect l="l" t="t" r="r" b="b"/>
            <a:pathLst>
              <a:path w="92" h="93">
                <a:moveTo>
                  <a:pt x="91" y="44"/>
                </a:moveTo>
                <a:cubicBezTo>
                  <a:pt x="92" y="69"/>
                  <a:pt x="73" y="90"/>
                  <a:pt x="48" y="91"/>
                </a:cubicBezTo>
                <a:cubicBezTo>
                  <a:pt x="23" y="93"/>
                  <a:pt x="2" y="73"/>
                  <a:pt x="1" y="49"/>
                </a:cubicBezTo>
                <a:cubicBezTo>
                  <a:pt x="0" y="24"/>
                  <a:pt x="19" y="3"/>
                  <a:pt x="44" y="1"/>
                </a:cubicBezTo>
                <a:cubicBezTo>
                  <a:pt x="69" y="0"/>
                  <a:pt x="90" y="19"/>
                  <a:pt x="91" y="44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33" name="Freeform 33"/>
          <p:cNvSpPr/>
          <p:nvPr/>
        </p:nvSpPr>
        <p:spPr>
          <a:xfrm>
            <a:off x="10301450" y="2772033"/>
            <a:ext cx="346136" cy="346136"/>
          </a:xfrm>
          <a:custGeom>
            <a:avLst/>
            <a:gdLst/>
            <a:ahLst/>
            <a:cxnLst/>
            <a:rect l="l" t="t" r="r" b="b"/>
            <a:pathLst>
              <a:path w="93" h="93">
                <a:moveTo>
                  <a:pt x="92" y="44"/>
                </a:moveTo>
                <a:cubicBezTo>
                  <a:pt x="93" y="69"/>
                  <a:pt x="74" y="90"/>
                  <a:pt x="49" y="91"/>
                </a:cubicBezTo>
                <a:cubicBezTo>
                  <a:pt x="24" y="93"/>
                  <a:pt x="3" y="74"/>
                  <a:pt x="2" y="49"/>
                </a:cubicBezTo>
                <a:cubicBezTo>
                  <a:pt x="0" y="24"/>
                  <a:pt x="19" y="3"/>
                  <a:pt x="44" y="1"/>
                </a:cubicBezTo>
                <a:cubicBezTo>
                  <a:pt x="69" y="0"/>
                  <a:pt x="90" y="19"/>
                  <a:pt x="92" y="4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34" name="AutoShape 34"/>
          <p:cNvSpPr/>
          <p:nvPr/>
        </p:nvSpPr>
        <p:spPr>
          <a:xfrm>
            <a:off x="8586923" y="1223651"/>
            <a:ext cx="978411" cy="978410"/>
          </a:xfrm>
          <a:prstGeom prst="ellipse">
            <a:avLst/>
          </a:prstGeom>
          <a:solidFill>
            <a:srgbClr val="EFD0E2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35" name="Connector 35"/>
          <p:cNvCxnSpPr/>
          <p:nvPr/>
        </p:nvCxnSpPr>
        <p:spPr>
          <a:xfrm>
            <a:off x="8400854" y="3773427"/>
            <a:ext cx="1142924" cy="414214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</a:ln>
        </p:spPr>
      </p:cxnSp>
      <p:cxnSp>
        <p:nvCxnSpPr>
          <p:cNvPr id="36" name="Connector 36"/>
          <p:cNvCxnSpPr/>
          <p:nvPr/>
        </p:nvCxnSpPr>
        <p:spPr>
          <a:xfrm flipV="1">
            <a:off x="9559119" y="3903828"/>
            <a:ext cx="1020194" cy="276143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</a:ln>
        </p:spPr>
      </p:cxnSp>
      <p:sp>
        <p:nvSpPr>
          <p:cNvPr id="37" name="Freeform 37"/>
          <p:cNvSpPr/>
          <p:nvPr/>
        </p:nvSpPr>
        <p:spPr>
          <a:xfrm>
            <a:off x="8720997" y="3283162"/>
            <a:ext cx="1169940" cy="1169941"/>
          </a:xfrm>
          <a:custGeom>
            <a:avLst/>
            <a:gdLst/>
            <a:ahLst/>
            <a:cxnLst/>
            <a:rect l="l" t="t" r="r" b="b"/>
            <a:pathLst>
              <a:path w="314" h="314">
                <a:moveTo>
                  <a:pt x="310" y="150"/>
                </a:moveTo>
                <a:cubicBezTo>
                  <a:pt x="314" y="234"/>
                  <a:pt x="249" y="306"/>
                  <a:pt x="165" y="310"/>
                </a:cubicBezTo>
                <a:cubicBezTo>
                  <a:pt x="80" y="314"/>
                  <a:pt x="9" y="249"/>
                  <a:pt x="4" y="165"/>
                </a:cubicBezTo>
                <a:cubicBezTo>
                  <a:pt x="0" y="80"/>
                  <a:pt x="65" y="9"/>
                  <a:pt x="149" y="4"/>
                </a:cubicBezTo>
                <a:cubicBezTo>
                  <a:pt x="234" y="0"/>
                  <a:pt x="306" y="65"/>
                  <a:pt x="310" y="15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8" name="Freeform 38"/>
          <p:cNvSpPr/>
          <p:nvPr/>
        </p:nvSpPr>
        <p:spPr>
          <a:xfrm>
            <a:off x="8370011" y="2421283"/>
            <a:ext cx="953029" cy="948413"/>
          </a:xfrm>
          <a:custGeom>
            <a:avLst/>
            <a:gdLst/>
            <a:ahLst/>
            <a:cxnLst/>
            <a:rect l="l" t="t" r="r" b="b"/>
            <a:pathLst>
              <a:path w="256" h="255">
                <a:moveTo>
                  <a:pt x="252" y="121"/>
                </a:moveTo>
                <a:cubicBezTo>
                  <a:pt x="256" y="190"/>
                  <a:pt x="203" y="248"/>
                  <a:pt x="134" y="252"/>
                </a:cubicBezTo>
                <a:cubicBezTo>
                  <a:pt x="65" y="255"/>
                  <a:pt x="7" y="202"/>
                  <a:pt x="4" y="133"/>
                </a:cubicBezTo>
                <a:cubicBezTo>
                  <a:pt x="0" y="65"/>
                  <a:pt x="53" y="6"/>
                  <a:pt x="122" y="3"/>
                </a:cubicBezTo>
                <a:cubicBezTo>
                  <a:pt x="190" y="0"/>
                  <a:pt x="249" y="52"/>
                  <a:pt x="252" y="12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9" name="Freeform 39"/>
          <p:cNvSpPr/>
          <p:nvPr/>
        </p:nvSpPr>
        <p:spPr>
          <a:xfrm>
            <a:off x="8250017" y="1851311"/>
            <a:ext cx="1169940" cy="1169941"/>
          </a:xfrm>
          <a:custGeom>
            <a:avLst/>
            <a:gdLst/>
            <a:ahLst/>
            <a:cxnLst/>
            <a:rect l="l" t="t" r="r" b="b"/>
            <a:pathLst>
              <a:path w="314" h="314">
                <a:moveTo>
                  <a:pt x="310" y="150"/>
                </a:moveTo>
                <a:cubicBezTo>
                  <a:pt x="314" y="234"/>
                  <a:pt x="249" y="306"/>
                  <a:pt x="164" y="310"/>
                </a:cubicBezTo>
                <a:cubicBezTo>
                  <a:pt x="80" y="314"/>
                  <a:pt x="8" y="249"/>
                  <a:pt x="4" y="165"/>
                </a:cubicBezTo>
                <a:cubicBezTo>
                  <a:pt x="0" y="80"/>
                  <a:pt x="65" y="9"/>
                  <a:pt x="149" y="4"/>
                </a:cubicBezTo>
                <a:cubicBezTo>
                  <a:pt x="234" y="0"/>
                  <a:pt x="305" y="65"/>
                  <a:pt x="310" y="150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0" name="Freeform 40"/>
          <p:cNvSpPr/>
          <p:nvPr/>
        </p:nvSpPr>
        <p:spPr>
          <a:xfrm>
            <a:off x="9687635" y="2633579"/>
            <a:ext cx="856111" cy="856111"/>
          </a:xfrm>
          <a:custGeom>
            <a:avLst/>
            <a:gdLst/>
            <a:ahLst/>
            <a:cxnLst/>
            <a:rect l="l" t="t" r="r" b="b"/>
            <a:pathLst>
              <a:path w="230" h="230">
                <a:moveTo>
                  <a:pt x="227" y="109"/>
                </a:moveTo>
                <a:cubicBezTo>
                  <a:pt x="230" y="171"/>
                  <a:pt x="182" y="224"/>
                  <a:pt x="121" y="227"/>
                </a:cubicBezTo>
                <a:cubicBezTo>
                  <a:pt x="59" y="230"/>
                  <a:pt x="6" y="182"/>
                  <a:pt x="3" y="120"/>
                </a:cubicBezTo>
                <a:cubicBezTo>
                  <a:pt x="0" y="59"/>
                  <a:pt x="48" y="6"/>
                  <a:pt x="109" y="3"/>
                </a:cubicBezTo>
                <a:cubicBezTo>
                  <a:pt x="171" y="0"/>
                  <a:pt x="224" y="48"/>
                  <a:pt x="227" y="109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1" name="Freeform 41"/>
          <p:cNvSpPr/>
          <p:nvPr/>
        </p:nvSpPr>
        <p:spPr>
          <a:xfrm>
            <a:off x="8944598" y="2174371"/>
            <a:ext cx="1220707" cy="1220707"/>
          </a:xfrm>
          <a:custGeom>
            <a:avLst/>
            <a:gdLst/>
            <a:ahLst/>
            <a:cxnLst/>
            <a:rect l="l" t="t" r="r" b="b"/>
            <a:pathLst>
              <a:path w="328" h="328">
                <a:moveTo>
                  <a:pt x="323" y="156"/>
                </a:moveTo>
                <a:cubicBezTo>
                  <a:pt x="328" y="244"/>
                  <a:pt x="260" y="319"/>
                  <a:pt x="172" y="323"/>
                </a:cubicBezTo>
                <a:cubicBezTo>
                  <a:pt x="84" y="328"/>
                  <a:pt x="9" y="260"/>
                  <a:pt x="4" y="172"/>
                </a:cubicBezTo>
                <a:cubicBezTo>
                  <a:pt x="0" y="84"/>
                  <a:pt x="68" y="9"/>
                  <a:pt x="156" y="4"/>
                </a:cubicBezTo>
                <a:cubicBezTo>
                  <a:pt x="244" y="0"/>
                  <a:pt x="319" y="68"/>
                  <a:pt x="323" y="156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2" name="Freeform 42"/>
          <p:cNvSpPr/>
          <p:nvPr/>
        </p:nvSpPr>
        <p:spPr>
          <a:xfrm>
            <a:off x="10202224" y="3547377"/>
            <a:ext cx="722271" cy="717656"/>
          </a:xfrm>
          <a:custGeom>
            <a:avLst/>
            <a:gdLst/>
            <a:ahLst/>
            <a:cxnLst/>
            <a:rect l="l" t="t" r="r" b="b"/>
            <a:pathLst>
              <a:path w="194" h="193">
                <a:moveTo>
                  <a:pt x="192" y="93"/>
                </a:moveTo>
                <a:cubicBezTo>
                  <a:pt x="194" y="145"/>
                  <a:pt x="153" y="190"/>
                  <a:pt x="101" y="192"/>
                </a:cubicBezTo>
                <a:cubicBezTo>
                  <a:pt x="84" y="193"/>
                  <a:pt x="69" y="190"/>
                  <a:pt x="55" y="183"/>
                </a:cubicBezTo>
                <a:cubicBezTo>
                  <a:pt x="50" y="181"/>
                  <a:pt x="45" y="178"/>
                  <a:pt x="40" y="174"/>
                </a:cubicBezTo>
                <a:cubicBezTo>
                  <a:pt x="25" y="163"/>
                  <a:pt x="12" y="147"/>
                  <a:pt x="6" y="127"/>
                </a:cubicBezTo>
                <a:cubicBezTo>
                  <a:pt x="4" y="122"/>
                  <a:pt x="2" y="115"/>
                  <a:pt x="1" y="109"/>
                </a:cubicBezTo>
                <a:cubicBezTo>
                  <a:pt x="1" y="106"/>
                  <a:pt x="1" y="104"/>
                  <a:pt x="1" y="101"/>
                </a:cubicBezTo>
                <a:cubicBezTo>
                  <a:pt x="0" y="79"/>
                  <a:pt x="6" y="59"/>
                  <a:pt x="18" y="43"/>
                </a:cubicBezTo>
                <a:cubicBezTo>
                  <a:pt x="26" y="31"/>
                  <a:pt x="36" y="21"/>
                  <a:pt x="48" y="14"/>
                </a:cubicBezTo>
                <a:cubicBezTo>
                  <a:pt x="61" y="6"/>
                  <a:pt x="76" y="2"/>
                  <a:pt x="92" y="1"/>
                </a:cubicBezTo>
                <a:cubicBezTo>
                  <a:pt x="129" y="0"/>
                  <a:pt x="161" y="19"/>
                  <a:pt x="179" y="48"/>
                </a:cubicBezTo>
                <a:cubicBezTo>
                  <a:pt x="179" y="48"/>
                  <a:pt x="179" y="48"/>
                  <a:pt x="179" y="48"/>
                </a:cubicBezTo>
                <a:cubicBezTo>
                  <a:pt x="187" y="61"/>
                  <a:pt x="191" y="76"/>
                  <a:pt x="192" y="93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3" name="Freeform 43"/>
          <p:cNvSpPr/>
          <p:nvPr/>
        </p:nvSpPr>
        <p:spPr>
          <a:xfrm>
            <a:off x="7986955" y="3328158"/>
            <a:ext cx="869955" cy="869956"/>
          </a:xfrm>
          <a:custGeom>
            <a:avLst/>
            <a:gdLst/>
            <a:ahLst/>
            <a:cxnLst/>
            <a:rect l="l" t="t" r="r" b="b"/>
            <a:pathLst>
              <a:path w="234" h="234">
                <a:moveTo>
                  <a:pt x="232" y="112"/>
                </a:moveTo>
                <a:cubicBezTo>
                  <a:pt x="234" y="175"/>
                  <a:pt x="185" y="229"/>
                  <a:pt x="122" y="232"/>
                </a:cubicBezTo>
                <a:cubicBezTo>
                  <a:pt x="59" y="234"/>
                  <a:pt x="6" y="185"/>
                  <a:pt x="3" y="122"/>
                </a:cubicBezTo>
                <a:cubicBezTo>
                  <a:pt x="0" y="59"/>
                  <a:pt x="49" y="6"/>
                  <a:pt x="112" y="3"/>
                </a:cubicBezTo>
                <a:cubicBezTo>
                  <a:pt x="176" y="0"/>
                  <a:pt x="229" y="49"/>
                  <a:pt x="232" y="112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 cap="flat">
            <a:prstDash val="solid"/>
          </a:ln>
        </p:spPr>
        <p:txBody>
          <a:bodyPr vert="horz" wrap="none" lIns="0" tIns="0" rIns="0" bIns="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670613" y="1028699"/>
            <a:ext cx="790344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tested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test cases passed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book addition, user registration, borrowing, returns, and fines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issues (headers,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were fixed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API routes like user creation, loans, fines, and feedback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authorization, database updates, and error handling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stable full-stack behavior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Testing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real user actions: login, search, borrow, return, review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errors found, UI and backend worked smoothly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stable, user-friendly, and ready for real-world use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81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1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Conclusion &amp; Future 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06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微软雅黑"/>
                <a:ea typeface="微软雅黑"/>
              </a:rPr>
              <a:t>Conclusion </a:t>
            </a:r>
            <a:r>
              <a:rPr lang="en-US" altLang="zh-CN" sz="2800" b="1" dirty="0">
                <a:solidFill>
                  <a:srgbClr val="000000"/>
                </a:solidFill>
                <a:latin typeface="微软雅黑"/>
                <a:ea typeface="微软雅黑"/>
              </a:rPr>
              <a:t>&amp; Future Work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8058490" y="2356670"/>
            <a:ext cx="2566021" cy="3879030"/>
          </a:xfrm>
          <a:custGeom>
            <a:avLst/>
            <a:gdLst/>
            <a:ahLst/>
            <a:cxnLst/>
            <a:rect l="l" t="t" r="r" b="b"/>
            <a:pathLst>
              <a:path w="689" h="1041">
                <a:moveTo>
                  <a:pt x="534" y="591"/>
                </a:moveTo>
                <a:cubicBezTo>
                  <a:pt x="537" y="590"/>
                  <a:pt x="597" y="559"/>
                  <a:pt x="667" y="589"/>
                </a:cubicBezTo>
                <a:cubicBezTo>
                  <a:pt x="667" y="589"/>
                  <a:pt x="587" y="584"/>
                  <a:pt x="509" y="634"/>
                </a:cubicBezTo>
                <a:cubicBezTo>
                  <a:pt x="493" y="644"/>
                  <a:pt x="477" y="657"/>
                  <a:pt x="462" y="672"/>
                </a:cubicBezTo>
                <a:cubicBezTo>
                  <a:pt x="442" y="692"/>
                  <a:pt x="423" y="718"/>
                  <a:pt x="407" y="750"/>
                </a:cubicBezTo>
                <a:cubicBezTo>
                  <a:pt x="401" y="762"/>
                  <a:pt x="395" y="775"/>
                  <a:pt x="390" y="788"/>
                </a:cubicBezTo>
                <a:cubicBezTo>
                  <a:pt x="390" y="788"/>
                  <a:pt x="374" y="851"/>
                  <a:pt x="381" y="961"/>
                </a:cubicBezTo>
                <a:cubicBezTo>
                  <a:pt x="381" y="961"/>
                  <a:pt x="381" y="970"/>
                  <a:pt x="383" y="983"/>
                </a:cubicBezTo>
                <a:cubicBezTo>
                  <a:pt x="383" y="983"/>
                  <a:pt x="383" y="983"/>
                  <a:pt x="383" y="983"/>
                </a:cubicBezTo>
                <a:cubicBezTo>
                  <a:pt x="387" y="1000"/>
                  <a:pt x="387" y="1026"/>
                  <a:pt x="411" y="1041"/>
                </a:cubicBezTo>
                <a:cubicBezTo>
                  <a:pt x="227" y="1041"/>
                  <a:pt x="227" y="1041"/>
                  <a:pt x="227" y="1041"/>
                </a:cubicBezTo>
                <a:cubicBezTo>
                  <a:pt x="227" y="1041"/>
                  <a:pt x="258" y="1034"/>
                  <a:pt x="266" y="968"/>
                </a:cubicBezTo>
                <a:cubicBezTo>
                  <a:pt x="266" y="968"/>
                  <a:pt x="266" y="968"/>
                  <a:pt x="266" y="968"/>
                </a:cubicBezTo>
                <a:cubicBezTo>
                  <a:pt x="267" y="935"/>
                  <a:pt x="270" y="901"/>
                  <a:pt x="274" y="866"/>
                </a:cubicBezTo>
                <a:cubicBezTo>
                  <a:pt x="289" y="744"/>
                  <a:pt x="247" y="642"/>
                  <a:pt x="196" y="596"/>
                </a:cubicBezTo>
                <a:cubicBezTo>
                  <a:pt x="192" y="592"/>
                  <a:pt x="188" y="589"/>
                  <a:pt x="184" y="586"/>
                </a:cubicBezTo>
                <a:cubicBezTo>
                  <a:pt x="134" y="551"/>
                  <a:pt x="73" y="547"/>
                  <a:pt x="19" y="496"/>
                </a:cubicBezTo>
                <a:cubicBezTo>
                  <a:pt x="13" y="489"/>
                  <a:pt x="6" y="482"/>
                  <a:pt x="0" y="473"/>
                </a:cubicBezTo>
                <a:cubicBezTo>
                  <a:pt x="1" y="474"/>
                  <a:pt x="9" y="482"/>
                  <a:pt x="23" y="490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37" y="499"/>
                  <a:pt x="57" y="509"/>
                  <a:pt x="82" y="516"/>
                </a:cubicBezTo>
                <a:cubicBezTo>
                  <a:pt x="103" y="522"/>
                  <a:pt x="126" y="526"/>
                  <a:pt x="154" y="527"/>
                </a:cubicBezTo>
                <a:cubicBezTo>
                  <a:pt x="154" y="527"/>
                  <a:pt x="137" y="509"/>
                  <a:pt x="120" y="479"/>
                </a:cubicBezTo>
                <a:cubicBezTo>
                  <a:pt x="114" y="470"/>
                  <a:pt x="108" y="459"/>
                  <a:pt x="103" y="447"/>
                </a:cubicBezTo>
                <a:cubicBezTo>
                  <a:pt x="94" y="429"/>
                  <a:pt x="86" y="408"/>
                  <a:pt x="81" y="386"/>
                </a:cubicBezTo>
                <a:cubicBezTo>
                  <a:pt x="77" y="372"/>
                  <a:pt x="74" y="356"/>
                  <a:pt x="73" y="340"/>
                </a:cubicBezTo>
                <a:cubicBezTo>
                  <a:pt x="72" y="332"/>
                  <a:pt x="72" y="323"/>
                  <a:pt x="72" y="314"/>
                </a:cubicBezTo>
                <a:cubicBezTo>
                  <a:pt x="73" y="303"/>
                  <a:pt x="74" y="291"/>
                  <a:pt x="76" y="280"/>
                </a:cubicBezTo>
                <a:cubicBezTo>
                  <a:pt x="76" y="280"/>
                  <a:pt x="76" y="290"/>
                  <a:pt x="79" y="305"/>
                </a:cubicBezTo>
                <a:cubicBezTo>
                  <a:pt x="80" y="311"/>
                  <a:pt x="82" y="316"/>
                  <a:pt x="83" y="323"/>
                </a:cubicBezTo>
                <a:cubicBezTo>
                  <a:pt x="89" y="346"/>
                  <a:pt x="98" y="377"/>
                  <a:pt x="115" y="406"/>
                </a:cubicBezTo>
                <a:cubicBezTo>
                  <a:pt x="120" y="416"/>
                  <a:pt x="126" y="426"/>
                  <a:pt x="133" y="435"/>
                </a:cubicBezTo>
                <a:cubicBezTo>
                  <a:pt x="139" y="442"/>
                  <a:pt x="145" y="450"/>
                  <a:pt x="151" y="458"/>
                </a:cubicBezTo>
                <a:cubicBezTo>
                  <a:pt x="151" y="458"/>
                  <a:pt x="151" y="458"/>
                  <a:pt x="151" y="458"/>
                </a:cubicBezTo>
                <a:cubicBezTo>
                  <a:pt x="153" y="460"/>
                  <a:pt x="155" y="462"/>
                  <a:pt x="157" y="465"/>
                </a:cubicBezTo>
                <a:cubicBezTo>
                  <a:pt x="171" y="482"/>
                  <a:pt x="187" y="500"/>
                  <a:pt x="203" y="518"/>
                </a:cubicBezTo>
                <a:cubicBezTo>
                  <a:pt x="203" y="518"/>
                  <a:pt x="203" y="518"/>
                  <a:pt x="203" y="518"/>
                </a:cubicBezTo>
                <a:cubicBezTo>
                  <a:pt x="216" y="534"/>
                  <a:pt x="230" y="550"/>
                  <a:pt x="243" y="567"/>
                </a:cubicBezTo>
                <a:cubicBezTo>
                  <a:pt x="270" y="601"/>
                  <a:pt x="293" y="637"/>
                  <a:pt x="303" y="671"/>
                </a:cubicBezTo>
                <a:cubicBezTo>
                  <a:pt x="303" y="671"/>
                  <a:pt x="317" y="642"/>
                  <a:pt x="332" y="594"/>
                </a:cubicBezTo>
                <a:cubicBezTo>
                  <a:pt x="333" y="593"/>
                  <a:pt x="333" y="593"/>
                  <a:pt x="333" y="592"/>
                </a:cubicBezTo>
                <a:cubicBezTo>
                  <a:pt x="342" y="565"/>
                  <a:pt x="351" y="532"/>
                  <a:pt x="359" y="494"/>
                </a:cubicBezTo>
                <a:cubicBezTo>
                  <a:pt x="359" y="491"/>
                  <a:pt x="360" y="489"/>
                  <a:pt x="360" y="486"/>
                </a:cubicBezTo>
                <a:cubicBezTo>
                  <a:pt x="361" y="484"/>
                  <a:pt x="361" y="482"/>
                  <a:pt x="361" y="481"/>
                </a:cubicBezTo>
                <a:cubicBezTo>
                  <a:pt x="364" y="468"/>
                  <a:pt x="366" y="454"/>
                  <a:pt x="368" y="440"/>
                </a:cubicBezTo>
                <a:cubicBezTo>
                  <a:pt x="369" y="436"/>
                  <a:pt x="369" y="431"/>
                  <a:pt x="370" y="427"/>
                </a:cubicBezTo>
                <a:cubicBezTo>
                  <a:pt x="373" y="400"/>
                  <a:pt x="375" y="371"/>
                  <a:pt x="376" y="342"/>
                </a:cubicBezTo>
                <a:cubicBezTo>
                  <a:pt x="376" y="337"/>
                  <a:pt x="376" y="332"/>
                  <a:pt x="376" y="327"/>
                </a:cubicBezTo>
                <a:cubicBezTo>
                  <a:pt x="376" y="314"/>
                  <a:pt x="376" y="301"/>
                  <a:pt x="375" y="288"/>
                </a:cubicBezTo>
                <a:cubicBezTo>
                  <a:pt x="375" y="287"/>
                  <a:pt x="375" y="287"/>
                  <a:pt x="375" y="287"/>
                </a:cubicBezTo>
                <a:cubicBezTo>
                  <a:pt x="375" y="281"/>
                  <a:pt x="374" y="276"/>
                  <a:pt x="374" y="270"/>
                </a:cubicBezTo>
                <a:cubicBezTo>
                  <a:pt x="374" y="270"/>
                  <a:pt x="374" y="270"/>
                  <a:pt x="374" y="270"/>
                </a:cubicBezTo>
                <a:cubicBezTo>
                  <a:pt x="374" y="265"/>
                  <a:pt x="373" y="261"/>
                  <a:pt x="373" y="257"/>
                </a:cubicBezTo>
                <a:cubicBezTo>
                  <a:pt x="372" y="243"/>
                  <a:pt x="370" y="229"/>
                  <a:pt x="368" y="215"/>
                </a:cubicBezTo>
                <a:cubicBezTo>
                  <a:pt x="367" y="207"/>
                  <a:pt x="365" y="199"/>
                  <a:pt x="364" y="191"/>
                </a:cubicBezTo>
                <a:cubicBezTo>
                  <a:pt x="363" y="190"/>
                  <a:pt x="363" y="189"/>
                  <a:pt x="363" y="188"/>
                </a:cubicBezTo>
                <a:cubicBezTo>
                  <a:pt x="363" y="188"/>
                  <a:pt x="363" y="188"/>
                  <a:pt x="363" y="188"/>
                </a:cubicBezTo>
                <a:cubicBezTo>
                  <a:pt x="362" y="181"/>
                  <a:pt x="360" y="173"/>
                  <a:pt x="358" y="165"/>
                </a:cubicBezTo>
                <a:cubicBezTo>
                  <a:pt x="352" y="139"/>
                  <a:pt x="344" y="113"/>
                  <a:pt x="334" y="86"/>
                </a:cubicBezTo>
                <a:cubicBezTo>
                  <a:pt x="332" y="80"/>
                  <a:pt x="330" y="74"/>
                  <a:pt x="327" y="67"/>
                </a:cubicBezTo>
                <a:cubicBezTo>
                  <a:pt x="323" y="57"/>
                  <a:pt x="319" y="48"/>
                  <a:pt x="314" y="38"/>
                </a:cubicBezTo>
                <a:cubicBezTo>
                  <a:pt x="308" y="25"/>
                  <a:pt x="302" y="12"/>
                  <a:pt x="295" y="0"/>
                </a:cubicBezTo>
                <a:cubicBezTo>
                  <a:pt x="296" y="1"/>
                  <a:pt x="310" y="14"/>
                  <a:pt x="328" y="39"/>
                </a:cubicBezTo>
                <a:cubicBezTo>
                  <a:pt x="334" y="47"/>
                  <a:pt x="340" y="56"/>
                  <a:pt x="346" y="66"/>
                </a:cubicBezTo>
                <a:cubicBezTo>
                  <a:pt x="346" y="66"/>
                  <a:pt x="346" y="66"/>
                  <a:pt x="346" y="66"/>
                </a:cubicBezTo>
                <a:cubicBezTo>
                  <a:pt x="359" y="87"/>
                  <a:pt x="373" y="114"/>
                  <a:pt x="386" y="146"/>
                </a:cubicBezTo>
                <a:cubicBezTo>
                  <a:pt x="392" y="163"/>
                  <a:pt x="398" y="181"/>
                  <a:pt x="404" y="201"/>
                </a:cubicBezTo>
                <a:cubicBezTo>
                  <a:pt x="406" y="210"/>
                  <a:pt x="408" y="218"/>
                  <a:pt x="410" y="228"/>
                </a:cubicBezTo>
                <a:cubicBezTo>
                  <a:pt x="410" y="228"/>
                  <a:pt x="410" y="228"/>
                  <a:pt x="410" y="228"/>
                </a:cubicBezTo>
                <a:cubicBezTo>
                  <a:pt x="412" y="238"/>
                  <a:pt x="414" y="248"/>
                  <a:pt x="416" y="259"/>
                </a:cubicBezTo>
                <a:cubicBezTo>
                  <a:pt x="420" y="281"/>
                  <a:pt x="423" y="305"/>
                  <a:pt x="424" y="331"/>
                </a:cubicBezTo>
                <a:cubicBezTo>
                  <a:pt x="424" y="340"/>
                  <a:pt x="425" y="350"/>
                  <a:pt x="425" y="361"/>
                </a:cubicBezTo>
                <a:cubicBezTo>
                  <a:pt x="425" y="370"/>
                  <a:pt x="425" y="379"/>
                  <a:pt x="425" y="389"/>
                </a:cubicBezTo>
                <a:cubicBezTo>
                  <a:pt x="425" y="389"/>
                  <a:pt x="429" y="381"/>
                  <a:pt x="437" y="370"/>
                </a:cubicBezTo>
                <a:cubicBezTo>
                  <a:pt x="442" y="362"/>
                  <a:pt x="449" y="353"/>
                  <a:pt x="457" y="344"/>
                </a:cubicBezTo>
                <a:cubicBezTo>
                  <a:pt x="467" y="331"/>
                  <a:pt x="478" y="317"/>
                  <a:pt x="491" y="306"/>
                </a:cubicBezTo>
                <a:cubicBezTo>
                  <a:pt x="495" y="302"/>
                  <a:pt x="501" y="297"/>
                  <a:pt x="506" y="291"/>
                </a:cubicBezTo>
                <a:cubicBezTo>
                  <a:pt x="511" y="286"/>
                  <a:pt x="515" y="281"/>
                  <a:pt x="520" y="275"/>
                </a:cubicBezTo>
                <a:cubicBezTo>
                  <a:pt x="528" y="265"/>
                  <a:pt x="537" y="253"/>
                  <a:pt x="546" y="239"/>
                </a:cubicBezTo>
                <a:cubicBezTo>
                  <a:pt x="546" y="239"/>
                  <a:pt x="546" y="239"/>
                  <a:pt x="546" y="239"/>
                </a:cubicBezTo>
                <a:cubicBezTo>
                  <a:pt x="551" y="231"/>
                  <a:pt x="556" y="222"/>
                  <a:pt x="561" y="213"/>
                </a:cubicBezTo>
                <a:cubicBezTo>
                  <a:pt x="575" y="186"/>
                  <a:pt x="588" y="153"/>
                  <a:pt x="599" y="113"/>
                </a:cubicBezTo>
                <a:cubicBezTo>
                  <a:pt x="602" y="101"/>
                  <a:pt x="605" y="88"/>
                  <a:pt x="608" y="74"/>
                </a:cubicBezTo>
                <a:cubicBezTo>
                  <a:pt x="608" y="74"/>
                  <a:pt x="611" y="91"/>
                  <a:pt x="608" y="120"/>
                </a:cubicBezTo>
                <a:cubicBezTo>
                  <a:pt x="608" y="123"/>
                  <a:pt x="607" y="127"/>
                  <a:pt x="607" y="131"/>
                </a:cubicBezTo>
                <a:cubicBezTo>
                  <a:pt x="607" y="131"/>
                  <a:pt x="607" y="131"/>
                  <a:pt x="607" y="131"/>
                </a:cubicBezTo>
                <a:cubicBezTo>
                  <a:pt x="606" y="137"/>
                  <a:pt x="605" y="143"/>
                  <a:pt x="604" y="150"/>
                </a:cubicBezTo>
                <a:cubicBezTo>
                  <a:pt x="600" y="174"/>
                  <a:pt x="592" y="203"/>
                  <a:pt x="578" y="235"/>
                </a:cubicBezTo>
                <a:cubicBezTo>
                  <a:pt x="574" y="244"/>
                  <a:pt x="570" y="253"/>
                  <a:pt x="566" y="262"/>
                </a:cubicBezTo>
                <a:cubicBezTo>
                  <a:pt x="563" y="268"/>
                  <a:pt x="560" y="274"/>
                  <a:pt x="556" y="280"/>
                </a:cubicBezTo>
                <a:cubicBezTo>
                  <a:pt x="553" y="286"/>
                  <a:pt x="550" y="291"/>
                  <a:pt x="547" y="297"/>
                </a:cubicBezTo>
                <a:cubicBezTo>
                  <a:pt x="544" y="302"/>
                  <a:pt x="541" y="306"/>
                  <a:pt x="538" y="311"/>
                </a:cubicBezTo>
                <a:cubicBezTo>
                  <a:pt x="521" y="337"/>
                  <a:pt x="508" y="359"/>
                  <a:pt x="496" y="376"/>
                </a:cubicBezTo>
                <a:cubicBezTo>
                  <a:pt x="493" y="379"/>
                  <a:pt x="491" y="383"/>
                  <a:pt x="489" y="386"/>
                </a:cubicBezTo>
                <a:cubicBezTo>
                  <a:pt x="448" y="446"/>
                  <a:pt x="439" y="449"/>
                  <a:pt x="427" y="479"/>
                </a:cubicBezTo>
                <a:cubicBezTo>
                  <a:pt x="427" y="479"/>
                  <a:pt x="426" y="483"/>
                  <a:pt x="425" y="489"/>
                </a:cubicBezTo>
                <a:cubicBezTo>
                  <a:pt x="425" y="492"/>
                  <a:pt x="424" y="497"/>
                  <a:pt x="423" y="501"/>
                </a:cubicBezTo>
                <a:cubicBezTo>
                  <a:pt x="419" y="526"/>
                  <a:pt x="411" y="568"/>
                  <a:pt x="406" y="605"/>
                </a:cubicBezTo>
                <a:cubicBezTo>
                  <a:pt x="401" y="635"/>
                  <a:pt x="397" y="663"/>
                  <a:pt x="396" y="677"/>
                </a:cubicBezTo>
                <a:cubicBezTo>
                  <a:pt x="396" y="677"/>
                  <a:pt x="444" y="624"/>
                  <a:pt x="496" y="584"/>
                </a:cubicBezTo>
                <a:cubicBezTo>
                  <a:pt x="502" y="579"/>
                  <a:pt x="509" y="574"/>
                  <a:pt x="515" y="570"/>
                </a:cubicBezTo>
                <a:cubicBezTo>
                  <a:pt x="545" y="548"/>
                  <a:pt x="581" y="519"/>
                  <a:pt x="614" y="485"/>
                </a:cubicBezTo>
                <a:cubicBezTo>
                  <a:pt x="615" y="485"/>
                  <a:pt x="615" y="484"/>
                  <a:pt x="616" y="483"/>
                </a:cubicBezTo>
                <a:cubicBezTo>
                  <a:pt x="644" y="454"/>
                  <a:pt x="669" y="422"/>
                  <a:pt x="685" y="390"/>
                </a:cubicBezTo>
                <a:cubicBezTo>
                  <a:pt x="686" y="387"/>
                  <a:pt x="688" y="385"/>
                  <a:pt x="689" y="383"/>
                </a:cubicBezTo>
                <a:cubicBezTo>
                  <a:pt x="689" y="383"/>
                  <a:pt x="688" y="386"/>
                  <a:pt x="686" y="390"/>
                </a:cubicBezTo>
                <a:cubicBezTo>
                  <a:pt x="681" y="406"/>
                  <a:pt x="665" y="444"/>
                  <a:pt x="632" y="490"/>
                </a:cubicBezTo>
                <a:cubicBezTo>
                  <a:pt x="631" y="490"/>
                  <a:pt x="631" y="491"/>
                  <a:pt x="630" y="492"/>
                </a:cubicBezTo>
                <a:cubicBezTo>
                  <a:pt x="607" y="523"/>
                  <a:pt x="576" y="558"/>
                  <a:pt x="534" y="59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8208481" y="3288929"/>
            <a:ext cx="1218399" cy="1220707"/>
          </a:xfrm>
          <a:custGeom>
            <a:avLst/>
            <a:gdLst/>
            <a:ahLst/>
            <a:cxnLst/>
            <a:rect l="l" t="t" r="r" b="b"/>
            <a:pathLst>
              <a:path w="327" h="328">
                <a:moveTo>
                  <a:pt x="323" y="198"/>
                </a:moveTo>
                <a:cubicBezTo>
                  <a:pt x="321" y="209"/>
                  <a:pt x="317" y="219"/>
                  <a:pt x="313" y="229"/>
                </a:cubicBezTo>
                <a:cubicBezTo>
                  <a:pt x="312" y="231"/>
                  <a:pt x="311" y="233"/>
                  <a:pt x="310" y="235"/>
                </a:cubicBezTo>
                <a:cubicBezTo>
                  <a:pt x="295" y="266"/>
                  <a:pt x="270" y="291"/>
                  <a:pt x="240" y="307"/>
                </a:cubicBezTo>
                <a:cubicBezTo>
                  <a:pt x="228" y="313"/>
                  <a:pt x="216" y="318"/>
                  <a:pt x="203" y="321"/>
                </a:cubicBezTo>
                <a:cubicBezTo>
                  <a:pt x="193" y="323"/>
                  <a:pt x="183" y="325"/>
                  <a:pt x="173" y="325"/>
                </a:cubicBezTo>
                <a:cubicBezTo>
                  <a:pt x="121" y="328"/>
                  <a:pt x="74" y="306"/>
                  <a:pt x="42" y="270"/>
                </a:cubicBezTo>
                <a:cubicBezTo>
                  <a:pt x="31" y="257"/>
                  <a:pt x="22" y="243"/>
                  <a:pt x="15" y="227"/>
                </a:cubicBezTo>
                <a:cubicBezTo>
                  <a:pt x="8" y="210"/>
                  <a:pt x="3" y="191"/>
                  <a:pt x="2" y="171"/>
                </a:cubicBezTo>
                <a:cubicBezTo>
                  <a:pt x="0" y="133"/>
                  <a:pt x="12" y="97"/>
                  <a:pt x="32" y="68"/>
                </a:cubicBezTo>
                <a:cubicBezTo>
                  <a:pt x="35" y="65"/>
                  <a:pt x="37" y="62"/>
                  <a:pt x="39" y="59"/>
                </a:cubicBezTo>
                <a:cubicBezTo>
                  <a:pt x="55" y="40"/>
                  <a:pt x="76" y="24"/>
                  <a:pt x="99" y="14"/>
                </a:cubicBezTo>
                <a:cubicBezTo>
                  <a:pt x="109" y="10"/>
                  <a:pt x="120" y="6"/>
                  <a:pt x="132" y="4"/>
                </a:cubicBezTo>
                <a:cubicBezTo>
                  <a:pt x="139" y="2"/>
                  <a:pt x="147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6" y="1"/>
                  <a:pt x="156" y="1"/>
                </a:cubicBezTo>
                <a:cubicBezTo>
                  <a:pt x="165" y="0"/>
                  <a:pt x="173" y="0"/>
                  <a:pt x="182" y="1"/>
                </a:cubicBezTo>
                <a:cubicBezTo>
                  <a:pt x="182" y="1"/>
                  <a:pt x="182" y="1"/>
                  <a:pt x="182" y="1"/>
                </a:cubicBezTo>
                <a:cubicBezTo>
                  <a:pt x="206" y="4"/>
                  <a:pt x="228" y="12"/>
                  <a:pt x="248" y="24"/>
                </a:cubicBezTo>
                <a:cubicBezTo>
                  <a:pt x="253" y="27"/>
                  <a:pt x="259" y="30"/>
                  <a:pt x="264" y="34"/>
                </a:cubicBezTo>
                <a:cubicBezTo>
                  <a:pt x="277" y="45"/>
                  <a:pt x="290" y="58"/>
                  <a:pt x="299" y="72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302" y="77"/>
                  <a:pt x="305" y="82"/>
                  <a:pt x="308" y="86"/>
                </a:cubicBezTo>
                <a:cubicBezTo>
                  <a:pt x="319" y="107"/>
                  <a:pt x="325" y="130"/>
                  <a:pt x="327" y="155"/>
                </a:cubicBezTo>
                <a:cubicBezTo>
                  <a:pt x="327" y="170"/>
                  <a:pt x="326" y="184"/>
                  <a:pt x="323" y="19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7735429" y="2682036"/>
            <a:ext cx="535357" cy="535357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2" y="69"/>
                </a:moveTo>
                <a:cubicBezTo>
                  <a:pt x="144" y="107"/>
                  <a:pt x="114" y="140"/>
                  <a:pt x="76" y="142"/>
                </a:cubicBezTo>
                <a:cubicBezTo>
                  <a:pt x="37" y="144"/>
                  <a:pt x="4" y="114"/>
                  <a:pt x="2" y="76"/>
                </a:cubicBezTo>
                <a:cubicBezTo>
                  <a:pt x="0" y="37"/>
                  <a:pt x="30" y="4"/>
                  <a:pt x="69" y="2"/>
                </a:cubicBezTo>
                <a:cubicBezTo>
                  <a:pt x="107" y="0"/>
                  <a:pt x="140" y="30"/>
                  <a:pt x="142" y="69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0377600" y="3325850"/>
            <a:ext cx="537665" cy="535357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2" y="69"/>
                </a:moveTo>
                <a:cubicBezTo>
                  <a:pt x="144" y="108"/>
                  <a:pt x="114" y="141"/>
                  <a:pt x="75" y="142"/>
                </a:cubicBezTo>
                <a:cubicBezTo>
                  <a:pt x="36" y="144"/>
                  <a:pt x="3" y="115"/>
                  <a:pt x="1" y="76"/>
                </a:cubicBezTo>
                <a:cubicBezTo>
                  <a:pt x="0" y="37"/>
                  <a:pt x="29" y="4"/>
                  <a:pt x="68" y="2"/>
                </a:cubicBezTo>
                <a:cubicBezTo>
                  <a:pt x="107" y="0"/>
                  <a:pt x="140" y="30"/>
                  <a:pt x="142" y="69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8990749" y="3575068"/>
            <a:ext cx="539972" cy="537665"/>
          </a:xfrm>
          <a:custGeom>
            <a:avLst/>
            <a:gdLst/>
            <a:ahLst/>
            <a:cxnLst/>
            <a:rect l="l" t="t" r="r" b="b"/>
            <a:pathLst>
              <a:path w="145" h="144">
                <a:moveTo>
                  <a:pt x="143" y="68"/>
                </a:moveTo>
                <a:cubicBezTo>
                  <a:pt x="145" y="107"/>
                  <a:pt x="115" y="140"/>
                  <a:pt x="76" y="142"/>
                </a:cubicBezTo>
                <a:cubicBezTo>
                  <a:pt x="37" y="144"/>
                  <a:pt x="4" y="114"/>
                  <a:pt x="2" y="75"/>
                </a:cubicBezTo>
                <a:cubicBezTo>
                  <a:pt x="0" y="36"/>
                  <a:pt x="30" y="3"/>
                  <a:pt x="69" y="2"/>
                </a:cubicBezTo>
                <a:cubicBezTo>
                  <a:pt x="108" y="0"/>
                  <a:pt x="141" y="29"/>
                  <a:pt x="143" y="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011516" y="2017455"/>
            <a:ext cx="537665" cy="537665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3" y="68"/>
                </a:moveTo>
                <a:cubicBezTo>
                  <a:pt x="144" y="107"/>
                  <a:pt x="115" y="140"/>
                  <a:pt x="76" y="142"/>
                </a:cubicBezTo>
                <a:cubicBezTo>
                  <a:pt x="37" y="144"/>
                  <a:pt x="4" y="114"/>
                  <a:pt x="2" y="75"/>
                </a:cubicBezTo>
                <a:cubicBezTo>
                  <a:pt x="0" y="37"/>
                  <a:pt x="30" y="4"/>
                  <a:pt x="69" y="2"/>
                </a:cubicBezTo>
                <a:cubicBezTo>
                  <a:pt x="108" y="0"/>
                  <a:pt x="141" y="30"/>
                  <a:pt x="143" y="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10389138" y="1775161"/>
            <a:ext cx="200760" cy="203066"/>
          </a:xfrm>
          <a:custGeom>
            <a:avLst/>
            <a:gdLst/>
            <a:ahLst/>
            <a:cxnLst/>
            <a:rect l="l" t="t" r="r" b="b"/>
            <a:pathLst>
              <a:path w="54" h="54">
                <a:moveTo>
                  <a:pt x="53" y="25"/>
                </a:moveTo>
                <a:cubicBezTo>
                  <a:pt x="54" y="40"/>
                  <a:pt x="43" y="52"/>
                  <a:pt x="28" y="53"/>
                </a:cubicBezTo>
                <a:cubicBezTo>
                  <a:pt x="14" y="54"/>
                  <a:pt x="2" y="42"/>
                  <a:pt x="1" y="28"/>
                </a:cubicBezTo>
                <a:cubicBezTo>
                  <a:pt x="0" y="14"/>
                  <a:pt x="11" y="1"/>
                  <a:pt x="26" y="1"/>
                </a:cubicBezTo>
                <a:cubicBezTo>
                  <a:pt x="40" y="0"/>
                  <a:pt x="52" y="11"/>
                  <a:pt x="53" y="2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0594512" y="2151295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1" y="12"/>
                  <a:pt x="1" y="8"/>
                </a:cubicBezTo>
                <a:cubicBezTo>
                  <a:pt x="0" y="4"/>
                  <a:pt x="4" y="1"/>
                  <a:pt x="8" y="0"/>
                </a:cubicBezTo>
                <a:cubicBezTo>
                  <a:pt x="12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8238505" y="2642807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4" y="7"/>
                </a:moveTo>
                <a:cubicBezTo>
                  <a:pt x="15" y="11"/>
                  <a:pt x="12" y="14"/>
                  <a:pt x="8" y="14"/>
                </a:cubicBezTo>
                <a:cubicBezTo>
                  <a:pt x="3" y="15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8508493" y="2518197"/>
            <a:ext cx="916111" cy="918413"/>
          </a:xfrm>
          <a:custGeom>
            <a:avLst/>
            <a:gdLst/>
            <a:ahLst/>
            <a:cxnLst/>
            <a:rect l="l" t="t" r="r" b="b"/>
            <a:pathLst>
              <a:path w="246" h="247">
                <a:moveTo>
                  <a:pt x="243" y="118"/>
                </a:moveTo>
                <a:cubicBezTo>
                  <a:pt x="246" y="184"/>
                  <a:pt x="195" y="240"/>
                  <a:pt x="129" y="243"/>
                </a:cubicBezTo>
                <a:cubicBezTo>
                  <a:pt x="63" y="247"/>
                  <a:pt x="7" y="196"/>
                  <a:pt x="3" y="130"/>
                </a:cubicBezTo>
                <a:cubicBezTo>
                  <a:pt x="0" y="63"/>
                  <a:pt x="51" y="7"/>
                  <a:pt x="117" y="4"/>
                </a:cubicBezTo>
                <a:cubicBezTo>
                  <a:pt x="183" y="0"/>
                  <a:pt x="240" y="51"/>
                  <a:pt x="243" y="118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9491523" y="3076628"/>
            <a:ext cx="768426" cy="766113"/>
          </a:xfrm>
          <a:custGeom>
            <a:avLst/>
            <a:gdLst/>
            <a:ahLst/>
            <a:cxnLst/>
            <a:rect l="l" t="t" r="r" b="b"/>
            <a:pathLst>
              <a:path w="206" h="206">
                <a:moveTo>
                  <a:pt x="204" y="98"/>
                </a:moveTo>
                <a:cubicBezTo>
                  <a:pt x="206" y="153"/>
                  <a:pt x="164" y="200"/>
                  <a:pt x="108" y="203"/>
                </a:cubicBezTo>
                <a:cubicBezTo>
                  <a:pt x="53" y="206"/>
                  <a:pt x="6" y="163"/>
                  <a:pt x="3" y="108"/>
                </a:cubicBezTo>
                <a:cubicBezTo>
                  <a:pt x="0" y="52"/>
                  <a:pt x="43" y="5"/>
                  <a:pt x="98" y="3"/>
                </a:cubicBezTo>
                <a:cubicBezTo>
                  <a:pt x="154" y="0"/>
                  <a:pt x="201" y="42"/>
                  <a:pt x="204" y="98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9286119" y="1800544"/>
            <a:ext cx="745346" cy="740732"/>
          </a:xfrm>
          <a:custGeom>
            <a:avLst/>
            <a:gdLst/>
            <a:ahLst/>
            <a:cxnLst/>
            <a:rect l="l" t="t" r="r" b="b"/>
            <a:pathLst>
              <a:path w="200" h="199">
                <a:moveTo>
                  <a:pt x="197" y="95"/>
                </a:moveTo>
                <a:cubicBezTo>
                  <a:pt x="200" y="148"/>
                  <a:pt x="158" y="194"/>
                  <a:pt x="105" y="197"/>
                </a:cubicBezTo>
                <a:cubicBezTo>
                  <a:pt x="51" y="199"/>
                  <a:pt x="6" y="158"/>
                  <a:pt x="3" y="105"/>
                </a:cubicBezTo>
                <a:cubicBezTo>
                  <a:pt x="0" y="51"/>
                  <a:pt x="42" y="5"/>
                  <a:pt x="95" y="3"/>
                </a:cubicBezTo>
                <a:cubicBezTo>
                  <a:pt x="149" y="0"/>
                  <a:pt x="194" y="41"/>
                  <a:pt x="197" y="9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10220685" y="2268982"/>
            <a:ext cx="256141" cy="258448"/>
          </a:xfrm>
          <a:custGeom>
            <a:avLst/>
            <a:gdLst/>
            <a:ahLst/>
            <a:cxnLst/>
            <a:rect l="l" t="t" r="r" b="b"/>
            <a:pathLst>
              <a:path w="69" h="69">
                <a:moveTo>
                  <a:pt x="68" y="33"/>
                </a:moveTo>
                <a:cubicBezTo>
                  <a:pt x="69" y="52"/>
                  <a:pt x="54" y="67"/>
                  <a:pt x="36" y="68"/>
                </a:cubicBezTo>
                <a:cubicBezTo>
                  <a:pt x="17" y="69"/>
                  <a:pt x="1" y="55"/>
                  <a:pt x="0" y="36"/>
                </a:cubicBezTo>
                <a:cubicBezTo>
                  <a:pt x="0" y="18"/>
                  <a:pt x="14" y="2"/>
                  <a:pt x="32" y="1"/>
                </a:cubicBezTo>
                <a:cubicBezTo>
                  <a:pt x="51" y="0"/>
                  <a:pt x="67" y="14"/>
                  <a:pt x="68" y="3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7940803" y="1975919"/>
            <a:ext cx="235373" cy="237681"/>
          </a:xfrm>
          <a:custGeom>
            <a:avLst/>
            <a:gdLst/>
            <a:ahLst/>
            <a:cxnLst/>
            <a:rect l="l" t="t" r="r" b="b"/>
            <a:pathLst>
              <a:path w="63" h="64">
                <a:moveTo>
                  <a:pt x="62" y="30"/>
                </a:moveTo>
                <a:cubicBezTo>
                  <a:pt x="63" y="47"/>
                  <a:pt x="50" y="62"/>
                  <a:pt x="33" y="63"/>
                </a:cubicBezTo>
                <a:cubicBezTo>
                  <a:pt x="16" y="64"/>
                  <a:pt x="1" y="51"/>
                  <a:pt x="1" y="34"/>
                </a:cubicBezTo>
                <a:cubicBezTo>
                  <a:pt x="0" y="16"/>
                  <a:pt x="13" y="2"/>
                  <a:pt x="30" y="1"/>
                </a:cubicBezTo>
                <a:cubicBezTo>
                  <a:pt x="47" y="0"/>
                  <a:pt x="62" y="13"/>
                  <a:pt x="62" y="30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marL="0" algn="ctr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9819167" y="1445178"/>
            <a:ext cx="237681" cy="239987"/>
          </a:xfrm>
          <a:custGeom>
            <a:avLst/>
            <a:gdLst/>
            <a:ahLst/>
            <a:cxnLst/>
            <a:rect l="l" t="t" r="r" b="b"/>
            <a:pathLst>
              <a:path w="64" h="64">
                <a:moveTo>
                  <a:pt x="63" y="31"/>
                </a:moveTo>
                <a:cubicBezTo>
                  <a:pt x="64" y="48"/>
                  <a:pt x="50" y="62"/>
                  <a:pt x="33" y="63"/>
                </a:cubicBezTo>
                <a:cubicBezTo>
                  <a:pt x="16" y="64"/>
                  <a:pt x="2" y="51"/>
                  <a:pt x="1" y="34"/>
                </a:cubicBezTo>
                <a:cubicBezTo>
                  <a:pt x="0" y="17"/>
                  <a:pt x="13" y="2"/>
                  <a:pt x="30" y="1"/>
                </a:cubicBezTo>
                <a:cubicBezTo>
                  <a:pt x="47" y="0"/>
                  <a:pt x="62" y="13"/>
                  <a:pt x="63" y="3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marL="0" algn="ctr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10123767" y="2439742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1"/>
                  <a:pt x="7" y="0"/>
                </a:cubicBezTo>
                <a:cubicBezTo>
                  <a:pt x="11" y="0"/>
                  <a:pt x="14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10610665" y="3171242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4" y="7"/>
                </a:moveTo>
                <a:cubicBezTo>
                  <a:pt x="15" y="11"/>
                  <a:pt x="12" y="14"/>
                  <a:pt x="8" y="14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8817681" y="2195140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1"/>
                  <a:pt x="7" y="1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8480775" y="1389796"/>
            <a:ext cx="57690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4"/>
                  <a:pt x="8" y="14"/>
                </a:cubicBezTo>
                <a:cubicBezTo>
                  <a:pt x="4" y="15"/>
                  <a:pt x="1" y="12"/>
                  <a:pt x="1" y="8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8277708" y="3178166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4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2" name="Freeform 32"/>
          <p:cNvSpPr/>
          <p:nvPr/>
        </p:nvSpPr>
        <p:spPr>
          <a:xfrm>
            <a:off x="8370012" y="2354362"/>
            <a:ext cx="341521" cy="346136"/>
          </a:xfrm>
          <a:custGeom>
            <a:avLst/>
            <a:gdLst/>
            <a:ahLst/>
            <a:cxnLst/>
            <a:rect l="l" t="t" r="r" b="b"/>
            <a:pathLst>
              <a:path w="92" h="93">
                <a:moveTo>
                  <a:pt x="91" y="44"/>
                </a:moveTo>
                <a:cubicBezTo>
                  <a:pt x="92" y="69"/>
                  <a:pt x="73" y="90"/>
                  <a:pt x="48" y="91"/>
                </a:cubicBezTo>
                <a:cubicBezTo>
                  <a:pt x="23" y="93"/>
                  <a:pt x="2" y="73"/>
                  <a:pt x="1" y="49"/>
                </a:cubicBezTo>
                <a:cubicBezTo>
                  <a:pt x="0" y="24"/>
                  <a:pt x="19" y="3"/>
                  <a:pt x="44" y="1"/>
                </a:cubicBezTo>
                <a:cubicBezTo>
                  <a:pt x="69" y="0"/>
                  <a:pt x="90" y="19"/>
                  <a:pt x="91" y="44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33" name="Freeform 33"/>
          <p:cNvSpPr/>
          <p:nvPr/>
        </p:nvSpPr>
        <p:spPr>
          <a:xfrm>
            <a:off x="10301450" y="2772033"/>
            <a:ext cx="346136" cy="346136"/>
          </a:xfrm>
          <a:custGeom>
            <a:avLst/>
            <a:gdLst/>
            <a:ahLst/>
            <a:cxnLst/>
            <a:rect l="l" t="t" r="r" b="b"/>
            <a:pathLst>
              <a:path w="93" h="93">
                <a:moveTo>
                  <a:pt x="92" y="44"/>
                </a:moveTo>
                <a:cubicBezTo>
                  <a:pt x="93" y="69"/>
                  <a:pt x="74" y="90"/>
                  <a:pt x="49" y="91"/>
                </a:cubicBezTo>
                <a:cubicBezTo>
                  <a:pt x="24" y="93"/>
                  <a:pt x="3" y="74"/>
                  <a:pt x="2" y="49"/>
                </a:cubicBezTo>
                <a:cubicBezTo>
                  <a:pt x="0" y="24"/>
                  <a:pt x="19" y="3"/>
                  <a:pt x="44" y="1"/>
                </a:cubicBezTo>
                <a:cubicBezTo>
                  <a:pt x="69" y="0"/>
                  <a:pt x="90" y="19"/>
                  <a:pt x="92" y="4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34" name="AutoShape 34"/>
          <p:cNvSpPr/>
          <p:nvPr/>
        </p:nvSpPr>
        <p:spPr>
          <a:xfrm>
            <a:off x="8586923" y="1223651"/>
            <a:ext cx="978411" cy="978410"/>
          </a:xfrm>
          <a:prstGeom prst="ellipse">
            <a:avLst/>
          </a:prstGeom>
          <a:solidFill>
            <a:srgbClr val="EFD0E2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35" name="Connector 35"/>
          <p:cNvCxnSpPr/>
          <p:nvPr/>
        </p:nvCxnSpPr>
        <p:spPr>
          <a:xfrm>
            <a:off x="8400854" y="3773427"/>
            <a:ext cx="1142924" cy="414214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</a:ln>
        </p:spPr>
      </p:cxnSp>
      <p:cxnSp>
        <p:nvCxnSpPr>
          <p:cNvPr id="36" name="Connector 36"/>
          <p:cNvCxnSpPr/>
          <p:nvPr/>
        </p:nvCxnSpPr>
        <p:spPr>
          <a:xfrm flipV="1">
            <a:off x="9559119" y="3903828"/>
            <a:ext cx="1020194" cy="276143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</a:ln>
        </p:spPr>
      </p:cxnSp>
      <p:sp>
        <p:nvSpPr>
          <p:cNvPr id="37" name="Freeform 37"/>
          <p:cNvSpPr/>
          <p:nvPr/>
        </p:nvSpPr>
        <p:spPr>
          <a:xfrm>
            <a:off x="8720997" y="3283162"/>
            <a:ext cx="1169940" cy="1169941"/>
          </a:xfrm>
          <a:custGeom>
            <a:avLst/>
            <a:gdLst/>
            <a:ahLst/>
            <a:cxnLst/>
            <a:rect l="l" t="t" r="r" b="b"/>
            <a:pathLst>
              <a:path w="314" h="314">
                <a:moveTo>
                  <a:pt x="310" y="150"/>
                </a:moveTo>
                <a:cubicBezTo>
                  <a:pt x="314" y="234"/>
                  <a:pt x="249" y="306"/>
                  <a:pt x="165" y="310"/>
                </a:cubicBezTo>
                <a:cubicBezTo>
                  <a:pt x="80" y="314"/>
                  <a:pt x="9" y="249"/>
                  <a:pt x="4" y="165"/>
                </a:cubicBezTo>
                <a:cubicBezTo>
                  <a:pt x="0" y="80"/>
                  <a:pt x="65" y="9"/>
                  <a:pt x="149" y="4"/>
                </a:cubicBezTo>
                <a:cubicBezTo>
                  <a:pt x="234" y="0"/>
                  <a:pt x="306" y="65"/>
                  <a:pt x="310" y="15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8" name="Freeform 38"/>
          <p:cNvSpPr/>
          <p:nvPr/>
        </p:nvSpPr>
        <p:spPr>
          <a:xfrm>
            <a:off x="8370011" y="2421283"/>
            <a:ext cx="953029" cy="948413"/>
          </a:xfrm>
          <a:custGeom>
            <a:avLst/>
            <a:gdLst/>
            <a:ahLst/>
            <a:cxnLst/>
            <a:rect l="l" t="t" r="r" b="b"/>
            <a:pathLst>
              <a:path w="256" h="255">
                <a:moveTo>
                  <a:pt x="252" y="121"/>
                </a:moveTo>
                <a:cubicBezTo>
                  <a:pt x="256" y="190"/>
                  <a:pt x="203" y="248"/>
                  <a:pt x="134" y="252"/>
                </a:cubicBezTo>
                <a:cubicBezTo>
                  <a:pt x="65" y="255"/>
                  <a:pt x="7" y="202"/>
                  <a:pt x="4" y="133"/>
                </a:cubicBezTo>
                <a:cubicBezTo>
                  <a:pt x="0" y="65"/>
                  <a:pt x="53" y="6"/>
                  <a:pt x="122" y="3"/>
                </a:cubicBezTo>
                <a:cubicBezTo>
                  <a:pt x="190" y="0"/>
                  <a:pt x="249" y="52"/>
                  <a:pt x="252" y="12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9" name="Freeform 39"/>
          <p:cNvSpPr/>
          <p:nvPr/>
        </p:nvSpPr>
        <p:spPr>
          <a:xfrm>
            <a:off x="8250017" y="1851311"/>
            <a:ext cx="1169940" cy="1169941"/>
          </a:xfrm>
          <a:custGeom>
            <a:avLst/>
            <a:gdLst/>
            <a:ahLst/>
            <a:cxnLst/>
            <a:rect l="l" t="t" r="r" b="b"/>
            <a:pathLst>
              <a:path w="314" h="314">
                <a:moveTo>
                  <a:pt x="310" y="150"/>
                </a:moveTo>
                <a:cubicBezTo>
                  <a:pt x="314" y="234"/>
                  <a:pt x="249" y="306"/>
                  <a:pt x="164" y="310"/>
                </a:cubicBezTo>
                <a:cubicBezTo>
                  <a:pt x="80" y="314"/>
                  <a:pt x="8" y="249"/>
                  <a:pt x="4" y="165"/>
                </a:cubicBezTo>
                <a:cubicBezTo>
                  <a:pt x="0" y="80"/>
                  <a:pt x="65" y="9"/>
                  <a:pt x="149" y="4"/>
                </a:cubicBezTo>
                <a:cubicBezTo>
                  <a:pt x="234" y="0"/>
                  <a:pt x="305" y="65"/>
                  <a:pt x="310" y="150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0" name="Freeform 40"/>
          <p:cNvSpPr/>
          <p:nvPr/>
        </p:nvSpPr>
        <p:spPr>
          <a:xfrm>
            <a:off x="9687635" y="2633579"/>
            <a:ext cx="856111" cy="856111"/>
          </a:xfrm>
          <a:custGeom>
            <a:avLst/>
            <a:gdLst/>
            <a:ahLst/>
            <a:cxnLst/>
            <a:rect l="l" t="t" r="r" b="b"/>
            <a:pathLst>
              <a:path w="230" h="230">
                <a:moveTo>
                  <a:pt x="227" y="109"/>
                </a:moveTo>
                <a:cubicBezTo>
                  <a:pt x="230" y="171"/>
                  <a:pt x="182" y="224"/>
                  <a:pt x="121" y="227"/>
                </a:cubicBezTo>
                <a:cubicBezTo>
                  <a:pt x="59" y="230"/>
                  <a:pt x="6" y="182"/>
                  <a:pt x="3" y="120"/>
                </a:cubicBezTo>
                <a:cubicBezTo>
                  <a:pt x="0" y="59"/>
                  <a:pt x="48" y="6"/>
                  <a:pt x="109" y="3"/>
                </a:cubicBezTo>
                <a:cubicBezTo>
                  <a:pt x="171" y="0"/>
                  <a:pt x="224" y="48"/>
                  <a:pt x="227" y="109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1" name="Freeform 41"/>
          <p:cNvSpPr/>
          <p:nvPr/>
        </p:nvSpPr>
        <p:spPr>
          <a:xfrm>
            <a:off x="8944598" y="2174371"/>
            <a:ext cx="1220707" cy="1220707"/>
          </a:xfrm>
          <a:custGeom>
            <a:avLst/>
            <a:gdLst/>
            <a:ahLst/>
            <a:cxnLst/>
            <a:rect l="l" t="t" r="r" b="b"/>
            <a:pathLst>
              <a:path w="328" h="328">
                <a:moveTo>
                  <a:pt x="323" y="156"/>
                </a:moveTo>
                <a:cubicBezTo>
                  <a:pt x="328" y="244"/>
                  <a:pt x="260" y="319"/>
                  <a:pt x="172" y="323"/>
                </a:cubicBezTo>
                <a:cubicBezTo>
                  <a:pt x="84" y="328"/>
                  <a:pt x="9" y="260"/>
                  <a:pt x="4" y="172"/>
                </a:cubicBezTo>
                <a:cubicBezTo>
                  <a:pt x="0" y="84"/>
                  <a:pt x="68" y="9"/>
                  <a:pt x="156" y="4"/>
                </a:cubicBezTo>
                <a:cubicBezTo>
                  <a:pt x="244" y="0"/>
                  <a:pt x="319" y="68"/>
                  <a:pt x="323" y="156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2" name="Freeform 42"/>
          <p:cNvSpPr/>
          <p:nvPr/>
        </p:nvSpPr>
        <p:spPr>
          <a:xfrm>
            <a:off x="10202224" y="3547377"/>
            <a:ext cx="722271" cy="717656"/>
          </a:xfrm>
          <a:custGeom>
            <a:avLst/>
            <a:gdLst/>
            <a:ahLst/>
            <a:cxnLst/>
            <a:rect l="l" t="t" r="r" b="b"/>
            <a:pathLst>
              <a:path w="194" h="193">
                <a:moveTo>
                  <a:pt x="192" y="93"/>
                </a:moveTo>
                <a:cubicBezTo>
                  <a:pt x="194" y="145"/>
                  <a:pt x="153" y="190"/>
                  <a:pt x="101" y="192"/>
                </a:cubicBezTo>
                <a:cubicBezTo>
                  <a:pt x="84" y="193"/>
                  <a:pt x="69" y="190"/>
                  <a:pt x="55" y="183"/>
                </a:cubicBezTo>
                <a:cubicBezTo>
                  <a:pt x="50" y="181"/>
                  <a:pt x="45" y="178"/>
                  <a:pt x="40" y="174"/>
                </a:cubicBezTo>
                <a:cubicBezTo>
                  <a:pt x="25" y="163"/>
                  <a:pt x="12" y="147"/>
                  <a:pt x="6" y="127"/>
                </a:cubicBezTo>
                <a:cubicBezTo>
                  <a:pt x="4" y="122"/>
                  <a:pt x="2" y="115"/>
                  <a:pt x="1" y="109"/>
                </a:cubicBezTo>
                <a:cubicBezTo>
                  <a:pt x="1" y="106"/>
                  <a:pt x="1" y="104"/>
                  <a:pt x="1" y="101"/>
                </a:cubicBezTo>
                <a:cubicBezTo>
                  <a:pt x="0" y="79"/>
                  <a:pt x="6" y="59"/>
                  <a:pt x="18" y="43"/>
                </a:cubicBezTo>
                <a:cubicBezTo>
                  <a:pt x="26" y="31"/>
                  <a:pt x="36" y="21"/>
                  <a:pt x="48" y="14"/>
                </a:cubicBezTo>
                <a:cubicBezTo>
                  <a:pt x="61" y="6"/>
                  <a:pt x="76" y="2"/>
                  <a:pt x="92" y="1"/>
                </a:cubicBezTo>
                <a:cubicBezTo>
                  <a:pt x="129" y="0"/>
                  <a:pt x="161" y="19"/>
                  <a:pt x="179" y="48"/>
                </a:cubicBezTo>
                <a:cubicBezTo>
                  <a:pt x="179" y="48"/>
                  <a:pt x="179" y="48"/>
                  <a:pt x="179" y="48"/>
                </a:cubicBezTo>
                <a:cubicBezTo>
                  <a:pt x="187" y="61"/>
                  <a:pt x="191" y="76"/>
                  <a:pt x="192" y="93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3" name="Freeform 43"/>
          <p:cNvSpPr/>
          <p:nvPr/>
        </p:nvSpPr>
        <p:spPr>
          <a:xfrm>
            <a:off x="7986955" y="3328158"/>
            <a:ext cx="869955" cy="869956"/>
          </a:xfrm>
          <a:custGeom>
            <a:avLst/>
            <a:gdLst/>
            <a:ahLst/>
            <a:cxnLst/>
            <a:rect l="l" t="t" r="r" b="b"/>
            <a:pathLst>
              <a:path w="234" h="234">
                <a:moveTo>
                  <a:pt x="232" y="112"/>
                </a:moveTo>
                <a:cubicBezTo>
                  <a:pt x="234" y="175"/>
                  <a:pt x="185" y="229"/>
                  <a:pt x="122" y="232"/>
                </a:cubicBezTo>
                <a:cubicBezTo>
                  <a:pt x="59" y="234"/>
                  <a:pt x="6" y="185"/>
                  <a:pt x="3" y="122"/>
                </a:cubicBezTo>
                <a:cubicBezTo>
                  <a:pt x="0" y="59"/>
                  <a:pt x="49" y="6"/>
                  <a:pt x="112" y="3"/>
                </a:cubicBezTo>
                <a:cubicBezTo>
                  <a:pt x="176" y="0"/>
                  <a:pt x="229" y="49"/>
                  <a:pt x="232" y="112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 cap="flat">
            <a:prstDash val="solid"/>
          </a:ln>
        </p:spPr>
        <p:txBody>
          <a:bodyPr vert="horz" wrap="none" lIns="0" tIns="0" rIns="0" bIns="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4" name="Rectangle 43"/>
          <p:cNvSpPr/>
          <p:nvPr/>
        </p:nvSpPr>
        <p:spPr>
          <a:xfrm>
            <a:off x="673011" y="1223651"/>
            <a:ext cx="6907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unit, system, and exploratory testing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covered backend and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real conditions safely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meets all requirements —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stable, user-friendly, and deployment-ready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testing will help maintain quality and performance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and beta releases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usability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test coverage: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edge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accessibility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responsiveness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AutoShape 2"/>
          <p:cNvSpPr/>
          <p:nvPr/>
        </p:nvSpPr>
        <p:spPr>
          <a:xfrm>
            <a:off x="634367" y="1455734"/>
            <a:ext cx="6937424" cy="4564066"/>
          </a:xfrm>
          <a:prstGeom prst="roundRect">
            <a:avLst>
              <a:gd name="adj" fmla="val 4500"/>
            </a:avLst>
          </a:prstGeom>
          <a:solidFill>
            <a:schemeClr val="accent1">
              <a:alpha val="45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676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1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54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References</a:t>
            </a:r>
            <a:endParaRPr lang="zh-CN" altLang="en-US" sz="54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07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02182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408563" y="326963"/>
            <a:ext cx="11598380" cy="1295400"/>
          </a:xfrm>
        </p:spPr>
        <p:txBody>
          <a:bodyPr vert="horz" lIns="91440" tIns="45720" rIns="91440" bIns="45720" anchor="b">
            <a:normAutofit/>
          </a:bodyPr>
          <a:lstStyle/>
          <a:p>
            <a:pPr algn="l"/>
            <a: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List of References</a:t>
            </a:r>
            <a:br>
              <a:rPr lang="en-US" altLang="zh-CN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</a:b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1644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8563" y="1644134"/>
            <a:ext cx="112500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[1]	 D. Beyer, "State of the art in software verification and witness validation: SV-COMP 2024," in </a:t>
            </a:r>
            <a:r>
              <a:rPr lang="en-US" i="1" kern="100" dirty="0">
                <a:latin typeface="Aptos"/>
                <a:ea typeface="Aptos"/>
                <a:cs typeface="Times New Roman" panose="02020603050405020304" pitchFamily="18" charset="0"/>
              </a:rPr>
              <a:t>International Conference on Tools and Algorithms for the Construction and Analysis of Systems</a:t>
            </a: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, 2024: Springer, pp. 299-329. 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[2]	 D. Beyer, M. </a:t>
            </a:r>
            <a:r>
              <a:rPr lang="en-US" kern="100" dirty="0" err="1">
                <a:latin typeface="Aptos"/>
                <a:ea typeface="Aptos"/>
                <a:cs typeface="Times New Roman" panose="02020603050405020304" pitchFamily="18" charset="0"/>
              </a:rPr>
              <a:t>Kettl</a:t>
            </a: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, and T. </a:t>
            </a:r>
            <a:r>
              <a:rPr lang="en-US" kern="100" dirty="0" err="1">
                <a:latin typeface="Aptos"/>
                <a:ea typeface="Aptos"/>
                <a:cs typeface="Times New Roman" panose="02020603050405020304" pitchFamily="18" charset="0"/>
              </a:rPr>
              <a:t>Lemberger</a:t>
            </a: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, "Fault Localization on Verification Witnesses," in </a:t>
            </a:r>
            <a:r>
              <a:rPr lang="en-US" i="1" kern="100" dirty="0">
                <a:latin typeface="Aptos"/>
                <a:ea typeface="Aptos"/>
                <a:cs typeface="Times New Roman" panose="02020603050405020304" pitchFamily="18" charset="0"/>
              </a:rPr>
              <a:t>International Symposium on Model Checking Software</a:t>
            </a: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, 2024: Springer, pp. 205-224. 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[3]	E. </a:t>
            </a:r>
            <a:r>
              <a:rPr lang="en-US" kern="100" dirty="0" err="1">
                <a:latin typeface="Aptos"/>
                <a:ea typeface="Aptos"/>
                <a:cs typeface="Times New Roman" panose="02020603050405020304" pitchFamily="18" charset="0"/>
              </a:rPr>
              <a:t>Ábrahám</a:t>
            </a: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 and H. Abbas, </a:t>
            </a:r>
            <a:r>
              <a:rPr lang="en-US" i="1" kern="100" dirty="0">
                <a:latin typeface="Aptos"/>
                <a:ea typeface="Aptos"/>
                <a:cs typeface="Times New Roman" panose="02020603050405020304" pitchFamily="18" charset="0"/>
              </a:rPr>
              <a:t>Runtime Verification: 24th International Conference, RV 2024, Istanbul, Turkey, October 15–17, 2024, Proceedings</a:t>
            </a: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. Springer Nature, 2024.</a:t>
            </a:r>
          </a:p>
          <a:p>
            <a:pPr marL="457200" marR="0" indent="-457200" algn="just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[4]	 D. Evans, "Towards differential program analysis," in </a:t>
            </a:r>
            <a:r>
              <a:rPr lang="en-US" i="1" kern="100" dirty="0">
                <a:latin typeface="Aptos"/>
                <a:ea typeface="Aptos"/>
                <a:cs typeface="Times New Roman" panose="02020603050405020304" pitchFamily="18" charset="0"/>
              </a:rPr>
              <a:t>Proc. ICSE 2003 Workshop on Dynamic…</a:t>
            </a:r>
            <a:r>
              <a:rPr lang="en-US" kern="100" dirty="0">
                <a:latin typeface="Aptos"/>
                <a:ea typeface="Aptos"/>
                <a:cs typeface="Times New Roman" panose="02020603050405020304" pitchFamily="18" charset="0"/>
              </a:rPr>
              <a:t>, 2003. </a:t>
            </a:r>
            <a:endParaRPr lang="en-US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4782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1163301"/>
            <a:ext cx="10858500" cy="2649655"/>
          </a:xfrm>
        </p:spPr>
        <p:txBody>
          <a:bodyPr vert="horz" lIns="91440" tIns="45720" rIns="91440" bIns="45720" anchor="b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72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21814" y="3812956"/>
            <a:ext cx="10858500" cy="818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1000"/>
              </a:spcBef>
              <a:defRPr/>
            </a:pPr>
            <a:endParaRPr lang="en-US" sz="11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Introduction to V&amp;V in LMS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8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The Growing Complexity</a:t>
            </a:r>
          </a:p>
        </p:txBody>
      </p:sp>
      <p:sp>
        <p:nvSpPr>
          <p:cNvPr id="3" name="Freeform 3"/>
          <p:cNvSpPr/>
          <p:nvPr/>
        </p:nvSpPr>
        <p:spPr>
          <a:xfrm>
            <a:off x="660400" y="1466549"/>
            <a:ext cx="4660868" cy="4843173"/>
          </a:xfrm>
          <a:custGeom>
            <a:avLst/>
            <a:gdLst/>
            <a:ahLst/>
            <a:cxnLst/>
            <a:rect l="l" t="t" r="r" b="b"/>
            <a:pathLst>
              <a:path w="3090098" h="2061095">
                <a:moveTo>
                  <a:pt x="0" y="0"/>
                </a:moveTo>
                <a:lnTo>
                  <a:pt x="3090098" y="0"/>
                </a:lnTo>
                <a:lnTo>
                  <a:pt x="3090098" y="2061095"/>
                </a:lnTo>
                <a:lnTo>
                  <a:pt x="0" y="20610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9A2C">
                  <a:alpha val="80000"/>
                  <a:lumMod val="40000"/>
                  <a:lumOff val="60000"/>
                </a:srgbClr>
              </a:gs>
              <a:gs pos="85000">
                <a:srgbClr val="FF9A2C">
                  <a:alpha val="90000"/>
                  <a:lumMod val="10000"/>
                  <a:lumOff val="90000"/>
                </a:srgbClr>
              </a:gs>
            </a:gsLst>
            <a:lin ang="5400000"/>
          </a:gradFill>
          <a:ln w="12700" cap="flat" cmpd="sng">
            <a:solidFill>
              <a:schemeClr val="accent1">
                <a:alpha val="90000"/>
                <a:lumOff val="0"/>
                <a:satOff val="0"/>
                <a:tint val="40000"/>
              </a:schemeClr>
            </a:solidFill>
            <a:prstDash val="solid"/>
          </a:ln>
        </p:spPr>
        <p:txBody>
          <a:bodyPr vert="horz" wrap="square" lIns="494416" tIns="433832" rIns="433832" bIns="433832" anchor="ctr">
            <a:spAutoFit/>
          </a:bodyPr>
          <a:lstStyle/>
          <a:p>
            <a:pPr mar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79231" y="1985921"/>
            <a:ext cx="4006949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Complexity in Modern Software</a:t>
            </a:r>
            <a:endParaRPr lang="en-US" sz="1100"/>
          </a:p>
        </p:txBody>
      </p:sp>
      <p:cxnSp>
        <p:nvCxnSpPr>
          <p:cNvPr id="5" name="Connector 5"/>
          <p:cNvCxnSpPr/>
          <p:nvPr/>
        </p:nvCxnSpPr>
        <p:spPr>
          <a:xfrm>
            <a:off x="1481686" y="2427254"/>
            <a:ext cx="2483052" cy="0"/>
          </a:xfrm>
          <a:prstGeom prst="line">
            <a:avLst/>
          </a:prstGeom>
          <a:ln w="12700" cap="flat" cmpd="sng">
            <a:solidFill>
              <a:schemeClr val="accent5"/>
            </a:solidFill>
            <a:prstDash val="solid"/>
          </a:ln>
        </p:spPr>
      </p:cxnSp>
      <p:sp>
        <p:nvSpPr>
          <p:cNvPr id="6" name="Freeform 6"/>
          <p:cNvSpPr/>
          <p:nvPr/>
        </p:nvSpPr>
        <p:spPr>
          <a:xfrm>
            <a:off x="6185707" y="1403329"/>
            <a:ext cx="4944205" cy="4906393"/>
          </a:xfrm>
          <a:custGeom>
            <a:avLst/>
            <a:gdLst/>
            <a:ahLst/>
            <a:cxnLst/>
            <a:rect l="l" t="t" r="r" b="b"/>
            <a:pathLst>
              <a:path w="3090098" h="2061095">
                <a:moveTo>
                  <a:pt x="0" y="0"/>
                </a:moveTo>
                <a:lnTo>
                  <a:pt x="3090098" y="0"/>
                </a:lnTo>
                <a:lnTo>
                  <a:pt x="3090098" y="2061095"/>
                </a:lnTo>
                <a:lnTo>
                  <a:pt x="0" y="20610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9A2C">
                  <a:alpha val="80000"/>
                  <a:lumMod val="40000"/>
                  <a:lumOff val="60000"/>
                </a:srgbClr>
              </a:gs>
              <a:gs pos="85000">
                <a:srgbClr val="FF9A2C">
                  <a:alpha val="90000"/>
                  <a:lumMod val="10000"/>
                  <a:lumOff val="90000"/>
                </a:srgbClr>
              </a:gs>
            </a:gsLst>
            <a:lin ang="5400000"/>
          </a:gradFill>
          <a:ln w="12700" cap="flat" cmpd="sng">
            <a:solidFill>
              <a:schemeClr val="accent1">
                <a:alpha val="90000"/>
                <a:lumOff val="0"/>
                <a:satOff val="0"/>
                <a:tint val="40000"/>
              </a:schemeClr>
            </a:solidFill>
            <a:prstDash val="solid"/>
          </a:ln>
        </p:spPr>
        <p:txBody>
          <a:bodyPr vert="horz" wrap="square" lIns="494416" tIns="433832" rIns="433832" bIns="433832" anchor="ctr">
            <a:spAutoFit/>
          </a:bodyPr>
          <a:lstStyle/>
          <a:p>
            <a:pPr mar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6702033" y="1929481"/>
            <a:ext cx="400695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Limitations of Traditional Testing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6702033" y="2664953"/>
            <a:ext cx="4006949" cy="222407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Traditional testing may not fully ensure compliance with formal specs; software verification and validation (V&amp;V) techniques are gaining importance.</a:t>
            </a:r>
            <a:endParaRPr lang="en-US" sz="1100"/>
          </a:p>
          <a:p>
            <a:pPr marL="0" algn="just">
              <a:lnSpc>
                <a:spcPct val="150000"/>
              </a:lnSpc>
            </a:pPr>
            <a:endParaRPr lang="en-US" sz="1100"/>
          </a:p>
        </p:txBody>
      </p:sp>
      <p:cxnSp>
        <p:nvCxnSpPr>
          <p:cNvPr id="9" name="Connector 9"/>
          <p:cNvCxnSpPr/>
          <p:nvPr/>
        </p:nvCxnSpPr>
        <p:spPr>
          <a:xfrm>
            <a:off x="6961979" y="2376574"/>
            <a:ext cx="2633998" cy="0"/>
          </a:xfrm>
          <a:prstGeom prst="line">
            <a:avLst/>
          </a:prstGeom>
          <a:ln w="12700" cap="flat" cmpd="sng">
            <a:solidFill>
              <a:schemeClr val="accent5"/>
            </a:solidFill>
            <a:prstDash val="solid"/>
          </a:ln>
        </p:spPr>
      </p:cxnSp>
      <p:cxnSp>
        <p:nvCxnSpPr>
          <p:cNvPr id="10" name="Connector 10"/>
          <p:cNvCxnSpPr/>
          <p:nvPr/>
        </p:nvCxnSpPr>
        <p:spPr>
          <a:xfrm>
            <a:off x="5730240" y="2533934"/>
            <a:ext cx="0" cy="2335457"/>
          </a:xfrm>
          <a:prstGeom prst="line">
            <a:avLst/>
          </a:prstGeom>
          <a:ln w="19050" cap="flat" cmpd="sng">
            <a:gradFill>
              <a:gsLst>
                <a:gs pos="0">
                  <a:srgbClr val="FF9A2C"/>
                </a:gs>
                <a:gs pos="100000">
                  <a:srgbClr val="FF9A2C">
                    <a:lumMod val="5000"/>
                    <a:lumOff val="95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1" name="Connector 11"/>
          <p:cNvCxnSpPr/>
          <p:nvPr/>
        </p:nvCxnSpPr>
        <p:spPr>
          <a:xfrm>
            <a:off x="11685563" y="3007149"/>
            <a:ext cx="0" cy="2260238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2" name="Connector 12"/>
          <p:cNvCxnSpPr/>
          <p:nvPr/>
        </p:nvCxnSpPr>
        <p:spPr>
          <a:xfrm>
            <a:off x="6185707" y="1090658"/>
            <a:ext cx="0" cy="2571831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5000"/>
                    <a:lumOff val="95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3" name="Connector 13"/>
          <p:cNvCxnSpPr/>
          <p:nvPr/>
        </p:nvCxnSpPr>
        <p:spPr>
          <a:xfrm>
            <a:off x="11311262" y="3800241"/>
            <a:ext cx="0" cy="2335457"/>
          </a:xfrm>
          <a:prstGeom prst="line">
            <a:avLst/>
          </a:prstGeom>
          <a:ln w="1905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4" name="Connector 14"/>
          <p:cNvCxnSpPr/>
          <p:nvPr/>
        </p:nvCxnSpPr>
        <p:spPr>
          <a:xfrm>
            <a:off x="5321268" y="4964772"/>
            <a:ext cx="0" cy="1353524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15" name="TextBox 15"/>
          <p:cNvSpPr txBox="1"/>
          <p:nvPr/>
        </p:nvSpPr>
        <p:spPr>
          <a:xfrm>
            <a:off x="879231" y="2740702"/>
            <a:ext cx="4006949" cy="222407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Modern systems face increasing complexity; correctness, reliability, and robustness are paramount, especially in applications like Library Management Systems (LMS).</a:t>
            </a:r>
            <a:endParaRPr lang="en-US" sz="1100" dirty="0"/>
          </a:p>
          <a:p>
            <a:pPr marL="0" algn="just">
              <a:lnSpc>
                <a:spcPct val="150000"/>
              </a:lnSpc>
            </a:pPr>
            <a:endParaRPr lang="en-US" sz="1100" dirty="0"/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Project Focus : Design by Contract</a:t>
            </a:r>
          </a:p>
        </p:txBody>
      </p:sp>
      <p:sp>
        <p:nvSpPr>
          <p:cNvPr id="3" name="AutoShape 3"/>
          <p:cNvSpPr/>
          <p:nvPr/>
        </p:nvSpPr>
        <p:spPr>
          <a:xfrm>
            <a:off x="8776388" y="2793017"/>
            <a:ext cx="3098114" cy="38081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Layered Architecture</a:t>
            </a:r>
          </a:p>
        </p:txBody>
      </p:sp>
      <p:sp>
        <p:nvSpPr>
          <p:cNvPr id="4" name="AutoShape 4"/>
          <p:cNvSpPr/>
          <p:nvPr/>
        </p:nvSpPr>
        <p:spPr>
          <a:xfrm>
            <a:off x="8776388" y="3393972"/>
            <a:ext cx="3098112" cy="167007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just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The system uses a layered architecture for modular design and separation of responsibilities. Contracts are applied to make component roles explicit.</a:t>
            </a:r>
          </a:p>
        </p:txBody>
      </p:sp>
      <p:cxnSp>
        <p:nvCxnSpPr>
          <p:cNvPr id="5" name="Connector 5"/>
          <p:cNvCxnSpPr/>
          <p:nvPr/>
        </p:nvCxnSpPr>
        <p:spPr>
          <a:xfrm>
            <a:off x="9050527" y="2684563"/>
            <a:ext cx="2344400" cy="0"/>
          </a:xfrm>
          <a:prstGeom prst="straightConnector1">
            <a:avLst/>
          </a:prstGeom>
          <a:ln w="25400" cap="flat" cmpd="sng">
            <a:solidFill>
              <a:schemeClr val="accent2"/>
            </a:solidFill>
            <a:prstDash val="solid"/>
          </a:ln>
        </p:spPr>
      </p:cxnSp>
      <p:sp>
        <p:nvSpPr>
          <p:cNvPr id="6" name="TextBox 6"/>
          <p:cNvSpPr txBox="1"/>
          <p:nvPr/>
        </p:nvSpPr>
        <p:spPr>
          <a:xfrm>
            <a:off x="9050527" y="1422252"/>
            <a:ext cx="1441420" cy="144655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8800" b="1" i="0" u="none" baseline="0">
                <a:solidFill>
                  <a:schemeClr val="accent2">
                    <a:alpha val="20000"/>
                  </a:schemeClr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384230" y="2793017"/>
            <a:ext cx="3121058" cy="38081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Core Methodology</a:t>
            </a:r>
          </a:p>
        </p:txBody>
      </p:sp>
      <p:sp>
        <p:nvSpPr>
          <p:cNvPr id="8" name="AutoShape 8"/>
          <p:cNvSpPr/>
          <p:nvPr/>
        </p:nvSpPr>
        <p:spPr>
          <a:xfrm>
            <a:off x="384230" y="3393972"/>
            <a:ext cx="3121058" cy="1346907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just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This project emphasizes Design by Contract (DbC) for ensuring software correctness in designing, verifying, and validating an LMS.</a:t>
            </a:r>
          </a:p>
        </p:txBody>
      </p:sp>
      <p:cxnSp>
        <p:nvCxnSpPr>
          <p:cNvPr id="9" name="Connector 9"/>
          <p:cNvCxnSpPr/>
          <p:nvPr/>
        </p:nvCxnSpPr>
        <p:spPr>
          <a:xfrm>
            <a:off x="660399" y="2684563"/>
            <a:ext cx="2344400" cy="0"/>
          </a:xfrm>
          <a:prstGeom prst="straightConnector1">
            <a:avLst/>
          </a:prstGeom>
          <a:ln w="25400" cap="flat" cmpd="sng">
            <a:solidFill>
              <a:schemeClr val="accent1"/>
            </a:solidFill>
            <a:prstDash val="solid"/>
          </a:ln>
        </p:spPr>
      </p:cxnSp>
      <p:sp>
        <p:nvSpPr>
          <p:cNvPr id="10" name="TextBox 10"/>
          <p:cNvSpPr txBox="1"/>
          <p:nvPr/>
        </p:nvSpPr>
        <p:spPr>
          <a:xfrm>
            <a:off x="660399" y="1422252"/>
            <a:ext cx="1441420" cy="144655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8800" b="1" i="0" u="none" baseline="0">
                <a:solidFill>
                  <a:schemeClr val="accent1">
                    <a:alpha val="20000"/>
                  </a:schemeClr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grpSp>
        <p:nvGrpSpPr>
          <p:cNvPr id="11" name="Group 11"/>
          <p:cNvGrpSpPr/>
          <p:nvPr/>
        </p:nvGrpSpPr>
        <p:grpSpPr>
          <a:xfrm>
            <a:off x="3605803" y="1422252"/>
            <a:ext cx="4967693" cy="2590456"/>
            <a:chOff x="4233874" y="2934424"/>
            <a:chExt cx="3886210" cy="2026506"/>
          </a:xfrm>
        </p:grpSpPr>
        <p:sp>
          <p:nvSpPr>
            <p:cNvPr id="12" name="Freeform 12"/>
            <p:cNvSpPr/>
            <p:nvPr/>
          </p:nvSpPr>
          <p:spPr>
            <a:xfrm>
              <a:off x="5341674" y="3351310"/>
              <a:ext cx="2695672" cy="1588182"/>
            </a:xfrm>
            <a:custGeom>
              <a:avLst/>
              <a:gdLst/>
              <a:ahLst/>
              <a:cxnLst/>
              <a:rect l="l" t="t" r="r" b="b"/>
              <a:pathLst>
                <a:path w="4272351" h="2517097">
                  <a:moveTo>
                    <a:pt x="4272352" y="2517098"/>
                  </a:moveTo>
                  <a:lnTo>
                    <a:pt x="0" y="2517098"/>
                  </a:lnTo>
                  <a:lnTo>
                    <a:pt x="0" y="2136176"/>
                  </a:lnTo>
                  <a:cubicBezTo>
                    <a:pt x="0" y="956369"/>
                    <a:pt x="956436" y="0"/>
                    <a:pt x="2136176" y="0"/>
                  </a:cubicBezTo>
                  <a:lnTo>
                    <a:pt x="2136176" y="0"/>
                  </a:lnTo>
                  <a:cubicBezTo>
                    <a:pt x="3315982" y="0"/>
                    <a:pt x="4272352" y="956436"/>
                    <a:pt x="4272352" y="2136176"/>
                  </a:cubicBezTo>
                  <a:lnTo>
                    <a:pt x="4272352" y="2517098"/>
                  </a:ln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6623812" y="3978152"/>
              <a:ext cx="70106" cy="71288"/>
            </a:xfrm>
            <a:custGeom>
              <a:avLst/>
              <a:gdLst/>
              <a:ahLst/>
              <a:cxnLst/>
              <a:rect l="l" t="t" r="r" b="b"/>
              <a:pathLst>
                <a:path w="111110" h="112984">
                  <a:moveTo>
                    <a:pt x="107055" y="11392"/>
                  </a:moveTo>
                  <a:cubicBezTo>
                    <a:pt x="107055" y="11392"/>
                    <a:pt x="134369" y="88602"/>
                    <a:pt x="47232" y="112984"/>
                  </a:cubicBezTo>
                  <a:lnTo>
                    <a:pt x="0" y="0"/>
                  </a:lnTo>
                  <a:lnTo>
                    <a:pt x="107055" y="11392"/>
                  </a:lnTo>
                  <a:close/>
                </a:path>
              </a:pathLst>
            </a:custGeom>
            <a:solidFill>
              <a:srgbClr val="D1383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757886" y="3985340"/>
              <a:ext cx="92473" cy="71540"/>
            </a:xfrm>
            <a:custGeom>
              <a:avLst/>
              <a:gdLst/>
              <a:ahLst/>
              <a:cxnLst/>
              <a:rect l="l" t="t" r="r" b="b"/>
              <a:pathLst>
                <a:path w="146560" h="113383">
                  <a:moveTo>
                    <a:pt x="467" y="0"/>
                  </a:moveTo>
                  <a:cubicBezTo>
                    <a:pt x="467" y="0"/>
                    <a:pt x="-14455" y="89801"/>
                    <a:pt x="124377" y="113384"/>
                  </a:cubicBezTo>
                  <a:lnTo>
                    <a:pt x="146561" y="1372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D1383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354789" y="3114790"/>
              <a:ext cx="299571" cy="478968"/>
            </a:xfrm>
            <a:custGeom>
              <a:avLst/>
              <a:gdLst/>
              <a:ahLst/>
              <a:cxnLst/>
              <a:rect l="l" t="t" r="r" b="b"/>
              <a:pathLst>
                <a:path w="474787" h="759113">
                  <a:moveTo>
                    <a:pt x="431819" y="759113"/>
                  </a:moveTo>
                  <a:lnTo>
                    <a:pt x="42969" y="759113"/>
                  </a:lnTo>
                  <a:cubicBezTo>
                    <a:pt x="19253" y="759113"/>
                    <a:pt x="0" y="739860"/>
                    <a:pt x="0" y="716144"/>
                  </a:cubicBezTo>
                  <a:lnTo>
                    <a:pt x="0" y="42969"/>
                  </a:lnTo>
                  <a:cubicBezTo>
                    <a:pt x="0" y="19253"/>
                    <a:pt x="19253" y="0"/>
                    <a:pt x="42969" y="0"/>
                  </a:cubicBezTo>
                  <a:lnTo>
                    <a:pt x="431819" y="0"/>
                  </a:lnTo>
                  <a:cubicBezTo>
                    <a:pt x="455535" y="0"/>
                    <a:pt x="474787" y="19253"/>
                    <a:pt x="474787" y="42969"/>
                  </a:cubicBezTo>
                  <a:lnTo>
                    <a:pt x="474787" y="716144"/>
                  </a:lnTo>
                  <a:cubicBezTo>
                    <a:pt x="474787" y="739860"/>
                    <a:pt x="455535" y="759113"/>
                    <a:pt x="431819" y="75911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5354746" y="3114748"/>
              <a:ext cx="281749" cy="116389"/>
            </a:xfrm>
            <a:custGeom>
              <a:avLst/>
              <a:gdLst/>
              <a:ahLst/>
              <a:cxnLst/>
              <a:rect l="l" t="t" r="r" b="b"/>
              <a:pathLst>
                <a:path w="446541" h="184465">
                  <a:moveTo>
                    <a:pt x="42969" y="67"/>
                  </a:moveTo>
                  <a:cubicBezTo>
                    <a:pt x="19253" y="67"/>
                    <a:pt x="0" y="19319"/>
                    <a:pt x="0" y="43035"/>
                  </a:cubicBezTo>
                  <a:lnTo>
                    <a:pt x="0" y="184466"/>
                  </a:lnTo>
                  <a:lnTo>
                    <a:pt x="381988" y="184466"/>
                  </a:lnTo>
                  <a:cubicBezTo>
                    <a:pt x="417629" y="184466"/>
                    <a:pt x="446541" y="155553"/>
                    <a:pt x="446541" y="119913"/>
                  </a:cubicBezTo>
                  <a:lnTo>
                    <a:pt x="446541" y="8127"/>
                  </a:lnTo>
                  <a:cubicBezTo>
                    <a:pt x="446541" y="6196"/>
                    <a:pt x="446341" y="4330"/>
                    <a:pt x="446075" y="2465"/>
                  </a:cubicBezTo>
                  <a:cubicBezTo>
                    <a:pt x="441611" y="933"/>
                    <a:pt x="436881" y="0"/>
                    <a:pt x="431885" y="0"/>
                  </a:cubicBezTo>
                  <a:lnTo>
                    <a:pt x="42969" y="0"/>
                  </a:lnTo>
                  <a:close/>
                </a:path>
              </a:pathLst>
            </a:custGeom>
            <a:solidFill>
              <a:srgbClr val="3C914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4762449" y="4112440"/>
              <a:ext cx="108544" cy="426946"/>
            </a:xfrm>
            <a:custGeom>
              <a:avLst/>
              <a:gdLst/>
              <a:ahLst/>
              <a:cxnLst/>
              <a:rect l="l" t="t" r="r" b="b"/>
              <a:pathLst>
                <a:path w="172031" h="676664">
                  <a:moveTo>
                    <a:pt x="159296" y="669191"/>
                  </a:moveTo>
                  <a:lnTo>
                    <a:pt x="107467" y="676519"/>
                  </a:lnTo>
                  <a:cubicBezTo>
                    <a:pt x="99407" y="677651"/>
                    <a:pt x="91879" y="672056"/>
                    <a:pt x="90746" y="663928"/>
                  </a:cubicBezTo>
                  <a:lnTo>
                    <a:pt x="146" y="24195"/>
                  </a:lnTo>
                  <a:cubicBezTo>
                    <a:pt x="-987" y="16134"/>
                    <a:pt x="4609" y="8606"/>
                    <a:pt x="12736" y="7473"/>
                  </a:cubicBezTo>
                  <a:lnTo>
                    <a:pt x="64565" y="146"/>
                  </a:lnTo>
                  <a:cubicBezTo>
                    <a:pt x="72626" y="-987"/>
                    <a:pt x="80154" y="4609"/>
                    <a:pt x="81286" y="12736"/>
                  </a:cubicBezTo>
                  <a:lnTo>
                    <a:pt x="171887" y="652470"/>
                  </a:lnTo>
                  <a:cubicBezTo>
                    <a:pt x="173020" y="660597"/>
                    <a:pt x="167357" y="668058"/>
                    <a:pt x="159296" y="669191"/>
                  </a:cubicBezTo>
                  <a:close/>
                </a:path>
              </a:pathLst>
            </a:custGeom>
            <a:solidFill>
              <a:srgbClr val="FFCE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849236" y="4172830"/>
              <a:ext cx="156277" cy="361667"/>
            </a:xfrm>
            <a:custGeom>
              <a:avLst/>
              <a:gdLst/>
              <a:ahLst/>
              <a:cxnLst/>
              <a:rect l="l" t="t" r="r" b="b"/>
              <a:pathLst>
                <a:path w="247683" h="573204">
                  <a:moveTo>
                    <a:pt x="60188" y="572481"/>
                  </a:moveTo>
                  <a:lnTo>
                    <a:pt x="10291" y="556560"/>
                  </a:lnTo>
                  <a:cubicBezTo>
                    <a:pt x="2497" y="554095"/>
                    <a:pt x="-1767" y="545768"/>
                    <a:pt x="698" y="537973"/>
                  </a:cubicBezTo>
                  <a:lnTo>
                    <a:pt x="168909" y="10291"/>
                  </a:lnTo>
                  <a:cubicBezTo>
                    <a:pt x="171374" y="2497"/>
                    <a:pt x="179701" y="-1767"/>
                    <a:pt x="187495" y="698"/>
                  </a:cubicBezTo>
                  <a:lnTo>
                    <a:pt x="237392" y="16620"/>
                  </a:lnTo>
                  <a:cubicBezTo>
                    <a:pt x="245187" y="19085"/>
                    <a:pt x="249450" y="27412"/>
                    <a:pt x="246985" y="35206"/>
                  </a:cubicBezTo>
                  <a:lnTo>
                    <a:pt x="78775" y="562888"/>
                  </a:lnTo>
                  <a:cubicBezTo>
                    <a:pt x="76310" y="570683"/>
                    <a:pt x="67983" y="575013"/>
                    <a:pt x="60188" y="572481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6723306" y="3056532"/>
              <a:ext cx="1238423" cy="1126616"/>
            </a:xfrm>
            <a:custGeom>
              <a:avLst/>
              <a:gdLst/>
              <a:ahLst/>
              <a:cxnLst/>
              <a:rect l="l" t="t" r="r" b="b"/>
              <a:pathLst>
                <a:path w="1962768" h="1785564">
                  <a:moveTo>
                    <a:pt x="1916469" y="1785565"/>
                  </a:moveTo>
                  <a:lnTo>
                    <a:pt x="46300" y="1785565"/>
                  </a:lnTo>
                  <a:cubicBezTo>
                    <a:pt x="20718" y="1785565"/>
                    <a:pt x="0" y="1764846"/>
                    <a:pt x="0" y="1739265"/>
                  </a:cubicBezTo>
                  <a:lnTo>
                    <a:pt x="0" y="46300"/>
                  </a:lnTo>
                  <a:cubicBezTo>
                    <a:pt x="0" y="20718"/>
                    <a:pt x="20718" y="0"/>
                    <a:pt x="46300" y="0"/>
                  </a:cubicBezTo>
                  <a:lnTo>
                    <a:pt x="1916469" y="0"/>
                  </a:lnTo>
                  <a:cubicBezTo>
                    <a:pt x="1942051" y="0"/>
                    <a:pt x="1962769" y="20718"/>
                    <a:pt x="1962769" y="46300"/>
                  </a:cubicBezTo>
                  <a:lnTo>
                    <a:pt x="1962769" y="1739265"/>
                  </a:lnTo>
                  <a:cubicBezTo>
                    <a:pt x="1962769" y="1764846"/>
                    <a:pt x="1942051" y="1785565"/>
                    <a:pt x="1916469" y="178556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4330986" y="4756229"/>
              <a:ext cx="926789" cy="149553"/>
            </a:xfrm>
            <a:custGeom>
              <a:avLst/>
              <a:gdLst/>
              <a:ahLst/>
              <a:cxnLst/>
              <a:rect l="l" t="t" r="r" b="b"/>
              <a:pathLst>
                <a:path w="1468862" h="237026">
                  <a:moveTo>
                    <a:pt x="1468862" y="237027"/>
                  </a:moveTo>
                  <a:lnTo>
                    <a:pt x="118514" y="237027"/>
                  </a:lnTo>
                  <a:cubicBezTo>
                    <a:pt x="53028" y="237027"/>
                    <a:pt x="0" y="183932"/>
                    <a:pt x="0" y="118513"/>
                  </a:cubicBezTo>
                  <a:lnTo>
                    <a:pt x="0" y="118513"/>
                  </a:lnTo>
                  <a:cubicBezTo>
                    <a:pt x="0" y="53028"/>
                    <a:pt x="53095" y="0"/>
                    <a:pt x="118514" y="0"/>
                  </a:cubicBezTo>
                  <a:lnTo>
                    <a:pt x="1468862" y="0"/>
                  </a:lnTo>
                  <a:lnTo>
                    <a:pt x="1468862" y="237027"/>
                  </a:lnTo>
                  <a:close/>
                </a:path>
              </a:pathLst>
            </a:custGeom>
            <a:solidFill>
              <a:srgbClr val="30355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4657458" y="4765098"/>
              <a:ext cx="593761" cy="131816"/>
            </a:xfrm>
            <a:custGeom>
              <a:avLst/>
              <a:gdLst/>
              <a:ahLst/>
              <a:cxnLst/>
              <a:rect l="l" t="t" r="r" b="b"/>
              <a:pathLst>
                <a:path w="941047" h="208914">
                  <a:moveTo>
                    <a:pt x="941047" y="208914"/>
                  </a:moveTo>
                  <a:lnTo>
                    <a:pt x="104457" y="208914"/>
                  </a:lnTo>
                  <a:cubicBezTo>
                    <a:pt x="46766" y="208914"/>
                    <a:pt x="0" y="162148"/>
                    <a:pt x="0" y="104457"/>
                  </a:cubicBezTo>
                  <a:lnTo>
                    <a:pt x="0" y="104457"/>
                  </a:lnTo>
                  <a:cubicBezTo>
                    <a:pt x="0" y="46766"/>
                    <a:pt x="46766" y="0"/>
                    <a:pt x="104457" y="0"/>
                  </a:cubicBezTo>
                  <a:lnTo>
                    <a:pt x="941047" y="0"/>
                  </a:lnTo>
                  <a:lnTo>
                    <a:pt x="941047" y="208914"/>
                  </a:ln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4553342" y="4606674"/>
              <a:ext cx="800689" cy="149555"/>
            </a:xfrm>
            <a:custGeom>
              <a:avLst/>
              <a:gdLst/>
              <a:ahLst/>
              <a:cxnLst/>
              <a:rect l="l" t="t" r="r" b="b"/>
              <a:pathLst>
                <a:path w="1269007" h="237027">
                  <a:moveTo>
                    <a:pt x="1269008" y="237027"/>
                  </a:moveTo>
                  <a:lnTo>
                    <a:pt x="118514" y="237027"/>
                  </a:lnTo>
                  <a:cubicBezTo>
                    <a:pt x="53028" y="237027"/>
                    <a:pt x="0" y="183932"/>
                    <a:pt x="0" y="118513"/>
                  </a:cubicBezTo>
                  <a:lnTo>
                    <a:pt x="0" y="118513"/>
                  </a:lnTo>
                  <a:cubicBezTo>
                    <a:pt x="0" y="53028"/>
                    <a:pt x="53095" y="0"/>
                    <a:pt x="118514" y="0"/>
                  </a:cubicBezTo>
                  <a:lnTo>
                    <a:pt x="1269008" y="0"/>
                  </a:lnTo>
                  <a:lnTo>
                    <a:pt x="1269008" y="2370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879813" y="4615543"/>
              <a:ext cx="467660" cy="131816"/>
            </a:xfrm>
            <a:custGeom>
              <a:avLst/>
              <a:gdLst/>
              <a:ahLst/>
              <a:cxnLst/>
              <a:rect l="l" t="t" r="r" b="b"/>
              <a:pathLst>
                <a:path w="741192" h="208914">
                  <a:moveTo>
                    <a:pt x="741193" y="208914"/>
                  </a:moveTo>
                  <a:lnTo>
                    <a:pt x="104457" y="208914"/>
                  </a:lnTo>
                  <a:cubicBezTo>
                    <a:pt x="46766" y="208914"/>
                    <a:pt x="0" y="162149"/>
                    <a:pt x="0" y="104457"/>
                  </a:cubicBezTo>
                  <a:lnTo>
                    <a:pt x="0" y="104457"/>
                  </a:lnTo>
                  <a:cubicBezTo>
                    <a:pt x="0" y="46766"/>
                    <a:pt x="46766" y="0"/>
                    <a:pt x="104457" y="0"/>
                  </a:cubicBezTo>
                  <a:lnTo>
                    <a:pt x="741193" y="0"/>
                  </a:lnTo>
                  <a:lnTo>
                    <a:pt x="741193" y="208914"/>
                  </a:ln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984818" y="3294398"/>
              <a:ext cx="469342" cy="483006"/>
            </a:xfrm>
            <a:custGeom>
              <a:avLst/>
              <a:gdLst/>
              <a:ahLst/>
              <a:cxnLst/>
              <a:rect l="l" t="t" r="r" b="b"/>
              <a:pathLst>
                <a:path w="743857" h="765511">
                  <a:moveTo>
                    <a:pt x="343291" y="0"/>
                  </a:moveTo>
                  <a:cubicBezTo>
                    <a:pt x="343291" y="0"/>
                    <a:pt x="26189" y="128040"/>
                    <a:pt x="147367" y="368798"/>
                  </a:cubicBezTo>
                  <a:cubicBezTo>
                    <a:pt x="147367" y="368798"/>
                    <a:pt x="-103183" y="491575"/>
                    <a:pt x="49106" y="676640"/>
                  </a:cubicBezTo>
                  <a:cubicBezTo>
                    <a:pt x="201394" y="861638"/>
                    <a:pt x="581784" y="721207"/>
                    <a:pt x="682777" y="586572"/>
                  </a:cubicBezTo>
                  <a:cubicBezTo>
                    <a:pt x="751527" y="494906"/>
                    <a:pt x="810484" y="226368"/>
                    <a:pt x="576321" y="154288"/>
                  </a:cubicBezTo>
                  <a:cubicBezTo>
                    <a:pt x="342225" y="82207"/>
                    <a:pt x="343291" y="0"/>
                    <a:pt x="343291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4233874" y="4906077"/>
              <a:ext cx="3886210" cy="54853"/>
            </a:xfrm>
            <a:custGeom>
              <a:avLst/>
              <a:gdLst/>
              <a:ahLst/>
              <a:cxnLst/>
              <a:rect l="l" t="t" r="r" b="b"/>
              <a:pathLst>
                <a:path w="7120408" h="105922">
                  <a:moveTo>
                    <a:pt x="0" y="0"/>
                  </a:moveTo>
                  <a:lnTo>
                    <a:pt x="7120408" y="0"/>
                  </a:lnTo>
                  <a:lnTo>
                    <a:pt x="7120408" y="105923"/>
                  </a:lnTo>
                  <a:lnTo>
                    <a:pt x="0" y="105923"/>
                  </a:lnTo>
                  <a:close/>
                </a:path>
              </a:pathLst>
            </a:custGeom>
            <a:solidFill>
              <a:srgbClr val="30355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5227834" y="4299538"/>
              <a:ext cx="1204182" cy="577351"/>
            </a:xfrm>
            <a:custGeom>
              <a:avLst/>
              <a:gdLst/>
              <a:ahLst/>
              <a:cxnLst/>
              <a:rect l="l" t="t" r="r" b="b"/>
              <a:pathLst>
                <a:path w="1908499" h="915038">
                  <a:moveTo>
                    <a:pt x="1113213" y="0"/>
                  </a:moveTo>
                  <a:cubicBezTo>
                    <a:pt x="1113213" y="0"/>
                    <a:pt x="321457" y="130038"/>
                    <a:pt x="75369" y="390182"/>
                  </a:cubicBezTo>
                  <a:cubicBezTo>
                    <a:pt x="-95839" y="572516"/>
                    <a:pt x="-149333" y="1017858"/>
                    <a:pt x="1908500" y="893415"/>
                  </a:cubicBezTo>
                  <a:cubicBezTo>
                    <a:pt x="1901371" y="537208"/>
                    <a:pt x="1901371" y="537208"/>
                    <a:pt x="1901371" y="537208"/>
                  </a:cubicBezTo>
                  <a:cubicBezTo>
                    <a:pt x="1229128" y="282727"/>
                    <a:pt x="1229128" y="282727"/>
                    <a:pt x="1229128" y="282727"/>
                  </a:cubicBezTo>
                  <a:cubicBezTo>
                    <a:pt x="1113213" y="0"/>
                    <a:pt x="1113213" y="0"/>
                    <a:pt x="1113213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5084977" y="4709193"/>
              <a:ext cx="432101" cy="196589"/>
            </a:xfrm>
            <a:custGeom>
              <a:avLst/>
              <a:gdLst/>
              <a:ahLst/>
              <a:cxnLst/>
              <a:rect l="l" t="t" r="r" b="b"/>
              <a:pathLst>
                <a:path w="684834" h="311572">
                  <a:moveTo>
                    <a:pt x="684834" y="311573"/>
                  </a:moveTo>
                  <a:cubicBezTo>
                    <a:pt x="156952" y="311573"/>
                    <a:pt x="156952" y="311573"/>
                    <a:pt x="156952" y="311573"/>
                  </a:cubicBezTo>
                  <a:cubicBezTo>
                    <a:pt x="71348" y="311573"/>
                    <a:pt x="0" y="242157"/>
                    <a:pt x="0" y="156685"/>
                  </a:cubicBezTo>
                  <a:cubicBezTo>
                    <a:pt x="0" y="69416"/>
                    <a:pt x="71348" y="0"/>
                    <a:pt x="156952" y="0"/>
                  </a:cubicBezTo>
                  <a:cubicBezTo>
                    <a:pt x="684834" y="0"/>
                    <a:pt x="684834" y="0"/>
                    <a:pt x="684834" y="0"/>
                  </a:cubicBezTo>
                  <a:cubicBezTo>
                    <a:pt x="684834" y="311573"/>
                    <a:pt x="684834" y="311573"/>
                    <a:pt x="684834" y="311573"/>
                  </a:cubicBezTo>
                </a:path>
              </a:pathLst>
            </a:custGeom>
            <a:solidFill>
              <a:srgbClr val="443789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5181149" y="4748074"/>
              <a:ext cx="335929" cy="119878"/>
            </a:xfrm>
            <a:custGeom>
              <a:avLst/>
              <a:gdLst/>
              <a:ahLst/>
              <a:cxnLst/>
              <a:rect l="l" t="t" r="r" b="b"/>
              <a:pathLst>
                <a:path w="532411" h="189994">
                  <a:moveTo>
                    <a:pt x="532412" y="189995"/>
                  </a:moveTo>
                  <a:cubicBezTo>
                    <a:pt x="94398" y="189995"/>
                    <a:pt x="94398" y="189995"/>
                    <a:pt x="94398" y="189995"/>
                  </a:cubicBezTo>
                  <a:cubicBezTo>
                    <a:pt x="42769" y="189995"/>
                    <a:pt x="0" y="146959"/>
                    <a:pt x="0" y="94997"/>
                  </a:cubicBezTo>
                  <a:cubicBezTo>
                    <a:pt x="0" y="41237"/>
                    <a:pt x="42769" y="0"/>
                    <a:pt x="94398" y="0"/>
                  </a:cubicBezTo>
                  <a:cubicBezTo>
                    <a:pt x="532412" y="0"/>
                    <a:pt x="532412" y="0"/>
                    <a:pt x="532412" y="0"/>
                  </a:cubicBezTo>
                  <a:cubicBezTo>
                    <a:pt x="532412" y="189995"/>
                    <a:pt x="532412" y="189995"/>
                    <a:pt x="532412" y="189995"/>
                  </a:cubicBezTo>
                </a:path>
              </a:pathLst>
            </a:custGeom>
            <a:solidFill>
              <a:srgbClr val="22211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5103388" y="4710245"/>
              <a:ext cx="413732" cy="195538"/>
            </a:xfrm>
            <a:custGeom>
              <a:avLst/>
              <a:gdLst/>
              <a:ahLst/>
              <a:cxnLst/>
              <a:rect l="l" t="t" r="r" b="b"/>
              <a:pathLst>
                <a:path w="655721" h="309907">
                  <a:moveTo>
                    <a:pt x="655655" y="0"/>
                  </a:moveTo>
                  <a:lnTo>
                    <a:pt x="655655" y="0"/>
                  </a:lnTo>
                  <a:cubicBezTo>
                    <a:pt x="493507" y="60556"/>
                    <a:pt x="493507" y="60556"/>
                    <a:pt x="493507" y="60556"/>
                  </a:cubicBezTo>
                  <a:cubicBezTo>
                    <a:pt x="655655" y="60556"/>
                    <a:pt x="655655" y="60556"/>
                    <a:pt x="655655" y="60556"/>
                  </a:cubicBezTo>
                  <a:cubicBezTo>
                    <a:pt x="655655" y="249351"/>
                    <a:pt x="655655" y="249351"/>
                    <a:pt x="655655" y="249351"/>
                  </a:cubicBezTo>
                  <a:cubicBezTo>
                    <a:pt x="217375" y="249351"/>
                    <a:pt x="217375" y="249351"/>
                    <a:pt x="217375" y="249351"/>
                  </a:cubicBezTo>
                  <a:cubicBezTo>
                    <a:pt x="179936" y="249351"/>
                    <a:pt x="146093" y="226235"/>
                    <a:pt x="131837" y="194125"/>
                  </a:cubicBezTo>
                  <a:cubicBezTo>
                    <a:pt x="0" y="242223"/>
                    <a:pt x="0" y="242223"/>
                    <a:pt x="0" y="242223"/>
                  </a:cubicBezTo>
                  <a:cubicBezTo>
                    <a:pt x="28513" y="283193"/>
                    <a:pt x="74812" y="309907"/>
                    <a:pt x="128307" y="309907"/>
                  </a:cubicBezTo>
                  <a:cubicBezTo>
                    <a:pt x="655722" y="309907"/>
                    <a:pt x="655722" y="309907"/>
                    <a:pt x="655722" y="309907"/>
                  </a:cubicBezTo>
                  <a:cubicBezTo>
                    <a:pt x="655655" y="0"/>
                    <a:pt x="655655" y="0"/>
                    <a:pt x="655655" y="0"/>
                  </a:cubicBezTo>
                </a:path>
              </a:pathLst>
            </a:custGeom>
            <a:solidFill>
              <a:srgbClr val="2B225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186529" y="4748074"/>
              <a:ext cx="330549" cy="119878"/>
            </a:xfrm>
            <a:custGeom>
              <a:avLst/>
              <a:gdLst/>
              <a:ahLst/>
              <a:cxnLst/>
              <a:rect l="l" t="t" r="r" b="b"/>
              <a:pathLst>
                <a:path w="523884" h="189994">
                  <a:moveTo>
                    <a:pt x="523885" y="0"/>
                  </a:moveTo>
                  <a:cubicBezTo>
                    <a:pt x="361736" y="0"/>
                    <a:pt x="361736" y="0"/>
                    <a:pt x="361736" y="0"/>
                  </a:cubicBezTo>
                  <a:cubicBezTo>
                    <a:pt x="0" y="134435"/>
                    <a:pt x="0" y="134435"/>
                    <a:pt x="0" y="134435"/>
                  </a:cubicBezTo>
                  <a:cubicBezTo>
                    <a:pt x="14256" y="166678"/>
                    <a:pt x="48098" y="189995"/>
                    <a:pt x="85538" y="189995"/>
                  </a:cubicBezTo>
                  <a:cubicBezTo>
                    <a:pt x="523885" y="189995"/>
                    <a:pt x="523885" y="189995"/>
                    <a:pt x="523885" y="189995"/>
                  </a:cubicBezTo>
                  <a:cubicBezTo>
                    <a:pt x="523885" y="0"/>
                    <a:pt x="523885" y="0"/>
                    <a:pt x="523885" y="0"/>
                  </a:cubicBezTo>
                </a:path>
              </a:pathLst>
            </a:custGeom>
            <a:solidFill>
              <a:srgbClr val="15141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5264334" y="4769679"/>
              <a:ext cx="8659" cy="75618"/>
            </a:xfrm>
            <a:custGeom>
              <a:avLst/>
              <a:gdLst/>
              <a:ahLst/>
              <a:cxnLst/>
              <a:rect l="l" t="t" r="r" b="b"/>
              <a:pathLst>
                <a:path w="13723" h="119845">
                  <a:moveTo>
                    <a:pt x="0" y="0"/>
                  </a:moveTo>
                  <a:lnTo>
                    <a:pt x="13723" y="0"/>
                  </a:lnTo>
                  <a:lnTo>
                    <a:pt x="13723" y="119846"/>
                  </a:lnTo>
                  <a:lnTo>
                    <a:pt x="0" y="119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BDB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5320489" y="4769679"/>
              <a:ext cx="8659" cy="75618"/>
            </a:xfrm>
            <a:custGeom>
              <a:avLst/>
              <a:gdLst/>
              <a:ahLst/>
              <a:cxnLst/>
              <a:rect l="l" t="t" r="r" b="b"/>
              <a:pathLst>
                <a:path w="13723" h="119845">
                  <a:moveTo>
                    <a:pt x="0" y="0"/>
                  </a:moveTo>
                  <a:lnTo>
                    <a:pt x="13724" y="0"/>
                  </a:lnTo>
                  <a:lnTo>
                    <a:pt x="13724" y="119846"/>
                  </a:lnTo>
                  <a:lnTo>
                    <a:pt x="0" y="119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BDB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5376688" y="4769679"/>
              <a:ext cx="9709" cy="75618"/>
            </a:xfrm>
            <a:custGeom>
              <a:avLst/>
              <a:gdLst/>
              <a:ahLst/>
              <a:cxnLst/>
              <a:rect l="l" t="t" r="r" b="b"/>
              <a:pathLst>
                <a:path w="15388" h="119845">
                  <a:moveTo>
                    <a:pt x="0" y="0"/>
                  </a:moveTo>
                  <a:lnTo>
                    <a:pt x="15389" y="0"/>
                  </a:lnTo>
                  <a:lnTo>
                    <a:pt x="15389" y="119846"/>
                  </a:lnTo>
                  <a:lnTo>
                    <a:pt x="0" y="119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BDB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7009887" y="4688639"/>
              <a:ext cx="456900" cy="196589"/>
            </a:xfrm>
            <a:custGeom>
              <a:avLst/>
              <a:gdLst/>
              <a:ahLst/>
              <a:cxnLst/>
              <a:rect l="l" t="t" r="r" b="b"/>
              <a:pathLst>
                <a:path w="724138" h="311572">
                  <a:moveTo>
                    <a:pt x="0" y="0"/>
                  </a:moveTo>
                  <a:cubicBezTo>
                    <a:pt x="567586" y="0"/>
                    <a:pt x="567586" y="0"/>
                    <a:pt x="567586" y="0"/>
                  </a:cubicBezTo>
                  <a:cubicBezTo>
                    <a:pt x="652991" y="0"/>
                    <a:pt x="724139" y="69416"/>
                    <a:pt x="724139" y="156685"/>
                  </a:cubicBezTo>
                  <a:cubicBezTo>
                    <a:pt x="724139" y="242157"/>
                    <a:pt x="652991" y="311573"/>
                    <a:pt x="567586" y="311573"/>
                  </a:cubicBezTo>
                  <a:cubicBezTo>
                    <a:pt x="0" y="311573"/>
                    <a:pt x="0" y="311573"/>
                    <a:pt x="0" y="31157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7009887" y="4688639"/>
              <a:ext cx="431008" cy="196589"/>
            </a:xfrm>
            <a:custGeom>
              <a:avLst/>
              <a:gdLst/>
              <a:ahLst/>
              <a:cxnLst/>
              <a:rect l="l" t="t" r="r" b="b"/>
              <a:pathLst>
                <a:path w="683101" h="311572">
                  <a:moveTo>
                    <a:pt x="0" y="0"/>
                  </a:moveTo>
                  <a:cubicBezTo>
                    <a:pt x="526549" y="0"/>
                    <a:pt x="526549" y="0"/>
                    <a:pt x="526549" y="0"/>
                  </a:cubicBezTo>
                  <a:cubicBezTo>
                    <a:pt x="613686" y="0"/>
                    <a:pt x="683102" y="69416"/>
                    <a:pt x="683102" y="156685"/>
                  </a:cubicBezTo>
                  <a:cubicBezTo>
                    <a:pt x="683102" y="242157"/>
                    <a:pt x="613753" y="311573"/>
                    <a:pt x="526549" y="311573"/>
                  </a:cubicBezTo>
                  <a:cubicBezTo>
                    <a:pt x="0" y="311573"/>
                    <a:pt x="0" y="311573"/>
                    <a:pt x="0" y="31157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43789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7008836" y="4844204"/>
              <a:ext cx="434202" cy="42117"/>
            </a:xfrm>
            <a:custGeom>
              <a:avLst/>
              <a:gdLst/>
              <a:ahLst/>
              <a:cxnLst/>
              <a:rect l="l" t="t" r="r" b="b"/>
              <a:pathLst>
                <a:path w="688164" h="66751">
                  <a:moveTo>
                    <a:pt x="688165" y="10525"/>
                  </a:moveTo>
                  <a:cubicBezTo>
                    <a:pt x="677506" y="24582"/>
                    <a:pt x="663250" y="35107"/>
                    <a:pt x="649060" y="43901"/>
                  </a:cubicBezTo>
                  <a:lnTo>
                    <a:pt x="649060" y="43901"/>
                  </a:lnTo>
                  <a:cubicBezTo>
                    <a:pt x="665049" y="35107"/>
                    <a:pt x="677506" y="24582"/>
                    <a:pt x="688165" y="10525"/>
                  </a:cubicBezTo>
                  <a:lnTo>
                    <a:pt x="688165" y="10525"/>
                  </a:lnTo>
                  <a:moveTo>
                    <a:pt x="1732" y="0"/>
                  </a:moveTo>
                  <a:lnTo>
                    <a:pt x="0" y="0"/>
                  </a:lnTo>
                  <a:cubicBezTo>
                    <a:pt x="0" y="66751"/>
                    <a:pt x="0" y="66751"/>
                    <a:pt x="0" y="66751"/>
                  </a:cubicBezTo>
                  <a:cubicBezTo>
                    <a:pt x="380589" y="66751"/>
                    <a:pt x="380589" y="66751"/>
                    <a:pt x="380589" y="66751"/>
                  </a:cubicBezTo>
                  <a:cubicBezTo>
                    <a:pt x="380589" y="66751"/>
                    <a:pt x="380589" y="66751"/>
                    <a:pt x="382388" y="65019"/>
                  </a:cubicBezTo>
                  <a:cubicBezTo>
                    <a:pt x="1799" y="65019"/>
                    <a:pt x="1799" y="65019"/>
                    <a:pt x="1799" y="65019"/>
                  </a:cubicBezTo>
                  <a:cubicBezTo>
                    <a:pt x="1732" y="0"/>
                    <a:pt x="1732" y="0"/>
                    <a:pt x="1732" y="0"/>
                  </a:cubicBezTo>
                </a:path>
              </a:pathLst>
            </a:custGeom>
            <a:solidFill>
              <a:srgbClr val="923A2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pic>
          <p:nvPicPr>
            <p:cNvPr id="37" name="image4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4507" y="4826920"/>
              <a:ext cx="6481" cy="21605"/>
            </a:xfrm>
            <a:custGeom>
              <a:avLst/>
              <a:gdLst/>
              <a:ahLst/>
              <a:cxnLst/>
              <a:rect l="0" t="0" r="0" b="0"/>
              <a:pathLst>
                <a:path w="10272" h="34241">
                  <a:moveTo>
                    <a:pt x="754" y="552"/>
                  </a:moveTo>
                  <a:lnTo>
                    <a:pt x="11027" y="552"/>
                  </a:lnTo>
                  <a:lnTo>
                    <a:pt x="11027" y="34794"/>
                  </a:lnTo>
                  <a:lnTo>
                    <a:pt x="754" y="34794"/>
                  </a:lnTo>
                  <a:close/>
                </a:path>
              </a:pathLst>
            </a:custGeom>
          </p:spPr>
        </p:pic>
        <p:sp>
          <p:nvSpPr>
            <p:cNvPr id="38" name="Freeform 38"/>
            <p:cNvSpPr/>
            <p:nvPr/>
          </p:nvSpPr>
          <p:spPr>
            <a:xfrm>
              <a:off x="6973908" y="4736179"/>
              <a:ext cx="413690" cy="149092"/>
            </a:xfrm>
            <a:custGeom>
              <a:avLst/>
              <a:gdLst/>
              <a:ahLst/>
              <a:cxnLst/>
              <a:rect l="l" t="t" r="r" b="b"/>
              <a:pathLst>
                <a:path w="655655" h="236294">
                  <a:moveTo>
                    <a:pt x="197256" y="0"/>
                  </a:moveTo>
                  <a:cubicBezTo>
                    <a:pt x="138632" y="60423"/>
                    <a:pt x="67551" y="110119"/>
                    <a:pt x="0" y="149224"/>
                  </a:cubicBezTo>
                  <a:cubicBezTo>
                    <a:pt x="0" y="236294"/>
                    <a:pt x="0" y="236294"/>
                    <a:pt x="0" y="236294"/>
                  </a:cubicBezTo>
                  <a:cubicBezTo>
                    <a:pt x="525950" y="236294"/>
                    <a:pt x="525950" y="236294"/>
                    <a:pt x="525950" y="236294"/>
                  </a:cubicBezTo>
                  <a:cubicBezTo>
                    <a:pt x="579244" y="236294"/>
                    <a:pt x="627210" y="209647"/>
                    <a:pt x="655655" y="168810"/>
                  </a:cubicBezTo>
                  <a:cubicBezTo>
                    <a:pt x="197256" y="0"/>
                    <a:pt x="197256" y="0"/>
                    <a:pt x="197256" y="0"/>
                  </a:cubicBezTo>
                </a:path>
              </a:pathLst>
            </a:custGeom>
            <a:solidFill>
              <a:srgbClr val="2B225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6976050" y="4727562"/>
              <a:ext cx="335929" cy="119878"/>
            </a:xfrm>
            <a:custGeom>
              <a:avLst/>
              <a:gdLst/>
              <a:ahLst/>
              <a:cxnLst/>
              <a:rect l="l" t="t" r="r" b="b"/>
              <a:pathLst>
                <a:path w="532411" h="189994">
                  <a:moveTo>
                    <a:pt x="0" y="0"/>
                  </a:moveTo>
                  <a:cubicBezTo>
                    <a:pt x="438347" y="0"/>
                    <a:pt x="438347" y="0"/>
                    <a:pt x="438347" y="0"/>
                  </a:cubicBezTo>
                  <a:cubicBezTo>
                    <a:pt x="489843" y="0"/>
                    <a:pt x="532412" y="41237"/>
                    <a:pt x="532412" y="94997"/>
                  </a:cubicBezTo>
                  <a:cubicBezTo>
                    <a:pt x="532412" y="146959"/>
                    <a:pt x="489843" y="189995"/>
                    <a:pt x="438347" y="189995"/>
                  </a:cubicBezTo>
                  <a:cubicBezTo>
                    <a:pt x="0" y="189995"/>
                    <a:pt x="0" y="189995"/>
                    <a:pt x="0" y="189995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11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6870211" y="4699441"/>
              <a:ext cx="116642" cy="184736"/>
            </a:xfrm>
            <a:custGeom>
              <a:avLst/>
              <a:gdLst/>
              <a:ahLst/>
              <a:cxnLst/>
              <a:rect l="l" t="t" r="r" b="b"/>
              <a:pathLst>
                <a:path w="184865" h="292786">
                  <a:moveTo>
                    <a:pt x="0" y="0"/>
                  </a:moveTo>
                  <a:lnTo>
                    <a:pt x="184865" y="0"/>
                  </a:lnTo>
                  <a:lnTo>
                    <a:pt x="184865" y="292786"/>
                  </a:lnTo>
                  <a:lnTo>
                    <a:pt x="0" y="2927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802290" y="3626376"/>
              <a:ext cx="839622" cy="1010267"/>
            </a:xfrm>
            <a:custGeom>
              <a:avLst/>
              <a:gdLst/>
              <a:ahLst/>
              <a:cxnLst/>
              <a:rect l="l" t="t" r="r" b="b"/>
              <a:pathLst>
                <a:path w="1330711" h="1601165">
                  <a:moveTo>
                    <a:pt x="665356" y="1601166"/>
                  </a:moveTo>
                  <a:lnTo>
                    <a:pt x="665356" y="1601166"/>
                  </a:lnTo>
                  <a:cubicBezTo>
                    <a:pt x="222878" y="1601166"/>
                    <a:pt x="-96489" y="1205854"/>
                    <a:pt x="26622" y="810542"/>
                  </a:cubicBezTo>
                  <a:cubicBezTo>
                    <a:pt x="172915" y="343816"/>
                    <a:pt x="172915" y="343816"/>
                    <a:pt x="172915" y="343816"/>
                  </a:cubicBezTo>
                  <a:cubicBezTo>
                    <a:pt x="237135" y="141164"/>
                    <a:pt x="436989" y="0"/>
                    <a:pt x="665356" y="0"/>
                  </a:cubicBezTo>
                  <a:cubicBezTo>
                    <a:pt x="893723" y="0"/>
                    <a:pt x="1095309" y="141164"/>
                    <a:pt x="1157797" y="343816"/>
                  </a:cubicBezTo>
                  <a:cubicBezTo>
                    <a:pt x="1304090" y="810542"/>
                    <a:pt x="1304090" y="810542"/>
                    <a:pt x="1304090" y="810542"/>
                  </a:cubicBezTo>
                  <a:cubicBezTo>
                    <a:pt x="1427200" y="1205854"/>
                    <a:pt x="1107833" y="1601166"/>
                    <a:pt x="665356" y="1601166"/>
                  </a:cubicBezTo>
                </a:path>
              </a:pathLst>
            </a:custGeom>
            <a:solidFill>
              <a:schemeClr val="accent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438981" y="4716760"/>
              <a:ext cx="117734" cy="184693"/>
            </a:xfrm>
            <a:custGeom>
              <a:avLst/>
              <a:gdLst/>
              <a:ahLst/>
              <a:cxnLst/>
              <a:rect l="l" t="t" r="r" b="b"/>
              <a:pathLst>
                <a:path w="186597" h="292719">
                  <a:moveTo>
                    <a:pt x="0" y="0"/>
                  </a:moveTo>
                  <a:lnTo>
                    <a:pt x="186597" y="0"/>
                  </a:lnTo>
                  <a:lnTo>
                    <a:pt x="186597" y="292720"/>
                  </a:lnTo>
                  <a:lnTo>
                    <a:pt x="0" y="292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162504" y="3514357"/>
              <a:ext cx="98772" cy="158752"/>
            </a:xfrm>
            <a:custGeom>
              <a:avLst/>
              <a:gdLst/>
              <a:ahLst/>
              <a:cxnLst/>
              <a:rect l="l" t="t" r="r" b="b"/>
              <a:pathLst>
                <a:path w="156543" h="251605">
                  <a:moveTo>
                    <a:pt x="48755" y="250351"/>
                  </a:moveTo>
                  <a:cubicBezTo>
                    <a:pt x="15446" y="243622"/>
                    <a:pt x="-5471" y="212045"/>
                    <a:pt x="1257" y="178736"/>
                  </a:cubicBezTo>
                  <a:cubicBezTo>
                    <a:pt x="37431" y="0"/>
                    <a:pt x="37431" y="0"/>
                    <a:pt x="37431" y="0"/>
                  </a:cubicBezTo>
                  <a:cubicBezTo>
                    <a:pt x="156544" y="24116"/>
                    <a:pt x="156544" y="24116"/>
                    <a:pt x="156544" y="24116"/>
                  </a:cubicBezTo>
                  <a:cubicBezTo>
                    <a:pt x="120370" y="202852"/>
                    <a:pt x="120370" y="202852"/>
                    <a:pt x="120370" y="202852"/>
                  </a:cubicBezTo>
                  <a:cubicBezTo>
                    <a:pt x="113642" y="236094"/>
                    <a:pt x="82065" y="257079"/>
                    <a:pt x="48755" y="250351"/>
                  </a:cubicBezTo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685624" y="3708675"/>
              <a:ext cx="594610" cy="871686"/>
            </a:xfrm>
            <a:custGeom>
              <a:avLst/>
              <a:gdLst/>
              <a:ahLst/>
              <a:cxnLst/>
              <a:rect l="l" t="t" r="r" b="b"/>
              <a:pathLst>
                <a:path w="942392" h="1381527">
                  <a:moveTo>
                    <a:pt x="505311" y="2"/>
                  </a:moveTo>
                  <a:cubicBezTo>
                    <a:pt x="505311" y="2"/>
                    <a:pt x="500381" y="-3396"/>
                    <a:pt x="364880" y="274668"/>
                  </a:cubicBezTo>
                  <a:cubicBezTo>
                    <a:pt x="364880" y="274668"/>
                    <a:pt x="199134" y="638270"/>
                    <a:pt x="286471" y="843254"/>
                  </a:cubicBezTo>
                  <a:cubicBezTo>
                    <a:pt x="350624" y="994743"/>
                    <a:pt x="942392" y="1044640"/>
                    <a:pt x="942392" y="1044640"/>
                  </a:cubicBezTo>
                  <a:cubicBezTo>
                    <a:pt x="942392" y="1044640"/>
                    <a:pt x="942392" y="1044640"/>
                    <a:pt x="892495" y="1381528"/>
                  </a:cubicBezTo>
                  <a:cubicBezTo>
                    <a:pt x="892495" y="1381528"/>
                    <a:pt x="421905" y="1313777"/>
                    <a:pt x="172420" y="1187270"/>
                  </a:cubicBezTo>
                  <a:cubicBezTo>
                    <a:pt x="-356927" y="921663"/>
                    <a:pt x="501514" y="535"/>
                    <a:pt x="501514" y="535"/>
                  </a:cubicBezTo>
                  <a:lnTo>
                    <a:pt x="505311" y="2"/>
                  </a:ln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502703" y="4472505"/>
              <a:ext cx="1220601" cy="251737"/>
            </a:xfrm>
            <a:custGeom>
              <a:avLst/>
              <a:gdLst/>
              <a:ahLst/>
              <a:cxnLst/>
              <a:rect l="l" t="t" r="r" b="b"/>
              <a:pathLst>
                <a:path w="1934522" h="398975">
                  <a:moveTo>
                    <a:pt x="1547605" y="0"/>
                  </a:moveTo>
                  <a:lnTo>
                    <a:pt x="0" y="398976"/>
                  </a:lnTo>
                  <a:lnTo>
                    <a:pt x="1934523" y="70748"/>
                  </a:lnTo>
                  <a:lnTo>
                    <a:pt x="1547605" y="0"/>
                  </a:lnTo>
                  <a:lnTo>
                    <a:pt x="1547605" y="0"/>
                  </a:lnTo>
                  <a:close/>
                </a:path>
              </a:pathLst>
            </a:custGeom>
            <a:solidFill>
              <a:srgbClr val="0169E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5702529" y="4460525"/>
              <a:ext cx="575728" cy="186669"/>
            </a:xfrm>
            <a:custGeom>
              <a:avLst/>
              <a:gdLst/>
              <a:ahLst/>
              <a:cxnLst/>
              <a:rect l="l" t="t" r="r" b="b"/>
              <a:pathLst>
                <a:path w="912468" h="295851">
                  <a:moveTo>
                    <a:pt x="912468" y="295851"/>
                  </a:moveTo>
                  <a:lnTo>
                    <a:pt x="0" y="162748"/>
                  </a:lnTo>
                  <a:lnTo>
                    <a:pt x="297650" y="0"/>
                  </a:lnTo>
                  <a:lnTo>
                    <a:pt x="912468" y="295851"/>
                  </a:lnTo>
                  <a:lnTo>
                    <a:pt x="912468" y="295851"/>
                  </a:lnTo>
                  <a:close/>
                </a:path>
              </a:pathLst>
            </a:custGeom>
            <a:solidFill>
              <a:srgbClr val="0169E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5502703" y="4281548"/>
              <a:ext cx="1679437" cy="624235"/>
            </a:xfrm>
            <a:custGeom>
              <a:avLst/>
              <a:gdLst/>
              <a:ahLst/>
              <a:cxnLst/>
              <a:rect l="l" t="t" r="r" b="b"/>
              <a:pathLst>
                <a:path w="2661729" h="989345">
                  <a:moveTo>
                    <a:pt x="1654061" y="0"/>
                  </a:moveTo>
                  <a:cubicBezTo>
                    <a:pt x="1654061" y="0"/>
                    <a:pt x="2518497" y="50896"/>
                    <a:pt x="2646870" y="440945"/>
                  </a:cubicBezTo>
                  <a:cubicBezTo>
                    <a:pt x="2773445" y="830994"/>
                    <a:pt x="2049772" y="989345"/>
                    <a:pt x="2049772" y="989345"/>
                  </a:cubicBezTo>
                  <a:cubicBezTo>
                    <a:pt x="0" y="989345"/>
                    <a:pt x="0" y="989345"/>
                    <a:pt x="0" y="989345"/>
                  </a:cubicBezTo>
                  <a:cubicBezTo>
                    <a:pt x="0" y="689697"/>
                    <a:pt x="0" y="689697"/>
                    <a:pt x="0" y="689697"/>
                  </a:cubicBezTo>
                  <a:cubicBezTo>
                    <a:pt x="1830532" y="361803"/>
                    <a:pt x="1830532" y="361803"/>
                    <a:pt x="1830532" y="361803"/>
                  </a:cubicBezTo>
                  <a:cubicBezTo>
                    <a:pt x="1379594" y="305244"/>
                    <a:pt x="1379594" y="305244"/>
                    <a:pt x="1379594" y="305244"/>
                  </a:cubicBezTo>
                  <a:cubicBezTo>
                    <a:pt x="1654061" y="0"/>
                    <a:pt x="1654061" y="0"/>
                    <a:pt x="1654061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6166912" y="3711745"/>
              <a:ext cx="595839" cy="869457"/>
            </a:xfrm>
            <a:custGeom>
              <a:avLst/>
              <a:gdLst/>
              <a:ahLst/>
              <a:cxnLst/>
              <a:rect l="l" t="t" r="r" b="b"/>
              <a:pathLst>
                <a:path w="944342" h="1377995">
                  <a:moveTo>
                    <a:pt x="445875" y="0"/>
                  </a:moveTo>
                  <a:cubicBezTo>
                    <a:pt x="445875" y="0"/>
                    <a:pt x="481849" y="46433"/>
                    <a:pt x="588904" y="283926"/>
                  </a:cubicBezTo>
                  <a:cubicBezTo>
                    <a:pt x="588904" y="283926"/>
                    <a:pt x="697758" y="584374"/>
                    <a:pt x="656788" y="839721"/>
                  </a:cubicBezTo>
                  <a:cubicBezTo>
                    <a:pt x="630740" y="1002203"/>
                    <a:pt x="0" y="1041107"/>
                    <a:pt x="0" y="1041107"/>
                  </a:cubicBezTo>
                  <a:cubicBezTo>
                    <a:pt x="0" y="1041107"/>
                    <a:pt x="0" y="1041107"/>
                    <a:pt x="49964" y="1377995"/>
                  </a:cubicBezTo>
                  <a:cubicBezTo>
                    <a:pt x="49964" y="1377995"/>
                    <a:pt x="521153" y="1310245"/>
                    <a:pt x="771038" y="1183737"/>
                  </a:cubicBezTo>
                  <a:cubicBezTo>
                    <a:pt x="1301185" y="918197"/>
                    <a:pt x="445875" y="0"/>
                    <a:pt x="445875" y="0"/>
                  </a:cubicBez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5758223" y="3704137"/>
              <a:ext cx="271997" cy="342612"/>
            </a:xfrm>
            <a:custGeom>
              <a:avLst/>
              <a:gdLst/>
              <a:ahLst/>
              <a:cxnLst/>
              <a:rect l="l" t="t" r="r" b="b"/>
              <a:pathLst>
                <a:path w="431085" h="543003">
                  <a:moveTo>
                    <a:pt x="431086" y="13923"/>
                  </a:moveTo>
                  <a:cubicBezTo>
                    <a:pt x="431086" y="13923"/>
                    <a:pt x="390116" y="1732"/>
                    <a:pt x="391847" y="0"/>
                  </a:cubicBezTo>
                  <a:cubicBezTo>
                    <a:pt x="391847" y="0"/>
                    <a:pt x="114716" y="244089"/>
                    <a:pt x="0" y="445675"/>
                  </a:cubicBezTo>
                  <a:cubicBezTo>
                    <a:pt x="0" y="445675"/>
                    <a:pt x="76478" y="442211"/>
                    <a:pt x="218974" y="543004"/>
                  </a:cubicBezTo>
                  <a:lnTo>
                    <a:pt x="431086" y="13923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6442439" y="3707374"/>
              <a:ext cx="248962" cy="339376"/>
            </a:xfrm>
            <a:custGeom>
              <a:avLst/>
              <a:gdLst/>
              <a:ahLst/>
              <a:cxnLst/>
              <a:rect l="l" t="t" r="r" b="b"/>
              <a:pathLst>
                <a:path w="394578" h="537874">
                  <a:moveTo>
                    <a:pt x="0" y="0"/>
                  </a:moveTo>
                  <a:cubicBezTo>
                    <a:pt x="0" y="0"/>
                    <a:pt x="0" y="0"/>
                    <a:pt x="0" y="1732"/>
                  </a:cubicBezTo>
                  <a:cubicBezTo>
                    <a:pt x="0" y="1732"/>
                    <a:pt x="0" y="1732"/>
                    <a:pt x="1732" y="1732"/>
                  </a:cubicBezTo>
                  <a:cubicBezTo>
                    <a:pt x="1665" y="1732"/>
                    <a:pt x="1665" y="1732"/>
                    <a:pt x="0" y="0"/>
                  </a:cubicBezTo>
                  <a:cubicBezTo>
                    <a:pt x="0" y="0"/>
                    <a:pt x="279863" y="238959"/>
                    <a:pt x="394579" y="440545"/>
                  </a:cubicBezTo>
                  <a:cubicBezTo>
                    <a:pt x="394579" y="440545"/>
                    <a:pt x="318101" y="437081"/>
                    <a:pt x="175605" y="5378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6171386" y="3262354"/>
              <a:ext cx="275859" cy="357490"/>
            </a:xfrm>
            <a:custGeom>
              <a:avLst/>
              <a:gdLst/>
              <a:ahLst/>
              <a:cxnLst/>
              <a:rect l="l" t="t" r="r" b="b"/>
              <a:pathLst>
                <a:path w="437206" h="566584">
                  <a:moveTo>
                    <a:pt x="431055" y="262698"/>
                  </a:moveTo>
                  <a:cubicBezTo>
                    <a:pt x="401144" y="417052"/>
                    <a:pt x="269840" y="587195"/>
                    <a:pt x="152991" y="564545"/>
                  </a:cubicBezTo>
                  <a:cubicBezTo>
                    <a:pt x="36077" y="541895"/>
                    <a:pt x="-22148" y="335045"/>
                    <a:pt x="7764" y="180691"/>
                  </a:cubicBezTo>
                  <a:cubicBezTo>
                    <a:pt x="37675" y="26337"/>
                    <a:pt x="144398" y="-17031"/>
                    <a:pt x="261312" y="5619"/>
                  </a:cubicBezTo>
                  <a:cubicBezTo>
                    <a:pt x="378161" y="28203"/>
                    <a:pt x="460967" y="108278"/>
                    <a:pt x="431055" y="262698"/>
                  </a:cubicBez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6153167" y="3253566"/>
              <a:ext cx="311676" cy="195489"/>
            </a:xfrm>
            <a:custGeom>
              <a:avLst/>
              <a:gdLst/>
              <a:ahLst/>
              <a:cxnLst/>
              <a:rect l="l" t="t" r="r" b="b"/>
              <a:pathLst>
                <a:path w="493973" h="309828">
                  <a:moveTo>
                    <a:pt x="493973" y="220135"/>
                  </a:moveTo>
                  <a:cubicBezTo>
                    <a:pt x="493973" y="220135"/>
                    <a:pt x="466060" y="297145"/>
                    <a:pt x="258478" y="308737"/>
                  </a:cubicBezTo>
                  <a:cubicBezTo>
                    <a:pt x="16655" y="322194"/>
                    <a:pt x="0" y="206811"/>
                    <a:pt x="0" y="206811"/>
                  </a:cubicBezTo>
                  <a:cubicBezTo>
                    <a:pt x="0" y="206811"/>
                    <a:pt x="36906" y="3027"/>
                    <a:pt x="237760" y="29"/>
                  </a:cubicBezTo>
                  <a:cubicBezTo>
                    <a:pt x="438680" y="-2902"/>
                    <a:pt x="493973" y="220135"/>
                    <a:pt x="493973" y="22013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6354515" y="3358918"/>
              <a:ext cx="132523" cy="116495"/>
            </a:xfrm>
            <a:custGeom>
              <a:avLst/>
              <a:gdLst/>
              <a:ahLst/>
              <a:cxnLst/>
              <a:rect l="l" t="t" r="r" b="b"/>
              <a:pathLst>
                <a:path w="210034" h="184632">
                  <a:moveTo>
                    <a:pt x="158671" y="0"/>
                  </a:moveTo>
                  <a:cubicBezTo>
                    <a:pt x="158671" y="0"/>
                    <a:pt x="260729" y="73346"/>
                    <a:pt x="177123" y="146693"/>
                  </a:cubicBezTo>
                  <a:cubicBezTo>
                    <a:pt x="93451" y="220040"/>
                    <a:pt x="25634" y="175738"/>
                    <a:pt x="2118" y="109320"/>
                  </a:cubicBezTo>
                  <a:cubicBezTo>
                    <a:pt x="-21398" y="42902"/>
                    <a:pt x="158671" y="0"/>
                    <a:pt x="158671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6126686" y="3396328"/>
              <a:ext cx="89446" cy="89446"/>
            </a:xfrm>
            <a:custGeom>
              <a:avLst/>
              <a:gdLst/>
              <a:ahLst/>
              <a:cxnLst/>
              <a:rect l="l" t="t" r="r" b="b"/>
              <a:pathLst>
                <a:path w="141763" h="141763">
                  <a:moveTo>
                    <a:pt x="141763" y="70882"/>
                  </a:moveTo>
                  <a:cubicBezTo>
                    <a:pt x="141763" y="110029"/>
                    <a:pt x="110028" y="141763"/>
                    <a:pt x="70881" y="141763"/>
                  </a:cubicBezTo>
                  <a:cubicBezTo>
                    <a:pt x="31735" y="141763"/>
                    <a:pt x="0" y="110029"/>
                    <a:pt x="0" y="70882"/>
                  </a:cubicBezTo>
                  <a:cubicBezTo>
                    <a:pt x="0" y="31735"/>
                    <a:pt x="31734" y="0"/>
                    <a:pt x="70881" y="0"/>
                  </a:cubicBezTo>
                  <a:cubicBezTo>
                    <a:pt x="110028" y="0"/>
                    <a:pt x="141763" y="31735"/>
                    <a:pt x="141763" y="70882"/>
                  </a:cubicBezTo>
                  <a:close/>
                </a:path>
              </a:pathLst>
            </a:custGeom>
            <a:solidFill>
              <a:srgbClr val="F9B3B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6152985" y="3384054"/>
              <a:ext cx="211744" cy="101722"/>
            </a:xfrm>
            <a:custGeom>
              <a:avLst/>
              <a:gdLst/>
              <a:ahLst/>
              <a:cxnLst/>
              <a:rect l="l" t="t" r="r" b="b"/>
              <a:pathLst>
                <a:path w="335593" h="161219">
                  <a:moveTo>
                    <a:pt x="421" y="0"/>
                  </a:moveTo>
                  <a:cubicBezTo>
                    <a:pt x="421" y="0"/>
                    <a:pt x="-8106" y="81807"/>
                    <a:pt x="51584" y="127840"/>
                  </a:cubicBezTo>
                  <a:cubicBezTo>
                    <a:pt x="111274" y="173873"/>
                    <a:pt x="240846" y="177870"/>
                    <a:pt x="324318" y="104257"/>
                  </a:cubicBezTo>
                  <a:cubicBezTo>
                    <a:pt x="407791" y="30644"/>
                    <a:pt x="421" y="0"/>
                    <a:pt x="421" y="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6798040" y="2986168"/>
              <a:ext cx="1241618" cy="1126616"/>
            </a:xfrm>
            <a:custGeom>
              <a:avLst/>
              <a:gdLst/>
              <a:ahLst/>
              <a:cxnLst/>
              <a:rect l="l" t="t" r="r" b="b"/>
              <a:pathLst>
                <a:path w="1967831" h="1785564">
                  <a:moveTo>
                    <a:pt x="1921532" y="1785565"/>
                  </a:moveTo>
                  <a:lnTo>
                    <a:pt x="46300" y="1785565"/>
                  </a:lnTo>
                  <a:cubicBezTo>
                    <a:pt x="20719" y="1785565"/>
                    <a:pt x="0" y="1764846"/>
                    <a:pt x="0" y="1739265"/>
                  </a:cubicBezTo>
                  <a:lnTo>
                    <a:pt x="0" y="46300"/>
                  </a:lnTo>
                  <a:cubicBezTo>
                    <a:pt x="0" y="20718"/>
                    <a:pt x="20719" y="0"/>
                    <a:pt x="46300" y="0"/>
                  </a:cubicBezTo>
                  <a:lnTo>
                    <a:pt x="1921532" y="0"/>
                  </a:lnTo>
                  <a:cubicBezTo>
                    <a:pt x="1947114" y="0"/>
                    <a:pt x="1967832" y="20718"/>
                    <a:pt x="1967832" y="46300"/>
                  </a:cubicBezTo>
                  <a:lnTo>
                    <a:pt x="1967832" y="1739265"/>
                  </a:lnTo>
                  <a:cubicBezTo>
                    <a:pt x="1967832" y="1764846"/>
                    <a:pt x="1947114" y="1785565"/>
                    <a:pt x="1921532" y="178556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6846463" y="3221050"/>
              <a:ext cx="1193195" cy="891818"/>
            </a:xfrm>
            <a:custGeom>
              <a:avLst/>
              <a:gdLst/>
              <a:ahLst/>
              <a:cxnLst/>
              <a:rect l="l" t="t" r="r" b="b"/>
              <a:pathLst>
                <a:path w="1891087" h="1413435">
                  <a:moveTo>
                    <a:pt x="1891088" y="1367003"/>
                  </a:moveTo>
                  <a:lnTo>
                    <a:pt x="1891088" y="96996"/>
                  </a:lnTo>
                  <a:lnTo>
                    <a:pt x="1818075" y="23982"/>
                  </a:lnTo>
                  <a:cubicBezTo>
                    <a:pt x="1802685" y="8594"/>
                    <a:pt x="1781834" y="0"/>
                    <a:pt x="1760117" y="0"/>
                  </a:cubicBezTo>
                  <a:lnTo>
                    <a:pt x="35175" y="0"/>
                  </a:lnTo>
                  <a:cubicBezTo>
                    <a:pt x="16121" y="0"/>
                    <a:pt x="666" y="15455"/>
                    <a:pt x="666" y="34508"/>
                  </a:cubicBezTo>
                  <a:lnTo>
                    <a:pt x="0" y="901343"/>
                  </a:lnTo>
                  <a:cubicBezTo>
                    <a:pt x="0" y="919396"/>
                    <a:pt x="7195" y="936784"/>
                    <a:pt x="19919" y="949574"/>
                  </a:cubicBezTo>
                  <a:lnTo>
                    <a:pt x="483781" y="1413436"/>
                  </a:lnTo>
                  <a:lnTo>
                    <a:pt x="1844788" y="1413436"/>
                  </a:lnTo>
                  <a:cubicBezTo>
                    <a:pt x="1870370" y="1413303"/>
                    <a:pt x="1891088" y="1392584"/>
                    <a:pt x="1891088" y="1367003"/>
                  </a:cubicBezTo>
                  <a:close/>
                </a:path>
              </a:pathLst>
            </a:custGeom>
            <a:solidFill>
              <a:srgbClr val="0169E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6843690" y="3221012"/>
              <a:ext cx="1131575" cy="594520"/>
              <a:chOff x="7309848" y="2614859"/>
              <a:chExt cx="1793424" cy="942246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7309848" y="2614859"/>
                <a:ext cx="1054497" cy="750585"/>
              </a:xfrm>
              <a:custGeom>
                <a:avLst/>
                <a:gdLst/>
                <a:ahLst/>
                <a:cxnLst/>
                <a:rect l="l" t="t" r="r" b="b"/>
                <a:pathLst>
                  <a:path w="1054497" h="750585">
                    <a:moveTo>
                      <a:pt x="1024386" y="750586"/>
                    </a:moveTo>
                    <a:lnTo>
                      <a:pt x="30178" y="750586"/>
                    </a:lnTo>
                    <a:cubicBezTo>
                      <a:pt x="13523" y="750586"/>
                      <a:pt x="0" y="737063"/>
                      <a:pt x="0" y="720408"/>
                    </a:cubicBezTo>
                    <a:lnTo>
                      <a:pt x="0" y="30178"/>
                    </a:lnTo>
                    <a:cubicBezTo>
                      <a:pt x="0" y="13524"/>
                      <a:pt x="13523" y="0"/>
                      <a:pt x="30178" y="0"/>
                    </a:cubicBezTo>
                    <a:lnTo>
                      <a:pt x="1024319" y="0"/>
                    </a:lnTo>
                    <a:cubicBezTo>
                      <a:pt x="1040974" y="0"/>
                      <a:pt x="1054498" y="13524"/>
                      <a:pt x="1054498" y="30178"/>
                    </a:cubicBezTo>
                    <a:lnTo>
                      <a:pt x="1054498" y="720475"/>
                    </a:lnTo>
                    <a:cubicBezTo>
                      <a:pt x="1054498" y="737129"/>
                      <a:pt x="1041041" y="750586"/>
                      <a:pt x="1024386" y="75058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0" name="Freeform 60"/>
              <p:cNvSpPr/>
              <p:nvPr/>
            </p:nvSpPr>
            <p:spPr>
              <a:xfrm>
                <a:off x="8398920" y="2614859"/>
                <a:ext cx="704352" cy="354474"/>
              </a:xfrm>
              <a:custGeom>
                <a:avLst/>
                <a:gdLst/>
                <a:ahLst/>
                <a:cxnLst/>
                <a:rect l="l" t="t" r="r" b="b"/>
                <a:pathLst>
                  <a:path w="704352" h="354474">
                    <a:moveTo>
                      <a:pt x="674175" y="354475"/>
                    </a:moveTo>
                    <a:lnTo>
                      <a:pt x="30178" y="354475"/>
                    </a:lnTo>
                    <a:cubicBezTo>
                      <a:pt x="13523" y="354475"/>
                      <a:pt x="0" y="340951"/>
                      <a:pt x="0" y="324297"/>
                    </a:cubicBezTo>
                    <a:lnTo>
                      <a:pt x="0" y="30178"/>
                    </a:lnTo>
                    <a:cubicBezTo>
                      <a:pt x="0" y="13524"/>
                      <a:pt x="13523" y="0"/>
                      <a:pt x="30178" y="0"/>
                    </a:cubicBezTo>
                    <a:lnTo>
                      <a:pt x="674175" y="0"/>
                    </a:lnTo>
                    <a:cubicBezTo>
                      <a:pt x="690830" y="0"/>
                      <a:pt x="704353" y="13524"/>
                      <a:pt x="704353" y="30178"/>
                    </a:cubicBezTo>
                    <a:lnTo>
                      <a:pt x="704353" y="324297"/>
                    </a:lnTo>
                    <a:cubicBezTo>
                      <a:pt x="704353" y="340951"/>
                      <a:pt x="690830" y="354475"/>
                      <a:pt x="674175" y="3544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1" name="Freeform 61"/>
              <p:cNvSpPr/>
              <p:nvPr/>
            </p:nvSpPr>
            <p:spPr>
              <a:xfrm>
                <a:off x="8398920" y="3010971"/>
                <a:ext cx="704352" cy="354474"/>
              </a:xfrm>
              <a:custGeom>
                <a:avLst/>
                <a:gdLst/>
                <a:ahLst/>
                <a:cxnLst/>
                <a:rect l="l" t="t" r="r" b="b"/>
                <a:pathLst>
                  <a:path w="704352" h="354474">
                    <a:moveTo>
                      <a:pt x="674175" y="354475"/>
                    </a:moveTo>
                    <a:lnTo>
                      <a:pt x="30178" y="354475"/>
                    </a:lnTo>
                    <a:cubicBezTo>
                      <a:pt x="13523" y="354475"/>
                      <a:pt x="0" y="340951"/>
                      <a:pt x="0" y="324297"/>
                    </a:cubicBezTo>
                    <a:lnTo>
                      <a:pt x="0" y="30178"/>
                    </a:lnTo>
                    <a:cubicBezTo>
                      <a:pt x="0" y="13523"/>
                      <a:pt x="13523" y="0"/>
                      <a:pt x="30178" y="0"/>
                    </a:cubicBezTo>
                    <a:lnTo>
                      <a:pt x="674175" y="0"/>
                    </a:lnTo>
                    <a:cubicBezTo>
                      <a:pt x="690830" y="0"/>
                      <a:pt x="704353" y="13523"/>
                      <a:pt x="704353" y="30178"/>
                    </a:cubicBezTo>
                    <a:lnTo>
                      <a:pt x="704353" y="324297"/>
                    </a:lnTo>
                    <a:cubicBezTo>
                      <a:pt x="704353" y="341018"/>
                      <a:pt x="690830" y="354475"/>
                      <a:pt x="674175" y="354475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2" name="Freeform 62"/>
              <p:cNvSpPr/>
              <p:nvPr/>
            </p:nvSpPr>
            <p:spPr>
              <a:xfrm>
                <a:off x="7780238" y="2919249"/>
                <a:ext cx="164962" cy="183377"/>
              </a:xfrm>
              <a:custGeom>
                <a:avLst/>
                <a:gdLst/>
                <a:ahLst/>
                <a:cxnLst/>
                <a:rect l="l" t="t" r="r" b="b"/>
                <a:pathLst>
                  <a:path w="164962" h="183377">
                    <a:moveTo>
                      <a:pt x="153421" y="71737"/>
                    </a:moveTo>
                    <a:lnTo>
                      <a:pt x="34641" y="3120"/>
                    </a:lnTo>
                    <a:cubicBezTo>
                      <a:pt x="19253" y="-5740"/>
                      <a:pt x="0" y="5318"/>
                      <a:pt x="0" y="23105"/>
                    </a:cubicBezTo>
                    <a:lnTo>
                      <a:pt x="0" y="160272"/>
                    </a:lnTo>
                    <a:cubicBezTo>
                      <a:pt x="0" y="178059"/>
                      <a:pt x="19253" y="189118"/>
                      <a:pt x="34641" y="180257"/>
                    </a:cubicBezTo>
                    <a:lnTo>
                      <a:pt x="153421" y="111641"/>
                    </a:lnTo>
                    <a:cubicBezTo>
                      <a:pt x="168810" y="102847"/>
                      <a:pt x="168810" y="80663"/>
                      <a:pt x="153421" y="71737"/>
                    </a:cubicBezTo>
                    <a:close/>
                  </a:path>
                </a:pathLst>
              </a:custGeom>
              <a:solidFill>
                <a:srgbClr val="FFCE0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3" name="Freeform 63"/>
              <p:cNvSpPr/>
              <p:nvPr/>
            </p:nvSpPr>
            <p:spPr>
              <a:xfrm>
                <a:off x="7315977" y="3407215"/>
                <a:ext cx="1787230" cy="149890"/>
              </a:xfrm>
              <a:custGeom>
                <a:avLst/>
                <a:gdLst/>
                <a:ahLst/>
                <a:cxnLst/>
                <a:rect l="l" t="t" r="r" b="b"/>
                <a:pathLst>
                  <a:path w="1787230" h="149890">
                    <a:moveTo>
                      <a:pt x="1758584" y="149891"/>
                    </a:moveTo>
                    <a:lnTo>
                      <a:pt x="28646" y="149891"/>
                    </a:lnTo>
                    <a:cubicBezTo>
                      <a:pt x="12791" y="149891"/>
                      <a:pt x="0" y="137033"/>
                      <a:pt x="0" y="121245"/>
                    </a:cubicBezTo>
                    <a:lnTo>
                      <a:pt x="0" y="28646"/>
                    </a:lnTo>
                    <a:cubicBezTo>
                      <a:pt x="0" y="12791"/>
                      <a:pt x="12857" y="0"/>
                      <a:pt x="28646" y="0"/>
                    </a:cubicBezTo>
                    <a:lnTo>
                      <a:pt x="1758584" y="0"/>
                    </a:lnTo>
                    <a:cubicBezTo>
                      <a:pt x="1774439" y="0"/>
                      <a:pt x="1787230" y="12857"/>
                      <a:pt x="1787230" y="28646"/>
                    </a:cubicBezTo>
                    <a:lnTo>
                      <a:pt x="1787230" y="121245"/>
                    </a:lnTo>
                    <a:cubicBezTo>
                      <a:pt x="1787297" y="137033"/>
                      <a:pt x="1774439" y="149891"/>
                      <a:pt x="1758584" y="149891"/>
                    </a:cubicBezTo>
                    <a:close/>
                  </a:path>
                </a:pathLst>
              </a:custGeom>
              <a:solidFill>
                <a:srgbClr val="FFCE0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64" name="Freeform 64"/>
            <p:cNvSpPr/>
            <p:nvPr/>
          </p:nvSpPr>
          <p:spPr>
            <a:xfrm>
              <a:off x="5288419" y="3072841"/>
              <a:ext cx="332693" cy="135010"/>
            </a:xfrm>
            <a:custGeom>
              <a:avLst/>
              <a:gdLst/>
              <a:ahLst/>
              <a:cxnLst/>
              <a:rect l="l" t="t" r="r" b="b"/>
              <a:pathLst>
                <a:path w="527282" h="213977">
                  <a:moveTo>
                    <a:pt x="489643" y="213977"/>
                  </a:moveTo>
                  <a:lnTo>
                    <a:pt x="37639" y="213977"/>
                  </a:lnTo>
                  <a:cubicBezTo>
                    <a:pt x="16854" y="213977"/>
                    <a:pt x="0" y="197123"/>
                    <a:pt x="0" y="176338"/>
                  </a:cubicBezTo>
                  <a:lnTo>
                    <a:pt x="0" y="37639"/>
                  </a:lnTo>
                  <a:cubicBezTo>
                    <a:pt x="0" y="16854"/>
                    <a:pt x="16854" y="0"/>
                    <a:pt x="37639" y="0"/>
                  </a:cubicBezTo>
                  <a:lnTo>
                    <a:pt x="489643" y="0"/>
                  </a:lnTo>
                  <a:cubicBezTo>
                    <a:pt x="510428" y="0"/>
                    <a:pt x="527282" y="16854"/>
                    <a:pt x="527282" y="37639"/>
                  </a:cubicBezTo>
                  <a:lnTo>
                    <a:pt x="527282" y="176338"/>
                  </a:lnTo>
                  <a:cubicBezTo>
                    <a:pt x="527282" y="197123"/>
                    <a:pt x="510428" y="213977"/>
                    <a:pt x="489643" y="213977"/>
                  </a:cubicBez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757288" y="4235732"/>
              <a:ext cx="271198" cy="370900"/>
            </a:xfrm>
            <a:custGeom>
              <a:avLst/>
              <a:gdLst/>
              <a:ahLst/>
              <a:cxnLst/>
              <a:rect l="l" t="t" r="r" b="b"/>
              <a:pathLst>
                <a:path w="429819" h="587837">
                  <a:moveTo>
                    <a:pt x="399975" y="587838"/>
                  </a:moveTo>
                  <a:lnTo>
                    <a:pt x="29845" y="587838"/>
                  </a:lnTo>
                  <a:cubicBezTo>
                    <a:pt x="13390" y="587838"/>
                    <a:pt x="0" y="574514"/>
                    <a:pt x="0" y="557993"/>
                  </a:cubicBezTo>
                  <a:lnTo>
                    <a:pt x="0" y="29845"/>
                  </a:lnTo>
                  <a:cubicBezTo>
                    <a:pt x="0" y="13390"/>
                    <a:pt x="13324" y="0"/>
                    <a:pt x="29845" y="0"/>
                  </a:cubicBezTo>
                  <a:lnTo>
                    <a:pt x="399975" y="0"/>
                  </a:lnTo>
                  <a:cubicBezTo>
                    <a:pt x="416430" y="0"/>
                    <a:pt x="429820" y="13324"/>
                    <a:pt x="429820" y="29845"/>
                  </a:cubicBezTo>
                  <a:lnTo>
                    <a:pt x="429820" y="557993"/>
                  </a:lnTo>
                  <a:cubicBezTo>
                    <a:pt x="429753" y="574514"/>
                    <a:pt x="416430" y="587838"/>
                    <a:pt x="399975" y="58783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4757287" y="4235772"/>
              <a:ext cx="271198" cy="370859"/>
            </a:xfrm>
            <a:custGeom>
              <a:avLst/>
              <a:gdLst/>
              <a:ahLst/>
              <a:cxnLst/>
              <a:rect l="l" t="t" r="r" b="b"/>
              <a:pathLst>
                <a:path w="429819" h="587771">
                  <a:moveTo>
                    <a:pt x="399975" y="0"/>
                  </a:moveTo>
                  <a:lnTo>
                    <a:pt x="370730" y="0"/>
                  </a:lnTo>
                  <a:lnTo>
                    <a:pt x="370730" y="152755"/>
                  </a:lnTo>
                  <a:cubicBezTo>
                    <a:pt x="370730" y="353875"/>
                    <a:pt x="207715" y="516890"/>
                    <a:pt x="6595" y="516890"/>
                  </a:cubicBezTo>
                  <a:lnTo>
                    <a:pt x="0" y="516890"/>
                  </a:lnTo>
                  <a:lnTo>
                    <a:pt x="0" y="557926"/>
                  </a:lnTo>
                  <a:cubicBezTo>
                    <a:pt x="0" y="574381"/>
                    <a:pt x="13324" y="587771"/>
                    <a:pt x="29845" y="587771"/>
                  </a:cubicBezTo>
                  <a:lnTo>
                    <a:pt x="399975" y="587771"/>
                  </a:lnTo>
                  <a:cubicBezTo>
                    <a:pt x="416430" y="587771"/>
                    <a:pt x="429820" y="574448"/>
                    <a:pt x="429820" y="557926"/>
                  </a:cubicBezTo>
                  <a:lnTo>
                    <a:pt x="429820" y="29778"/>
                  </a:lnTo>
                  <a:cubicBezTo>
                    <a:pt x="429753" y="13390"/>
                    <a:pt x="416430" y="0"/>
                    <a:pt x="399975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260297" y="3096084"/>
              <a:ext cx="309238" cy="29380"/>
            </a:xfrm>
            <a:custGeom>
              <a:avLst/>
              <a:gdLst/>
              <a:ahLst/>
              <a:cxnLst/>
              <a:rect l="l" t="t" r="r" b="b"/>
              <a:pathLst>
                <a:path w="490109" h="46565">
                  <a:moveTo>
                    <a:pt x="482715" y="46566"/>
                  </a:moveTo>
                  <a:lnTo>
                    <a:pt x="7395" y="46566"/>
                  </a:lnTo>
                  <a:cubicBezTo>
                    <a:pt x="3331" y="46566"/>
                    <a:pt x="0" y="43235"/>
                    <a:pt x="0" y="39171"/>
                  </a:cubicBezTo>
                  <a:lnTo>
                    <a:pt x="0" y="7395"/>
                  </a:lnTo>
                  <a:cubicBezTo>
                    <a:pt x="0" y="3331"/>
                    <a:pt x="3331" y="0"/>
                    <a:pt x="7395" y="0"/>
                  </a:cubicBezTo>
                  <a:lnTo>
                    <a:pt x="482715" y="0"/>
                  </a:lnTo>
                  <a:cubicBezTo>
                    <a:pt x="486778" y="0"/>
                    <a:pt x="490109" y="3331"/>
                    <a:pt x="490109" y="7395"/>
                  </a:cubicBezTo>
                  <a:lnTo>
                    <a:pt x="490109" y="39171"/>
                  </a:lnTo>
                  <a:cubicBezTo>
                    <a:pt x="490109" y="43302"/>
                    <a:pt x="486778" y="46566"/>
                    <a:pt x="482715" y="46566"/>
                  </a:cubicBezTo>
                  <a:close/>
                </a:path>
              </a:pathLst>
            </a:custGeom>
            <a:solidFill>
              <a:srgbClr val="ADD3D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8" name="Freeform 68"/>
            <p:cNvSpPr/>
            <p:nvPr/>
          </p:nvSpPr>
          <p:spPr>
            <a:xfrm>
              <a:off x="5260297" y="3142700"/>
              <a:ext cx="188896" cy="29380"/>
            </a:xfrm>
            <a:custGeom>
              <a:avLst/>
              <a:gdLst/>
              <a:ahLst/>
              <a:cxnLst/>
              <a:rect l="l" t="t" r="r" b="b"/>
              <a:pathLst>
                <a:path w="299381" h="46565">
                  <a:moveTo>
                    <a:pt x="291987" y="46566"/>
                  </a:moveTo>
                  <a:lnTo>
                    <a:pt x="7395" y="46566"/>
                  </a:lnTo>
                  <a:cubicBezTo>
                    <a:pt x="3331" y="46566"/>
                    <a:pt x="0" y="43235"/>
                    <a:pt x="0" y="39171"/>
                  </a:cubicBezTo>
                  <a:lnTo>
                    <a:pt x="0" y="7395"/>
                  </a:lnTo>
                  <a:cubicBezTo>
                    <a:pt x="0" y="3331"/>
                    <a:pt x="3331" y="0"/>
                    <a:pt x="7395" y="0"/>
                  </a:cubicBezTo>
                  <a:lnTo>
                    <a:pt x="291987" y="0"/>
                  </a:lnTo>
                  <a:cubicBezTo>
                    <a:pt x="296051" y="0"/>
                    <a:pt x="299382" y="3331"/>
                    <a:pt x="299382" y="7395"/>
                  </a:cubicBezTo>
                  <a:lnTo>
                    <a:pt x="299382" y="39171"/>
                  </a:lnTo>
                  <a:cubicBezTo>
                    <a:pt x="299382" y="43235"/>
                    <a:pt x="296051" y="46566"/>
                    <a:pt x="291987" y="46566"/>
                  </a:cubicBezTo>
                  <a:close/>
                </a:path>
              </a:pathLst>
            </a:custGeom>
            <a:solidFill>
              <a:srgbClr val="ADD3D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513169" y="3429450"/>
              <a:ext cx="112732" cy="112732"/>
            </a:xfrm>
            <a:custGeom>
              <a:avLst/>
              <a:gdLst/>
              <a:ahLst/>
              <a:cxnLst/>
              <a:rect l="l" t="t" r="r" b="b"/>
              <a:pathLst>
                <a:path w="178669" h="178669">
                  <a:moveTo>
                    <a:pt x="178670" y="89335"/>
                  </a:moveTo>
                  <a:cubicBezTo>
                    <a:pt x="178670" y="138673"/>
                    <a:pt x="138673" y="178670"/>
                    <a:pt x="89335" y="178670"/>
                  </a:cubicBezTo>
                  <a:cubicBezTo>
                    <a:pt x="39997" y="178670"/>
                    <a:pt x="0" y="138673"/>
                    <a:pt x="0" y="89335"/>
                  </a:cubicBezTo>
                  <a:cubicBezTo>
                    <a:pt x="0" y="39997"/>
                    <a:pt x="39997" y="0"/>
                    <a:pt x="89335" y="0"/>
                  </a:cubicBezTo>
                  <a:cubicBezTo>
                    <a:pt x="138673" y="0"/>
                    <a:pt x="178670" y="39997"/>
                    <a:pt x="178670" y="89335"/>
                  </a:cubicBezTo>
                  <a:close/>
                </a:path>
              </a:pathLst>
            </a:custGeom>
            <a:solidFill>
              <a:srgbClr val="3C914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0" name="Freeform 70"/>
            <p:cNvSpPr/>
            <p:nvPr/>
          </p:nvSpPr>
          <p:spPr>
            <a:xfrm>
              <a:off x="5504552" y="3417176"/>
              <a:ext cx="112732" cy="112732"/>
            </a:xfrm>
            <a:custGeom>
              <a:avLst/>
              <a:gdLst/>
              <a:ahLst/>
              <a:cxnLst/>
              <a:rect l="l" t="t" r="r" b="b"/>
              <a:pathLst>
                <a:path w="178669" h="178669">
                  <a:moveTo>
                    <a:pt x="178670" y="89335"/>
                  </a:moveTo>
                  <a:cubicBezTo>
                    <a:pt x="178670" y="138673"/>
                    <a:pt x="138673" y="178670"/>
                    <a:pt x="89335" y="178670"/>
                  </a:cubicBezTo>
                  <a:cubicBezTo>
                    <a:pt x="39997" y="178670"/>
                    <a:pt x="0" y="138673"/>
                    <a:pt x="0" y="89335"/>
                  </a:cubicBezTo>
                  <a:cubicBezTo>
                    <a:pt x="0" y="39997"/>
                    <a:pt x="39997" y="0"/>
                    <a:pt x="89335" y="0"/>
                  </a:cubicBezTo>
                  <a:cubicBezTo>
                    <a:pt x="138673" y="0"/>
                    <a:pt x="178670" y="39997"/>
                    <a:pt x="178670" y="89335"/>
                  </a:cubicBez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1" name="Freeform 71"/>
            <p:cNvSpPr/>
            <p:nvPr/>
          </p:nvSpPr>
          <p:spPr>
            <a:xfrm>
              <a:off x="6798040" y="2977761"/>
              <a:ext cx="1241618" cy="109958"/>
            </a:xfrm>
            <a:custGeom>
              <a:avLst/>
              <a:gdLst/>
              <a:ahLst/>
              <a:cxnLst/>
              <a:rect l="l" t="t" r="r" b="b"/>
              <a:pathLst>
                <a:path w="1967831" h="174272">
                  <a:moveTo>
                    <a:pt x="1967832" y="174273"/>
                  </a:moveTo>
                  <a:lnTo>
                    <a:pt x="0" y="174273"/>
                  </a:lnTo>
                  <a:lnTo>
                    <a:pt x="0" y="45500"/>
                  </a:lnTo>
                  <a:cubicBezTo>
                    <a:pt x="0" y="20385"/>
                    <a:pt x="20385" y="0"/>
                    <a:pt x="45500" y="0"/>
                  </a:cubicBezTo>
                  <a:lnTo>
                    <a:pt x="1922332" y="0"/>
                  </a:lnTo>
                  <a:cubicBezTo>
                    <a:pt x="1947447" y="0"/>
                    <a:pt x="1967832" y="20385"/>
                    <a:pt x="1967832" y="45500"/>
                  </a:cubicBezTo>
                  <a:lnTo>
                    <a:pt x="1967832" y="174273"/>
                  </a:lnTo>
                  <a:close/>
                </a:path>
              </a:pathLst>
            </a:custGeom>
            <a:solidFill>
              <a:srgbClr val="DEF0F4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2" name="Freeform 72"/>
            <p:cNvSpPr/>
            <p:nvPr/>
          </p:nvSpPr>
          <p:spPr>
            <a:xfrm>
              <a:off x="7598268" y="2934424"/>
              <a:ext cx="88101" cy="88102"/>
            </a:xfrm>
            <a:custGeom>
              <a:avLst/>
              <a:gdLst/>
              <a:ahLst/>
              <a:cxnLst/>
              <a:rect l="l" t="t" r="r" b="b"/>
              <a:pathLst>
                <a:path w="139631" h="139631">
                  <a:moveTo>
                    <a:pt x="139632" y="69816"/>
                  </a:moveTo>
                  <a:cubicBezTo>
                    <a:pt x="139632" y="108374"/>
                    <a:pt x="108374" y="139632"/>
                    <a:pt x="69816" y="139632"/>
                  </a:cubicBezTo>
                  <a:cubicBezTo>
                    <a:pt x="31258" y="139632"/>
                    <a:pt x="0" y="108374"/>
                    <a:pt x="0" y="69816"/>
                  </a:cubicBezTo>
                  <a:cubicBezTo>
                    <a:pt x="0" y="31258"/>
                    <a:pt x="31258" y="0"/>
                    <a:pt x="69816" y="0"/>
                  </a:cubicBezTo>
                  <a:cubicBezTo>
                    <a:pt x="108374" y="0"/>
                    <a:pt x="139632" y="31258"/>
                    <a:pt x="139632" y="69816"/>
                  </a:cubicBezTo>
                  <a:close/>
                </a:path>
              </a:pathLst>
            </a:custGeom>
            <a:solidFill>
              <a:srgbClr val="FFCE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3" name="Freeform 73"/>
            <p:cNvSpPr/>
            <p:nvPr/>
          </p:nvSpPr>
          <p:spPr>
            <a:xfrm>
              <a:off x="7728235" y="2934424"/>
              <a:ext cx="88101" cy="88102"/>
            </a:xfrm>
            <a:custGeom>
              <a:avLst/>
              <a:gdLst/>
              <a:ahLst/>
              <a:cxnLst/>
              <a:rect l="l" t="t" r="r" b="b"/>
              <a:pathLst>
                <a:path w="139631" h="139631">
                  <a:moveTo>
                    <a:pt x="139631" y="69816"/>
                  </a:moveTo>
                  <a:cubicBezTo>
                    <a:pt x="139631" y="108374"/>
                    <a:pt x="108374" y="139632"/>
                    <a:pt x="69816" y="139632"/>
                  </a:cubicBezTo>
                  <a:cubicBezTo>
                    <a:pt x="31257" y="139632"/>
                    <a:pt x="0" y="108374"/>
                    <a:pt x="0" y="69816"/>
                  </a:cubicBezTo>
                  <a:cubicBezTo>
                    <a:pt x="0" y="31258"/>
                    <a:pt x="31258" y="0"/>
                    <a:pt x="69816" y="0"/>
                  </a:cubicBezTo>
                  <a:cubicBezTo>
                    <a:pt x="108374" y="0"/>
                    <a:pt x="139631" y="31258"/>
                    <a:pt x="139631" y="698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4" name="Freeform 74"/>
            <p:cNvSpPr/>
            <p:nvPr/>
          </p:nvSpPr>
          <p:spPr>
            <a:xfrm>
              <a:off x="7858245" y="2934424"/>
              <a:ext cx="88101" cy="88101"/>
            </a:xfrm>
            <a:custGeom>
              <a:avLst/>
              <a:gdLst/>
              <a:ahLst/>
              <a:cxnLst/>
              <a:rect l="l" t="t" r="r" b="b"/>
              <a:pathLst>
                <a:path w="139631" h="139631">
                  <a:moveTo>
                    <a:pt x="139631" y="69816"/>
                  </a:moveTo>
                  <a:cubicBezTo>
                    <a:pt x="139631" y="108374"/>
                    <a:pt x="108374" y="139632"/>
                    <a:pt x="69816" y="139632"/>
                  </a:cubicBezTo>
                  <a:cubicBezTo>
                    <a:pt x="31257" y="139632"/>
                    <a:pt x="0" y="108374"/>
                    <a:pt x="0" y="69816"/>
                  </a:cubicBezTo>
                  <a:cubicBezTo>
                    <a:pt x="0" y="31258"/>
                    <a:pt x="31258" y="0"/>
                    <a:pt x="69816" y="0"/>
                  </a:cubicBezTo>
                  <a:cubicBezTo>
                    <a:pt x="108374" y="0"/>
                    <a:pt x="139631" y="31258"/>
                    <a:pt x="139631" y="698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5" name="Freeform 75"/>
            <p:cNvSpPr/>
            <p:nvPr/>
          </p:nvSpPr>
          <p:spPr>
            <a:xfrm>
              <a:off x="6269558" y="3993996"/>
              <a:ext cx="169815" cy="134169"/>
            </a:xfrm>
            <a:custGeom>
              <a:avLst/>
              <a:gdLst/>
              <a:ahLst/>
              <a:cxnLst/>
              <a:rect l="l" t="t" r="r" b="b"/>
              <a:pathLst>
                <a:path w="269137" h="212644">
                  <a:moveTo>
                    <a:pt x="226835" y="212645"/>
                  </a:moveTo>
                  <a:lnTo>
                    <a:pt x="42302" y="212645"/>
                  </a:lnTo>
                  <a:cubicBezTo>
                    <a:pt x="18920" y="212645"/>
                    <a:pt x="0" y="193725"/>
                    <a:pt x="0" y="170342"/>
                  </a:cubicBezTo>
                  <a:lnTo>
                    <a:pt x="0" y="0"/>
                  </a:lnTo>
                  <a:lnTo>
                    <a:pt x="269137" y="0"/>
                  </a:lnTo>
                  <a:lnTo>
                    <a:pt x="269137" y="170342"/>
                  </a:lnTo>
                  <a:cubicBezTo>
                    <a:pt x="269204" y="193659"/>
                    <a:pt x="250218" y="212645"/>
                    <a:pt x="226835" y="212645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grpSp>
          <p:nvGrpSpPr>
            <p:cNvPr id="76" name="Group 76"/>
            <p:cNvGrpSpPr/>
            <p:nvPr/>
          </p:nvGrpSpPr>
          <p:grpSpPr>
            <a:xfrm>
              <a:off x="5802679" y="4079452"/>
              <a:ext cx="826898" cy="508770"/>
              <a:chOff x="5659962" y="3975400"/>
              <a:chExt cx="1310545" cy="806345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5659962" y="3975400"/>
                <a:ext cx="1310545" cy="741259"/>
              </a:xfrm>
              <a:custGeom>
                <a:avLst/>
                <a:gdLst/>
                <a:ahLst/>
                <a:cxnLst/>
                <a:rect l="l" t="t" r="r" b="b"/>
                <a:pathLst>
                  <a:path w="1310545" h="741259">
                    <a:moveTo>
                      <a:pt x="41859" y="0"/>
                    </a:moveTo>
                    <a:cubicBezTo>
                      <a:pt x="1267299" y="0"/>
                      <a:pt x="1267299" y="0"/>
                      <a:pt x="1267299" y="0"/>
                    </a:cubicBezTo>
                    <a:cubicBezTo>
                      <a:pt x="1294079" y="0"/>
                      <a:pt x="1313665" y="23183"/>
                      <a:pt x="1310134" y="49897"/>
                    </a:cubicBezTo>
                    <a:cubicBezTo>
                      <a:pt x="1179895" y="741260"/>
                      <a:pt x="1179895" y="741260"/>
                      <a:pt x="1179895" y="741260"/>
                    </a:cubicBezTo>
                    <a:cubicBezTo>
                      <a:pt x="115005" y="741260"/>
                      <a:pt x="115005" y="741260"/>
                      <a:pt x="115005" y="741260"/>
                    </a:cubicBezTo>
                    <a:cubicBezTo>
                      <a:pt x="822" y="49897"/>
                      <a:pt x="822" y="49897"/>
                      <a:pt x="822" y="49897"/>
                    </a:cubicBezTo>
                    <a:cubicBezTo>
                      <a:pt x="-4508" y="23116"/>
                      <a:pt x="16877" y="0"/>
                      <a:pt x="41859" y="0"/>
                    </a:cubicBezTo>
                    <a:lnTo>
                      <a:pt x="41859" y="0"/>
                    </a:lnTo>
                    <a:close/>
                  </a:path>
                </a:pathLst>
              </a:custGeom>
              <a:solidFill>
                <a:srgbClr val="DEF0F4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8" name="Freeform 78"/>
              <p:cNvSpPr/>
              <p:nvPr/>
            </p:nvSpPr>
            <p:spPr>
              <a:xfrm>
                <a:off x="5775233" y="4716660"/>
                <a:ext cx="1066555" cy="65085"/>
              </a:xfrm>
              <a:custGeom>
                <a:avLst/>
                <a:gdLst/>
                <a:ahLst/>
                <a:cxnLst/>
                <a:rect l="l" t="t" r="r" b="b"/>
                <a:pathLst>
                  <a:path w="1066555" h="65085">
                    <a:moveTo>
                      <a:pt x="1023787" y="65086"/>
                    </a:moveTo>
                    <a:cubicBezTo>
                      <a:pt x="42835" y="65086"/>
                      <a:pt x="42835" y="65086"/>
                      <a:pt x="42835" y="65086"/>
                    </a:cubicBezTo>
                    <a:cubicBezTo>
                      <a:pt x="17854" y="65086"/>
                      <a:pt x="0" y="47032"/>
                      <a:pt x="0" y="217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66556" y="0"/>
                      <a:pt x="1066556" y="0"/>
                      <a:pt x="1066556" y="0"/>
                    </a:cubicBezTo>
                    <a:cubicBezTo>
                      <a:pt x="1066556" y="21717"/>
                      <a:pt x="1066556" y="21717"/>
                      <a:pt x="1066556" y="21717"/>
                    </a:cubicBezTo>
                    <a:cubicBezTo>
                      <a:pt x="1066622" y="46966"/>
                      <a:pt x="1046970" y="65086"/>
                      <a:pt x="1023787" y="65086"/>
                    </a:cubicBezTo>
                    <a:lnTo>
                      <a:pt x="1023787" y="65086"/>
                    </a:lnTo>
                    <a:close/>
                  </a:path>
                </a:pathLst>
              </a:custGeom>
              <a:solidFill>
                <a:srgbClr val="ADD3DB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79" name="Freeform 79"/>
            <p:cNvSpPr/>
            <p:nvPr/>
          </p:nvSpPr>
          <p:spPr>
            <a:xfrm>
              <a:off x="6151427" y="4256145"/>
              <a:ext cx="129377" cy="129377"/>
            </a:xfrm>
            <a:custGeom>
              <a:avLst/>
              <a:gdLst/>
              <a:ahLst/>
              <a:cxnLst/>
              <a:rect l="l" t="t" r="r" b="b"/>
              <a:pathLst>
                <a:path w="205050" h="205050">
                  <a:moveTo>
                    <a:pt x="205050" y="102525"/>
                  </a:moveTo>
                  <a:cubicBezTo>
                    <a:pt x="205050" y="159148"/>
                    <a:pt x="159148" y="205051"/>
                    <a:pt x="102525" y="205051"/>
                  </a:cubicBezTo>
                  <a:cubicBezTo>
                    <a:pt x="45902" y="205051"/>
                    <a:pt x="0" y="159148"/>
                    <a:pt x="0" y="102525"/>
                  </a:cubicBezTo>
                  <a:cubicBezTo>
                    <a:pt x="0" y="45902"/>
                    <a:pt x="45902" y="0"/>
                    <a:pt x="102525" y="0"/>
                  </a:cubicBezTo>
                  <a:cubicBezTo>
                    <a:pt x="159148" y="0"/>
                    <a:pt x="205050" y="45902"/>
                    <a:pt x="205050" y="10252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Hybrid Approach: Formal + Practical</a:t>
            </a:r>
          </a:p>
        </p:txBody>
      </p:sp>
      <p:sp>
        <p:nvSpPr>
          <p:cNvPr id="3" name="AutoShape 3"/>
          <p:cNvSpPr/>
          <p:nvPr/>
        </p:nvSpPr>
        <p:spPr>
          <a:xfrm>
            <a:off x="1203895" y="3190656"/>
            <a:ext cx="195080" cy="195080"/>
          </a:xfrm>
          <a:prstGeom prst="rect">
            <a:avLst/>
          </a:prstGeom>
          <a:gradFill>
            <a:gsLst>
              <a:gs pos="0">
                <a:srgbClr val="FFC717">
                  <a:lumMod val="60000"/>
                  <a:lumOff val="40000"/>
                </a:srgbClr>
              </a:gs>
              <a:gs pos="50000">
                <a:srgbClr val="FFC717"/>
              </a:gs>
            </a:gsLst>
            <a:lin ang="2700000"/>
          </a:gradFill>
          <a:ln cap="flat">
            <a:prstDash val="solid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1203895" y="4965362"/>
            <a:ext cx="195080" cy="195080"/>
          </a:xfrm>
          <a:prstGeom prst="rect">
            <a:avLst/>
          </a:prstGeom>
          <a:gradFill>
            <a:gsLst>
              <a:gs pos="0">
                <a:srgbClr val="FF9A2C">
                  <a:lumMod val="60000"/>
                  <a:lumOff val="40000"/>
                </a:srgbClr>
              </a:gs>
              <a:gs pos="50000">
                <a:srgbClr val="FF9A2C"/>
              </a:gs>
            </a:gsLst>
            <a:lin ang="2700000"/>
          </a:gra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203895" y="1604448"/>
            <a:ext cx="195080" cy="195080"/>
          </a:xfrm>
          <a:prstGeom prst="rect">
            <a:avLst/>
          </a:prstGeom>
          <a:gradFill>
            <a:gsLst>
              <a:gs pos="0">
                <a:srgbClr val="FF9A2C">
                  <a:lumMod val="60000"/>
                  <a:lumOff val="40000"/>
                </a:srgbClr>
              </a:gs>
              <a:gs pos="50000">
                <a:srgbClr val="FF9A2C"/>
              </a:gs>
            </a:gsLst>
            <a:lin ang="2700000"/>
          </a:gra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488423" y="1859667"/>
            <a:ext cx="5467759" cy="8456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20000"/>
              </a:lnSpc>
              <a:defRPr/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A combination of formal verification and practical validation techniques is used to evaluate the system’s correctness and reliability.</a:t>
            </a:r>
            <a:endParaRPr lang="en-US" sz="1100" dirty="0"/>
          </a:p>
        </p:txBody>
      </p:sp>
      <p:sp>
        <p:nvSpPr>
          <p:cNvPr id="7" name="TextBox 7"/>
          <p:cNvSpPr txBox="1"/>
          <p:nvPr/>
        </p:nvSpPr>
        <p:spPr>
          <a:xfrm>
            <a:off x="1488850" y="1521113"/>
            <a:ext cx="54669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+mn-ea"/>
                <a:ea typeface="+mn-ea"/>
              </a:rPr>
              <a:t>Evaluation Strategy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1488423" y="3443980"/>
            <a:ext cx="5467759" cy="59112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20000"/>
              </a:lnSpc>
              <a:defRPr/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Critical behaviors like borrowing/returning books are formally modeled using Alloy and verified for logical consistency.</a:t>
            </a:r>
            <a:endParaRPr lang="en-US" sz="1100" dirty="0"/>
          </a:p>
        </p:txBody>
      </p:sp>
      <p:sp>
        <p:nvSpPr>
          <p:cNvPr id="9" name="TextBox 9"/>
          <p:cNvSpPr txBox="1"/>
          <p:nvPr/>
        </p:nvSpPr>
        <p:spPr>
          <a:xfrm>
            <a:off x="1488850" y="3105426"/>
            <a:ext cx="54669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+mn-ea"/>
                <a:ea typeface="+mn-ea"/>
              </a:rPr>
              <a:t>Modeling and Verification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1488423" y="5216791"/>
            <a:ext cx="5467759" cy="8456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just">
              <a:lnSpc>
                <a:spcPct val="120000"/>
              </a:lnSpc>
              <a:defRPr/>
            </a:pPr>
            <a:r>
              <a:rPr lang="zh-CN" altLang="en-US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PyContracts is used in the Python codebase to enforce contracts during runtime. Unit tests based on specifications are developed using pytest.</a:t>
            </a:r>
            <a:endParaRPr lang="en-US" sz="1100" dirty="0"/>
          </a:p>
        </p:txBody>
      </p:sp>
      <p:sp>
        <p:nvSpPr>
          <p:cNvPr id="11" name="TextBox 11"/>
          <p:cNvSpPr txBox="1"/>
          <p:nvPr/>
        </p:nvSpPr>
        <p:spPr>
          <a:xfrm>
            <a:off x="1488850" y="4878237"/>
            <a:ext cx="54669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+mn-ea"/>
                <a:ea typeface="+mn-ea"/>
              </a:rPr>
              <a:t>Runtime Validation</a:t>
            </a:r>
            <a:endParaRPr lang="en-US" sz="1100"/>
          </a:p>
        </p:txBody>
      </p:sp>
      <p:sp>
        <p:nvSpPr>
          <p:cNvPr id="12" name="Freeform 12"/>
          <p:cNvSpPr/>
          <p:nvPr/>
        </p:nvSpPr>
        <p:spPr>
          <a:xfrm>
            <a:off x="8058490" y="2356670"/>
            <a:ext cx="2566021" cy="3879030"/>
          </a:xfrm>
          <a:custGeom>
            <a:avLst/>
            <a:gdLst/>
            <a:ahLst/>
            <a:cxnLst/>
            <a:rect l="l" t="t" r="r" b="b"/>
            <a:pathLst>
              <a:path w="689" h="1041">
                <a:moveTo>
                  <a:pt x="534" y="591"/>
                </a:moveTo>
                <a:cubicBezTo>
                  <a:pt x="537" y="590"/>
                  <a:pt x="597" y="559"/>
                  <a:pt x="667" y="589"/>
                </a:cubicBezTo>
                <a:cubicBezTo>
                  <a:pt x="667" y="589"/>
                  <a:pt x="587" y="584"/>
                  <a:pt x="509" y="634"/>
                </a:cubicBezTo>
                <a:cubicBezTo>
                  <a:pt x="493" y="644"/>
                  <a:pt x="477" y="657"/>
                  <a:pt x="462" y="672"/>
                </a:cubicBezTo>
                <a:cubicBezTo>
                  <a:pt x="442" y="692"/>
                  <a:pt x="423" y="718"/>
                  <a:pt x="407" y="750"/>
                </a:cubicBezTo>
                <a:cubicBezTo>
                  <a:pt x="401" y="762"/>
                  <a:pt x="395" y="775"/>
                  <a:pt x="390" y="788"/>
                </a:cubicBezTo>
                <a:cubicBezTo>
                  <a:pt x="390" y="788"/>
                  <a:pt x="374" y="851"/>
                  <a:pt x="381" y="961"/>
                </a:cubicBezTo>
                <a:cubicBezTo>
                  <a:pt x="381" y="961"/>
                  <a:pt x="381" y="970"/>
                  <a:pt x="383" y="983"/>
                </a:cubicBezTo>
                <a:cubicBezTo>
                  <a:pt x="383" y="983"/>
                  <a:pt x="383" y="983"/>
                  <a:pt x="383" y="983"/>
                </a:cubicBezTo>
                <a:cubicBezTo>
                  <a:pt x="387" y="1000"/>
                  <a:pt x="387" y="1026"/>
                  <a:pt x="411" y="1041"/>
                </a:cubicBezTo>
                <a:cubicBezTo>
                  <a:pt x="227" y="1041"/>
                  <a:pt x="227" y="1041"/>
                  <a:pt x="227" y="1041"/>
                </a:cubicBezTo>
                <a:cubicBezTo>
                  <a:pt x="227" y="1041"/>
                  <a:pt x="258" y="1034"/>
                  <a:pt x="266" y="968"/>
                </a:cubicBezTo>
                <a:cubicBezTo>
                  <a:pt x="266" y="968"/>
                  <a:pt x="266" y="968"/>
                  <a:pt x="266" y="968"/>
                </a:cubicBezTo>
                <a:cubicBezTo>
                  <a:pt x="267" y="935"/>
                  <a:pt x="270" y="901"/>
                  <a:pt x="274" y="866"/>
                </a:cubicBezTo>
                <a:cubicBezTo>
                  <a:pt x="289" y="744"/>
                  <a:pt x="247" y="642"/>
                  <a:pt x="196" y="596"/>
                </a:cubicBezTo>
                <a:cubicBezTo>
                  <a:pt x="192" y="592"/>
                  <a:pt x="188" y="589"/>
                  <a:pt x="184" y="586"/>
                </a:cubicBezTo>
                <a:cubicBezTo>
                  <a:pt x="134" y="551"/>
                  <a:pt x="73" y="547"/>
                  <a:pt x="19" y="496"/>
                </a:cubicBezTo>
                <a:cubicBezTo>
                  <a:pt x="13" y="489"/>
                  <a:pt x="6" y="482"/>
                  <a:pt x="0" y="473"/>
                </a:cubicBezTo>
                <a:cubicBezTo>
                  <a:pt x="1" y="474"/>
                  <a:pt x="9" y="482"/>
                  <a:pt x="23" y="490"/>
                </a:cubicBezTo>
                <a:cubicBezTo>
                  <a:pt x="23" y="490"/>
                  <a:pt x="23" y="490"/>
                  <a:pt x="23" y="490"/>
                </a:cubicBezTo>
                <a:cubicBezTo>
                  <a:pt x="37" y="499"/>
                  <a:pt x="57" y="509"/>
                  <a:pt x="82" y="516"/>
                </a:cubicBezTo>
                <a:cubicBezTo>
                  <a:pt x="103" y="522"/>
                  <a:pt x="126" y="526"/>
                  <a:pt x="154" y="527"/>
                </a:cubicBezTo>
                <a:cubicBezTo>
                  <a:pt x="154" y="527"/>
                  <a:pt x="137" y="509"/>
                  <a:pt x="120" y="479"/>
                </a:cubicBezTo>
                <a:cubicBezTo>
                  <a:pt x="114" y="470"/>
                  <a:pt x="108" y="459"/>
                  <a:pt x="103" y="447"/>
                </a:cubicBezTo>
                <a:cubicBezTo>
                  <a:pt x="94" y="429"/>
                  <a:pt x="86" y="408"/>
                  <a:pt x="81" y="386"/>
                </a:cubicBezTo>
                <a:cubicBezTo>
                  <a:pt x="77" y="372"/>
                  <a:pt x="74" y="356"/>
                  <a:pt x="73" y="340"/>
                </a:cubicBezTo>
                <a:cubicBezTo>
                  <a:pt x="72" y="332"/>
                  <a:pt x="72" y="323"/>
                  <a:pt x="72" y="314"/>
                </a:cubicBezTo>
                <a:cubicBezTo>
                  <a:pt x="73" y="303"/>
                  <a:pt x="74" y="291"/>
                  <a:pt x="76" y="280"/>
                </a:cubicBezTo>
                <a:cubicBezTo>
                  <a:pt x="76" y="280"/>
                  <a:pt x="76" y="290"/>
                  <a:pt x="79" y="305"/>
                </a:cubicBezTo>
                <a:cubicBezTo>
                  <a:pt x="80" y="311"/>
                  <a:pt x="82" y="316"/>
                  <a:pt x="83" y="323"/>
                </a:cubicBezTo>
                <a:cubicBezTo>
                  <a:pt x="89" y="346"/>
                  <a:pt x="98" y="377"/>
                  <a:pt x="115" y="406"/>
                </a:cubicBezTo>
                <a:cubicBezTo>
                  <a:pt x="120" y="416"/>
                  <a:pt x="126" y="426"/>
                  <a:pt x="133" y="435"/>
                </a:cubicBezTo>
                <a:cubicBezTo>
                  <a:pt x="139" y="442"/>
                  <a:pt x="145" y="450"/>
                  <a:pt x="151" y="458"/>
                </a:cubicBezTo>
                <a:cubicBezTo>
                  <a:pt x="151" y="458"/>
                  <a:pt x="151" y="458"/>
                  <a:pt x="151" y="458"/>
                </a:cubicBezTo>
                <a:cubicBezTo>
                  <a:pt x="153" y="460"/>
                  <a:pt x="155" y="462"/>
                  <a:pt x="157" y="465"/>
                </a:cubicBezTo>
                <a:cubicBezTo>
                  <a:pt x="171" y="482"/>
                  <a:pt x="187" y="500"/>
                  <a:pt x="203" y="518"/>
                </a:cubicBezTo>
                <a:cubicBezTo>
                  <a:pt x="203" y="518"/>
                  <a:pt x="203" y="518"/>
                  <a:pt x="203" y="518"/>
                </a:cubicBezTo>
                <a:cubicBezTo>
                  <a:pt x="216" y="534"/>
                  <a:pt x="230" y="550"/>
                  <a:pt x="243" y="567"/>
                </a:cubicBezTo>
                <a:cubicBezTo>
                  <a:pt x="270" y="601"/>
                  <a:pt x="293" y="637"/>
                  <a:pt x="303" y="671"/>
                </a:cubicBezTo>
                <a:cubicBezTo>
                  <a:pt x="303" y="671"/>
                  <a:pt x="317" y="642"/>
                  <a:pt x="332" y="594"/>
                </a:cubicBezTo>
                <a:cubicBezTo>
                  <a:pt x="333" y="593"/>
                  <a:pt x="333" y="593"/>
                  <a:pt x="333" y="592"/>
                </a:cubicBezTo>
                <a:cubicBezTo>
                  <a:pt x="342" y="565"/>
                  <a:pt x="351" y="532"/>
                  <a:pt x="359" y="494"/>
                </a:cubicBezTo>
                <a:cubicBezTo>
                  <a:pt x="359" y="491"/>
                  <a:pt x="360" y="489"/>
                  <a:pt x="360" y="486"/>
                </a:cubicBezTo>
                <a:cubicBezTo>
                  <a:pt x="361" y="484"/>
                  <a:pt x="361" y="482"/>
                  <a:pt x="361" y="481"/>
                </a:cubicBezTo>
                <a:cubicBezTo>
                  <a:pt x="364" y="468"/>
                  <a:pt x="366" y="454"/>
                  <a:pt x="368" y="440"/>
                </a:cubicBezTo>
                <a:cubicBezTo>
                  <a:pt x="369" y="436"/>
                  <a:pt x="369" y="431"/>
                  <a:pt x="370" y="427"/>
                </a:cubicBezTo>
                <a:cubicBezTo>
                  <a:pt x="373" y="400"/>
                  <a:pt x="375" y="371"/>
                  <a:pt x="376" y="342"/>
                </a:cubicBezTo>
                <a:cubicBezTo>
                  <a:pt x="376" y="337"/>
                  <a:pt x="376" y="332"/>
                  <a:pt x="376" y="327"/>
                </a:cubicBezTo>
                <a:cubicBezTo>
                  <a:pt x="376" y="314"/>
                  <a:pt x="376" y="301"/>
                  <a:pt x="375" y="288"/>
                </a:cubicBezTo>
                <a:cubicBezTo>
                  <a:pt x="375" y="287"/>
                  <a:pt x="375" y="287"/>
                  <a:pt x="375" y="287"/>
                </a:cubicBezTo>
                <a:cubicBezTo>
                  <a:pt x="375" y="281"/>
                  <a:pt x="374" y="276"/>
                  <a:pt x="374" y="270"/>
                </a:cubicBezTo>
                <a:cubicBezTo>
                  <a:pt x="374" y="270"/>
                  <a:pt x="374" y="270"/>
                  <a:pt x="374" y="270"/>
                </a:cubicBezTo>
                <a:cubicBezTo>
                  <a:pt x="374" y="265"/>
                  <a:pt x="373" y="261"/>
                  <a:pt x="373" y="257"/>
                </a:cubicBezTo>
                <a:cubicBezTo>
                  <a:pt x="372" y="243"/>
                  <a:pt x="370" y="229"/>
                  <a:pt x="368" y="215"/>
                </a:cubicBezTo>
                <a:cubicBezTo>
                  <a:pt x="367" y="207"/>
                  <a:pt x="365" y="199"/>
                  <a:pt x="364" y="191"/>
                </a:cubicBezTo>
                <a:cubicBezTo>
                  <a:pt x="363" y="190"/>
                  <a:pt x="363" y="189"/>
                  <a:pt x="363" y="188"/>
                </a:cubicBezTo>
                <a:cubicBezTo>
                  <a:pt x="363" y="188"/>
                  <a:pt x="363" y="188"/>
                  <a:pt x="363" y="188"/>
                </a:cubicBezTo>
                <a:cubicBezTo>
                  <a:pt x="362" y="181"/>
                  <a:pt x="360" y="173"/>
                  <a:pt x="358" y="165"/>
                </a:cubicBezTo>
                <a:cubicBezTo>
                  <a:pt x="352" y="139"/>
                  <a:pt x="344" y="113"/>
                  <a:pt x="334" y="86"/>
                </a:cubicBezTo>
                <a:cubicBezTo>
                  <a:pt x="332" y="80"/>
                  <a:pt x="330" y="74"/>
                  <a:pt x="327" y="67"/>
                </a:cubicBezTo>
                <a:cubicBezTo>
                  <a:pt x="323" y="57"/>
                  <a:pt x="319" y="48"/>
                  <a:pt x="314" y="38"/>
                </a:cubicBezTo>
                <a:cubicBezTo>
                  <a:pt x="308" y="25"/>
                  <a:pt x="302" y="12"/>
                  <a:pt x="295" y="0"/>
                </a:cubicBezTo>
                <a:cubicBezTo>
                  <a:pt x="296" y="1"/>
                  <a:pt x="310" y="14"/>
                  <a:pt x="328" y="39"/>
                </a:cubicBezTo>
                <a:cubicBezTo>
                  <a:pt x="334" y="47"/>
                  <a:pt x="340" y="56"/>
                  <a:pt x="346" y="66"/>
                </a:cubicBezTo>
                <a:cubicBezTo>
                  <a:pt x="346" y="66"/>
                  <a:pt x="346" y="66"/>
                  <a:pt x="346" y="66"/>
                </a:cubicBezTo>
                <a:cubicBezTo>
                  <a:pt x="359" y="87"/>
                  <a:pt x="373" y="114"/>
                  <a:pt x="386" y="146"/>
                </a:cubicBezTo>
                <a:cubicBezTo>
                  <a:pt x="392" y="163"/>
                  <a:pt x="398" y="181"/>
                  <a:pt x="404" y="201"/>
                </a:cubicBezTo>
                <a:cubicBezTo>
                  <a:pt x="406" y="210"/>
                  <a:pt x="408" y="218"/>
                  <a:pt x="410" y="228"/>
                </a:cubicBezTo>
                <a:cubicBezTo>
                  <a:pt x="410" y="228"/>
                  <a:pt x="410" y="228"/>
                  <a:pt x="410" y="228"/>
                </a:cubicBezTo>
                <a:cubicBezTo>
                  <a:pt x="412" y="238"/>
                  <a:pt x="414" y="248"/>
                  <a:pt x="416" y="259"/>
                </a:cubicBezTo>
                <a:cubicBezTo>
                  <a:pt x="420" y="281"/>
                  <a:pt x="423" y="305"/>
                  <a:pt x="424" y="331"/>
                </a:cubicBezTo>
                <a:cubicBezTo>
                  <a:pt x="424" y="340"/>
                  <a:pt x="425" y="350"/>
                  <a:pt x="425" y="361"/>
                </a:cubicBezTo>
                <a:cubicBezTo>
                  <a:pt x="425" y="370"/>
                  <a:pt x="425" y="379"/>
                  <a:pt x="425" y="389"/>
                </a:cubicBezTo>
                <a:cubicBezTo>
                  <a:pt x="425" y="389"/>
                  <a:pt x="429" y="381"/>
                  <a:pt x="437" y="370"/>
                </a:cubicBezTo>
                <a:cubicBezTo>
                  <a:pt x="442" y="362"/>
                  <a:pt x="449" y="353"/>
                  <a:pt x="457" y="344"/>
                </a:cubicBezTo>
                <a:cubicBezTo>
                  <a:pt x="467" y="331"/>
                  <a:pt x="478" y="317"/>
                  <a:pt x="491" y="306"/>
                </a:cubicBezTo>
                <a:cubicBezTo>
                  <a:pt x="495" y="302"/>
                  <a:pt x="501" y="297"/>
                  <a:pt x="506" y="291"/>
                </a:cubicBezTo>
                <a:cubicBezTo>
                  <a:pt x="511" y="286"/>
                  <a:pt x="515" y="281"/>
                  <a:pt x="520" y="275"/>
                </a:cubicBezTo>
                <a:cubicBezTo>
                  <a:pt x="528" y="265"/>
                  <a:pt x="537" y="253"/>
                  <a:pt x="546" y="239"/>
                </a:cubicBezTo>
                <a:cubicBezTo>
                  <a:pt x="546" y="239"/>
                  <a:pt x="546" y="239"/>
                  <a:pt x="546" y="239"/>
                </a:cubicBezTo>
                <a:cubicBezTo>
                  <a:pt x="551" y="231"/>
                  <a:pt x="556" y="222"/>
                  <a:pt x="561" y="213"/>
                </a:cubicBezTo>
                <a:cubicBezTo>
                  <a:pt x="575" y="186"/>
                  <a:pt x="588" y="153"/>
                  <a:pt x="599" y="113"/>
                </a:cubicBezTo>
                <a:cubicBezTo>
                  <a:pt x="602" y="101"/>
                  <a:pt x="605" y="88"/>
                  <a:pt x="608" y="74"/>
                </a:cubicBezTo>
                <a:cubicBezTo>
                  <a:pt x="608" y="74"/>
                  <a:pt x="611" y="91"/>
                  <a:pt x="608" y="120"/>
                </a:cubicBezTo>
                <a:cubicBezTo>
                  <a:pt x="608" y="123"/>
                  <a:pt x="607" y="127"/>
                  <a:pt x="607" y="131"/>
                </a:cubicBezTo>
                <a:cubicBezTo>
                  <a:pt x="607" y="131"/>
                  <a:pt x="607" y="131"/>
                  <a:pt x="607" y="131"/>
                </a:cubicBezTo>
                <a:cubicBezTo>
                  <a:pt x="606" y="137"/>
                  <a:pt x="605" y="143"/>
                  <a:pt x="604" y="150"/>
                </a:cubicBezTo>
                <a:cubicBezTo>
                  <a:pt x="600" y="174"/>
                  <a:pt x="592" y="203"/>
                  <a:pt x="578" y="235"/>
                </a:cubicBezTo>
                <a:cubicBezTo>
                  <a:pt x="574" y="244"/>
                  <a:pt x="570" y="253"/>
                  <a:pt x="566" y="262"/>
                </a:cubicBezTo>
                <a:cubicBezTo>
                  <a:pt x="563" y="268"/>
                  <a:pt x="560" y="274"/>
                  <a:pt x="556" y="280"/>
                </a:cubicBezTo>
                <a:cubicBezTo>
                  <a:pt x="553" y="286"/>
                  <a:pt x="550" y="291"/>
                  <a:pt x="547" y="297"/>
                </a:cubicBezTo>
                <a:cubicBezTo>
                  <a:pt x="544" y="302"/>
                  <a:pt x="541" y="306"/>
                  <a:pt x="538" y="311"/>
                </a:cubicBezTo>
                <a:cubicBezTo>
                  <a:pt x="521" y="337"/>
                  <a:pt x="508" y="359"/>
                  <a:pt x="496" y="376"/>
                </a:cubicBezTo>
                <a:cubicBezTo>
                  <a:pt x="493" y="379"/>
                  <a:pt x="491" y="383"/>
                  <a:pt x="489" y="386"/>
                </a:cubicBezTo>
                <a:cubicBezTo>
                  <a:pt x="448" y="446"/>
                  <a:pt x="439" y="449"/>
                  <a:pt x="427" y="479"/>
                </a:cubicBezTo>
                <a:cubicBezTo>
                  <a:pt x="427" y="479"/>
                  <a:pt x="426" y="483"/>
                  <a:pt x="425" y="489"/>
                </a:cubicBezTo>
                <a:cubicBezTo>
                  <a:pt x="425" y="492"/>
                  <a:pt x="424" y="497"/>
                  <a:pt x="423" y="501"/>
                </a:cubicBezTo>
                <a:cubicBezTo>
                  <a:pt x="419" y="526"/>
                  <a:pt x="411" y="568"/>
                  <a:pt x="406" y="605"/>
                </a:cubicBezTo>
                <a:cubicBezTo>
                  <a:pt x="401" y="635"/>
                  <a:pt x="397" y="663"/>
                  <a:pt x="396" y="677"/>
                </a:cubicBezTo>
                <a:cubicBezTo>
                  <a:pt x="396" y="677"/>
                  <a:pt x="444" y="624"/>
                  <a:pt x="496" y="584"/>
                </a:cubicBezTo>
                <a:cubicBezTo>
                  <a:pt x="502" y="579"/>
                  <a:pt x="509" y="574"/>
                  <a:pt x="515" y="570"/>
                </a:cubicBezTo>
                <a:cubicBezTo>
                  <a:pt x="545" y="548"/>
                  <a:pt x="581" y="519"/>
                  <a:pt x="614" y="485"/>
                </a:cubicBezTo>
                <a:cubicBezTo>
                  <a:pt x="615" y="485"/>
                  <a:pt x="615" y="484"/>
                  <a:pt x="616" y="483"/>
                </a:cubicBezTo>
                <a:cubicBezTo>
                  <a:pt x="644" y="454"/>
                  <a:pt x="669" y="422"/>
                  <a:pt x="685" y="390"/>
                </a:cubicBezTo>
                <a:cubicBezTo>
                  <a:pt x="686" y="387"/>
                  <a:pt x="688" y="385"/>
                  <a:pt x="689" y="383"/>
                </a:cubicBezTo>
                <a:cubicBezTo>
                  <a:pt x="689" y="383"/>
                  <a:pt x="688" y="386"/>
                  <a:pt x="686" y="390"/>
                </a:cubicBezTo>
                <a:cubicBezTo>
                  <a:pt x="681" y="406"/>
                  <a:pt x="665" y="444"/>
                  <a:pt x="632" y="490"/>
                </a:cubicBezTo>
                <a:cubicBezTo>
                  <a:pt x="631" y="490"/>
                  <a:pt x="631" y="491"/>
                  <a:pt x="630" y="492"/>
                </a:cubicBezTo>
                <a:cubicBezTo>
                  <a:pt x="607" y="523"/>
                  <a:pt x="576" y="558"/>
                  <a:pt x="534" y="59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8208481" y="3288929"/>
            <a:ext cx="1218399" cy="1220707"/>
          </a:xfrm>
          <a:custGeom>
            <a:avLst/>
            <a:gdLst/>
            <a:ahLst/>
            <a:cxnLst/>
            <a:rect l="l" t="t" r="r" b="b"/>
            <a:pathLst>
              <a:path w="327" h="328">
                <a:moveTo>
                  <a:pt x="323" y="198"/>
                </a:moveTo>
                <a:cubicBezTo>
                  <a:pt x="321" y="209"/>
                  <a:pt x="317" y="219"/>
                  <a:pt x="313" y="229"/>
                </a:cubicBezTo>
                <a:cubicBezTo>
                  <a:pt x="312" y="231"/>
                  <a:pt x="311" y="233"/>
                  <a:pt x="310" y="235"/>
                </a:cubicBezTo>
                <a:cubicBezTo>
                  <a:pt x="295" y="266"/>
                  <a:pt x="270" y="291"/>
                  <a:pt x="240" y="307"/>
                </a:cubicBezTo>
                <a:cubicBezTo>
                  <a:pt x="228" y="313"/>
                  <a:pt x="216" y="318"/>
                  <a:pt x="203" y="321"/>
                </a:cubicBezTo>
                <a:cubicBezTo>
                  <a:pt x="193" y="323"/>
                  <a:pt x="183" y="325"/>
                  <a:pt x="173" y="325"/>
                </a:cubicBezTo>
                <a:cubicBezTo>
                  <a:pt x="121" y="328"/>
                  <a:pt x="74" y="306"/>
                  <a:pt x="42" y="270"/>
                </a:cubicBezTo>
                <a:cubicBezTo>
                  <a:pt x="31" y="257"/>
                  <a:pt x="22" y="243"/>
                  <a:pt x="15" y="227"/>
                </a:cubicBezTo>
                <a:cubicBezTo>
                  <a:pt x="8" y="210"/>
                  <a:pt x="3" y="191"/>
                  <a:pt x="2" y="171"/>
                </a:cubicBezTo>
                <a:cubicBezTo>
                  <a:pt x="0" y="133"/>
                  <a:pt x="12" y="97"/>
                  <a:pt x="32" y="68"/>
                </a:cubicBezTo>
                <a:cubicBezTo>
                  <a:pt x="35" y="65"/>
                  <a:pt x="37" y="62"/>
                  <a:pt x="39" y="59"/>
                </a:cubicBezTo>
                <a:cubicBezTo>
                  <a:pt x="55" y="40"/>
                  <a:pt x="76" y="24"/>
                  <a:pt x="99" y="14"/>
                </a:cubicBezTo>
                <a:cubicBezTo>
                  <a:pt x="109" y="10"/>
                  <a:pt x="120" y="6"/>
                  <a:pt x="132" y="4"/>
                </a:cubicBezTo>
                <a:cubicBezTo>
                  <a:pt x="139" y="2"/>
                  <a:pt x="147" y="1"/>
                  <a:pt x="155" y="1"/>
                </a:cubicBezTo>
                <a:cubicBezTo>
                  <a:pt x="155" y="1"/>
                  <a:pt x="155" y="1"/>
                  <a:pt x="155" y="1"/>
                </a:cubicBezTo>
                <a:cubicBezTo>
                  <a:pt x="155" y="1"/>
                  <a:pt x="156" y="1"/>
                  <a:pt x="156" y="1"/>
                </a:cubicBezTo>
                <a:cubicBezTo>
                  <a:pt x="165" y="0"/>
                  <a:pt x="173" y="0"/>
                  <a:pt x="182" y="1"/>
                </a:cubicBezTo>
                <a:cubicBezTo>
                  <a:pt x="182" y="1"/>
                  <a:pt x="182" y="1"/>
                  <a:pt x="182" y="1"/>
                </a:cubicBezTo>
                <a:cubicBezTo>
                  <a:pt x="206" y="4"/>
                  <a:pt x="228" y="12"/>
                  <a:pt x="248" y="24"/>
                </a:cubicBezTo>
                <a:cubicBezTo>
                  <a:pt x="253" y="27"/>
                  <a:pt x="259" y="30"/>
                  <a:pt x="264" y="34"/>
                </a:cubicBezTo>
                <a:cubicBezTo>
                  <a:pt x="277" y="45"/>
                  <a:pt x="290" y="58"/>
                  <a:pt x="299" y="72"/>
                </a:cubicBezTo>
                <a:cubicBezTo>
                  <a:pt x="299" y="73"/>
                  <a:pt x="299" y="73"/>
                  <a:pt x="299" y="73"/>
                </a:cubicBezTo>
                <a:cubicBezTo>
                  <a:pt x="302" y="77"/>
                  <a:pt x="305" y="82"/>
                  <a:pt x="308" y="86"/>
                </a:cubicBezTo>
                <a:cubicBezTo>
                  <a:pt x="319" y="107"/>
                  <a:pt x="325" y="130"/>
                  <a:pt x="327" y="155"/>
                </a:cubicBezTo>
                <a:cubicBezTo>
                  <a:pt x="327" y="170"/>
                  <a:pt x="326" y="184"/>
                  <a:pt x="323" y="19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7735429" y="2682036"/>
            <a:ext cx="535357" cy="535357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2" y="69"/>
                </a:moveTo>
                <a:cubicBezTo>
                  <a:pt x="144" y="107"/>
                  <a:pt x="114" y="140"/>
                  <a:pt x="76" y="142"/>
                </a:cubicBezTo>
                <a:cubicBezTo>
                  <a:pt x="37" y="144"/>
                  <a:pt x="4" y="114"/>
                  <a:pt x="2" y="76"/>
                </a:cubicBezTo>
                <a:cubicBezTo>
                  <a:pt x="0" y="37"/>
                  <a:pt x="30" y="4"/>
                  <a:pt x="69" y="2"/>
                </a:cubicBezTo>
                <a:cubicBezTo>
                  <a:pt x="107" y="0"/>
                  <a:pt x="140" y="30"/>
                  <a:pt x="142" y="69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0377600" y="3325850"/>
            <a:ext cx="537665" cy="535357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2" y="69"/>
                </a:moveTo>
                <a:cubicBezTo>
                  <a:pt x="144" y="108"/>
                  <a:pt x="114" y="141"/>
                  <a:pt x="75" y="142"/>
                </a:cubicBezTo>
                <a:cubicBezTo>
                  <a:pt x="36" y="144"/>
                  <a:pt x="3" y="115"/>
                  <a:pt x="1" y="76"/>
                </a:cubicBezTo>
                <a:cubicBezTo>
                  <a:pt x="0" y="37"/>
                  <a:pt x="29" y="4"/>
                  <a:pt x="68" y="2"/>
                </a:cubicBezTo>
                <a:cubicBezTo>
                  <a:pt x="107" y="0"/>
                  <a:pt x="140" y="30"/>
                  <a:pt x="142" y="69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8990749" y="3575068"/>
            <a:ext cx="539972" cy="537665"/>
          </a:xfrm>
          <a:custGeom>
            <a:avLst/>
            <a:gdLst/>
            <a:ahLst/>
            <a:cxnLst/>
            <a:rect l="l" t="t" r="r" b="b"/>
            <a:pathLst>
              <a:path w="145" h="144">
                <a:moveTo>
                  <a:pt x="143" y="68"/>
                </a:moveTo>
                <a:cubicBezTo>
                  <a:pt x="145" y="107"/>
                  <a:pt x="115" y="140"/>
                  <a:pt x="76" y="142"/>
                </a:cubicBezTo>
                <a:cubicBezTo>
                  <a:pt x="37" y="144"/>
                  <a:pt x="4" y="114"/>
                  <a:pt x="2" y="75"/>
                </a:cubicBezTo>
                <a:cubicBezTo>
                  <a:pt x="0" y="36"/>
                  <a:pt x="30" y="3"/>
                  <a:pt x="69" y="2"/>
                </a:cubicBezTo>
                <a:cubicBezTo>
                  <a:pt x="108" y="0"/>
                  <a:pt x="141" y="29"/>
                  <a:pt x="143" y="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011516" y="2017455"/>
            <a:ext cx="537665" cy="537665"/>
          </a:xfrm>
          <a:custGeom>
            <a:avLst/>
            <a:gdLst/>
            <a:ahLst/>
            <a:cxnLst/>
            <a:rect l="l" t="t" r="r" b="b"/>
            <a:pathLst>
              <a:path w="144" h="144">
                <a:moveTo>
                  <a:pt x="143" y="68"/>
                </a:moveTo>
                <a:cubicBezTo>
                  <a:pt x="144" y="107"/>
                  <a:pt x="115" y="140"/>
                  <a:pt x="76" y="142"/>
                </a:cubicBezTo>
                <a:cubicBezTo>
                  <a:pt x="37" y="144"/>
                  <a:pt x="4" y="114"/>
                  <a:pt x="2" y="75"/>
                </a:cubicBezTo>
                <a:cubicBezTo>
                  <a:pt x="0" y="37"/>
                  <a:pt x="30" y="4"/>
                  <a:pt x="69" y="2"/>
                </a:cubicBezTo>
                <a:cubicBezTo>
                  <a:pt x="108" y="0"/>
                  <a:pt x="141" y="30"/>
                  <a:pt x="143" y="68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10389138" y="1775161"/>
            <a:ext cx="200760" cy="203066"/>
          </a:xfrm>
          <a:custGeom>
            <a:avLst/>
            <a:gdLst/>
            <a:ahLst/>
            <a:cxnLst/>
            <a:rect l="l" t="t" r="r" b="b"/>
            <a:pathLst>
              <a:path w="54" h="54">
                <a:moveTo>
                  <a:pt x="53" y="25"/>
                </a:moveTo>
                <a:cubicBezTo>
                  <a:pt x="54" y="40"/>
                  <a:pt x="43" y="52"/>
                  <a:pt x="28" y="53"/>
                </a:cubicBezTo>
                <a:cubicBezTo>
                  <a:pt x="14" y="54"/>
                  <a:pt x="2" y="42"/>
                  <a:pt x="1" y="28"/>
                </a:cubicBezTo>
                <a:cubicBezTo>
                  <a:pt x="0" y="14"/>
                  <a:pt x="11" y="1"/>
                  <a:pt x="26" y="1"/>
                </a:cubicBezTo>
                <a:cubicBezTo>
                  <a:pt x="40" y="0"/>
                  <a:pt x="52" y="11"/>
                  <a:pt x="53" y="2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40000" lnSpcReduction="20000"/>
          </a:bodyPr>
          <a:lstStyle/>
          <a:p>
            <a:pPr marL="0" algn="ctr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0594512" y="2151295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1" y="12"/>
                  <a:pt x="1" y="8"/>
                </a:cubicBezTo>
                <a:cubicBezTo>
                  <a:pt x="0" y="4"/>
                  <a:pt x="4" y="1"/>
                  <a:pt x="8" y="0"/>
                </a:cubicBezTo>
                <a:cubicBezTo>
                  <a:pt x="12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8238505" y="2642807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4" y="7"/>
                </a:moveTo>
                <a:cubicBezTo>
                  <a:pt x="15" y="11"/>
                  <a:pt x="12" y="14"/>
                  <a:pt x="8" y="14"/>
                </a:cubicBezTo>
                <a:cubicBezTo>
                  <a:pt x="3" y="15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8508493" y="2518197"/>
            <a:ext cx="916111" cy="918413"/>
          </a:xfrm>
          <a:custGeom>
            <a:avLst/>
            <a:gdLst/>
            <a:ahLst/>
            <a:cxnLst/>
            <a:rect l="l" t="t" r="r" b="b"/>
            <a:pathLst>
              <a:path w="246" h="247">
                <a:moveTo>
                  <a:pt x="243" y="118"/>
                </a:moveTo>
                <a:cubicBezTo>
                  <a:pt x="246" y="184"/>
                  <a:pt x="195" y="240"/>
                  <a:pt x="129" y="243"/>
                </a:cubicBezTo>
                <a:cubicBezTo>
                  <a:pt x="63" y="247"/>
                  <a:pt x="7" y="196"/>
                  <a:pt x="3" y="130"/>
                </a:cubicBezTo>
                <a:cubicBezTo>
                  <a:pt x="0" y="63"/>
                  <a:pt x="51" y="7"/>
                  <a:pt x="117" y="4"/>
                </a:cubicBezTo>
                <a:cubicBezTo>
                  <a:pt x="183" y="0"/>
                  <a:pt x="240" y="51"/>
                  <a:pt x="243" y="118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9491523" y="3076628"/>
            <a:ext cx="768426" cy="766113"/>
          </a:xfrm>
          <a:custGeom>
            <a:avLst/>
            <a:gdLst/>
            <a:ahLst/>
            <a:cxnLst/>
            <a:rect l="l" t="t" r="r" b="b"/>
            <a:pathLst>
              <a:path w="206" h="206">
                <a:moveTo>
                  <a:pt x="204" y="98"/>
                </a:moveTo>
                <a:cubicBezTo>
                  <a:pt x="206" y="153"/>
                  <a:pt x="164" y="200"/>
                  <a:pt x="108" y="203"/>
                </a:cubicBezTo>
                <a:cubicBezTo>
                  <a:pt x="53" y="206"/>
                  <a:pt x="6" y="163"/>
                  <a:pt x="3" y="108"/>
                </a:cubicBezTo>
                <a:cubicBezTo>
                  <a:pt x="0" y="52"/>
                  <a:pt x="43" y="5"/>
                  <a:pt x="98" y="3"/>
                </a:cubicBezTo>
                <a:cubicBezTo>
                  <a:pt x="154" y="0"/>
                  <a:pt x="201" y="42"/>
                  <a:pt x="204" y="98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9286119" y="1800544"/>
            <a:ext cx="745346" cy="740732"/>
          </a:xfrm>
          <a:custGeom>
            <a:avLst/>
            <a:gdLst/>
            <a:ahLst/>
            <a:cxnLst/>
            <a:rect l="l" t="t" r="r" b="b"/>
            <a:pathLst>
              <a:path w="200" h="199">
                <a:moveTo>
                  <a:pt x="197" y="95"/>
                </a:moveTo>
                <a:cubicBezTo>
                  <a:pt x="200" y="148"/>
                  <a:pt x="158" y="194"/>
                  <a:pt x="105" y="197"/>
                </a:cubicBezTo>
                <a:cubicBezTo>
                  <a:pt x="51" y="199"/>
                  <a:pt x="6" y="158"/>
                  <a:pt x="3" y="105"/>
                </a:cubicBezTo>
                <a:cubicBezTo>
                  <a:pt x="0" y="51"/>
                  <a:pt x="42" y="5"/>
                  <a:pt x="95" y="3"/>
                </a:cubicBezTo>
                <a:cubicBezTo>
                  <a:pt x="149" y="0"/>
                  <a:pt x="194" y="41"/>
                  <a:pt x="197" y="9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10220685" y="2268982"/>
            <a:ext cx="256141" cy="258448"/>
          </a:xfrm>
          <a:custGeom>
            <a:avLst/>
            <a:gdLst/>
            <a:ahLst/>
            <a:cxnLst/>
            <a:rect l="l" t="t" r="r" b="b"/>
            <a:pathLst>
              <a:path w="69" h="69">
                <a:moveTo>
                  <a:pt x="68" y="33"/>
                </a:moveTo>
                <a:cubicBezTo>
                  <a:pt x="69" y="52"/>
                  <a:pt x="54" y="67"/>
                  <a:pt x="36" y="68"/>
                </a:cubicBezTo>
                <a:cubicBezTo>
                  <a:pt x="17" y="69"/>
                  <a:pt x="1" y="55"/>
                  <a:pt x="0" y="36"/>
                </a:cubicBezTo>
                <a:cubicBezTo>
                  <a:pt x="0" y="18"/>
                  <a:pt x="14" y="2"/>
                  <a:pt x="32" y="1"/>
                </a:cubicBezTo>
                <a:cubicBezTo>
                  <a:pt x="51" y="0"/>
                  <a:pt x="67" y="14"/>
                  <a:pt x="68" y="3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7940803" y="1975919"/>
            <a:ext cx="235373" cy="237681"/>
          </a:xfrm>
          <a:custGeom>
            <a:avLst/>
            <a:gdLst/>
            <a:ahLst/>
            <a:cxnLst/>
            <a:rect l="l" t="t" r="r" b="b"/>
            <a:pathLst>
              <a:path w="63" h="64">
                <a:moveTo>
                  <a:pt x="62" y="30"/>
                </a:moveTo>
                <a:cubicBezTo>
                  <a:pt x="63" y="47"/>
                  <a:pt x="50" y="62"/>
                  <a:pt x="33" y="63"/>
                </a:cubicBezTo>
                <a:cubicBezTo>
                  <a:pt x="16" y="64"/>
                  <a:pt x="1" y="51"/>
                  <a:pt x="1" y="34"/>
                </a:cubicBezTo>
                <a:cubicBezTo>
                  <a:pt x="0" y="16"/>
                  <a:pt x="13" y="2"/>
                  <a:pt x="30" y="1"/>
                </a:cubicBezTo>
                <a:cubicBezTo>
                  <a:pt x="47" y="0"/>
                  <a:pt x="62" y="13"/>
                  <a:pt x="62" y="30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marL="0" algn="ctr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9819167" y="1445178"/>
            <a:ext cx="237681" cy="239987"/>
          </a:xfrm>
          <a:custGeom>
            <a:avLst/>
            <a:gdLst/>
            <a:ahLst/>
            <a:cxnLst/>
            <a:rect l="l" t="t" r="r" b="b"/>
            <a:pathLst>
              <a:path w="64" h="64">
                <a:moveTo>
                  <a:pt x="63" y="31"/>
                </a:moveTo>
                <a:cubicBezTo>
                  <a:pt x="64" y="48"/>
                  <a:pt x="50" y="62"/>
                  <a:pt x="33" y="63"/>
                </a:cubicBezTo>
                <a:cubicBezTo>
                  <a:pt x="16" y="64"/>
                  <a:pt x="2" y="51"/>
                  <a:pt x="1" y="34"/>
                </a:cubicBezTo>
                <a:cubicBezTo>
                  <a:pt x="0" y="17"/>
                  <a:pt x="13" y="2"/>
                  <a:pt x="30" y="1"/>
                </a:cubicBezTo>
                <a:cubicBezTo>
                  <a:pt x="47" y="0"/>
                  <a:pt x="62" y="13"/>
                  <a:pt x="63" y="3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62500" lnSpcReduction="20000"/>
          </a:bodyPr>
          <a:lstStyle/>
          <a:p>
            <a:pPr marL="0" algn="ctr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10123767" y="2439742"/>
            <a:ext cx="55382" cy="57690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1"/>
                  <a:pt x="7" y="0"/>
                </a:cubicBezTo>
                <a:cubicBezTo>
                  <a:pt x="11" y="0"/>
                  <a:pt x="14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10610665" y="3171242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4" y="7"/>
                </a:moveTo>
                <a:cubicBezTo>
                  <a:pt x="15" y="11"/>
                  <a:pt x="12" y="14"/>
                  <a:pt x="8" y="14"/>
                </a:cubicBezTo>
                <a:cubicBezTo>
                  <a:pt x="3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8817681" y="2195140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5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1"/>
                  <a:pt x="7" y="1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8480775" y="1389796"/>
            <a:ext cx="57690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4"/>
                  <a:pt x="8" y="14"/>
                </a:cubicBezTo>
                <a:cubicBezTo>
                  <a:pt x="4" y="15"/>
                  <a:pt x="1" y="12"/>
                  <a:pt x="1" y="8"/>
                </a:cubicBezTo>
                <a:cubicBezTo>
                  <a:pt x="0" y="3"/>
                  <a:pt x="4" y="0"/>
                  <a:pt x="8" y="0"/>
                </a:cubicBezTo>
                <a:cubicBezTo>
                  <a:pt x="12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8277708" y="3178166"/>
            <a:ext cx="55382" cy="55382"/>
          </a:xfrm>
          <a:custGeom>
            <a:avLst/>
            <a:gdLst/>
            <a:ahLst/>
            <a:cxnLst/>
            <a:rect l="l" t="t" r="r" b="b"/>
            <a:pathLst>
              <a:path w="15" h="15">
                <a:moveTo>
                  <a:pt x="15" y="7"/>
                </a:moveTo>
                <a:cubicBezTo>
                  <a:pt x="15" y="11"/>
                  <a:pt x="12" y="14"/>
                  <a:pt x="8" y="15"/>
                </a:cubicBezTo>
                <a:cubicBezTo>
                  <a:pt x="4" y="15"/>
                  <a:pt x="0" y="12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1" y="0"/>
                  <a:pt x="15" y="3"/>
                  <a:pt x="15" y="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2" name="Freeform 32"/>
          <p:cNvSpPr/>
          <p:nvPr/>
        </p:nvSpPr>
        <p:spPr>
          <a:xfrm>
            <a:off x="8370012" y="2354362"/>
            <a:ext cx="341521" cy="346136"/>
          </a:xfrm>
          <a:custGeom>
            <a:avLst/>
            <a:gdLst/>
            <a:ahLst/>
            <a:cxnLst/>
            <a:rect l="l" t="t" r="r" b="b"/>
            <a:pathLst>
              <a:path w="92" h="93">
                <a:moveTo>
                  <a:pt x="91" y="44"/>
                </a:moveTo>
                <a:cubicBezTo>
                  <a:pt x="92" y="69"/>
                  <a:pt x="73" y="90"/>
                  <a:pt x="48" y="91"/>
                </a:cubicBezTo>
                <a:cubicBezTo>
                  <a:pt x="23" y="93"/>
                  <a:pt x="2" y="73"/>
                  <a:pt x="1" y="49"/>
                </a:cubicBezTo>
                <a:cubicBezTo>
                  <a:pt x="0" y="24"/>
                  <a:pt x="19" y="3"/>
                  <a:pt x="44" y="1"/>
                </a:cubicBezTo>
                <a:cubicBezTo>
                  <a:pt x="69" y="0"/>
                  <a:pt x="90" y="19"/>
                  <a:pt x="91" y="44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33" name="Freeform 33"/>
          <p:cNvSpPr/>
          <p:nvPr/>
        </p:nvSpPr>
        <p:spPr>
          <a:xfrm>
            <a:off x="10301450" y="2772033"/>
            <a:ext cx="346136" cy="346136"/>
          </a:xfrm>
          <a:custGeom>
            <a:avLst/>
            <a:gdLst/>
            <a:ahLst/>
            <a:cxnLst/>
            <a:rect l="l" t="t" r="r" b="b"/>
            <a:pathLst>
              <a:path w="93" h="93">
                <a:moveTo>
                  <a:pt x="92" y="44"/>
                </a:moveTo>
                <a:cubicBezTo>
                  <a:pt x="93" y="69"/>
                  <a:pt x="74" y="90"/>
                  <a:pt x="49" y="91"/>
                </a:cubicBezTo>
                <a:cubicBezTo>
                  <a:pt x="24" y="93"/>
                  <a:pt x="3" y="74"/>
                  <a:pt x="2" y="49"/>
                </a:cubicBezTo>
                <a:cubicBezTo>
                  <a:pt x="0" y="24"/>
                  <a:pt x="19" y="3"/>
                  <a:pt x="44" y="1"/>
                </a:cubicBezTo>
                <a:cubicBezTo>
                  <a:pt x="69" y="0"/>
                  <a:pt x="90" y="19"/>
                  <a:pt x="92" y="44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34" name="AutoShape 34"/>
          <p:cNvSpPr/>
          <p:nvPr/>
        </p:nvSpPr>
        <p:spPr>
          <a:xfrm>
            <a:off x="8586923" y="1223651"/>
            <a:ext cx="978411" cy="978410"/>
          </a:xfrm>
          <a:prstGeom prst="ellipse">
            <a:avLst/>
          </a:prstGeom>
          <a:solidFill>
            <a:srgbClr val="EFD0E2"/>
          </a:solidFill>
          <a:ln cap="flat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cxnSp>
        <p:nvCxnSpPr>
          <p:cNvPr id="35" name="Connector 35"/>
          <p:cNvCxnSpPr/>
          <p:nvPr/>
        </p:nvCxnSpPr>
        <p:spPr>
          <a:xfrm>
            <a:off x="8400854" y="3773427"/>
            <a:ext cx="1142924" cy="414214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</a:ln>
        </p:spPr>
      </p:cxnSp>
      <p:cxnSp>
        <p:nvCxnSpPr>
          <p:cNvPr id="36" name="Connector 36"/>
          <p:cNvCxnSpPr/>
          <p:nvPr/>
        </p:nvCxnSpPr>
        <p:spPr>
          <a:xfrm flipV="1">
            <a:off x="9559119" y="3903828"/>
            <a:ext cx="1020194" cy="276143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</a:ln>
        </p:spPr>
      </p:cxnSp>
      <p:sp>
        <p:nvSpPr>
          <p:cNvPr id="37" name="Freeform 37"/>
          <p:cNvSpPr/>
          <p:nvPr/>
        </p:nvSpPr>
        <p:spPr>
          <a:xfrm>
            <a:off x="8720997" y="3283162"/>
            <a:ext cx="1169940" cy="1169941"/>
          </a:xfrm>
          <a:custGeom>
            <a:avLst/>
            <a:gdLst/>
            <a:ahLst/>
            <a:cxnLst/>
            <a:rect l="l" t="t" r="r" b="b"/>
            <a:pathLst>
              <a:path w="314" h="314">
                <a:moveTo>
                  <a:pt x="310" y="150"/>
                </a:moveTo>
                <a:cubicBezTo>
                  <a:pt x="314" y="234"/>
                  <a:pt x="249" y="306"/>
                  <a:pt x="165" y="310"/>
                </a:cubicBezTo>
                <a:cubicBezTo>
                  <a:pt x="80" y="314"/>
                  <a:pt x="9" y="249"/>
                  <a:pt x="4" y="165"/>
                </a:cubicBezTo>
                <a:cubicBezTo>
                  <a:pt x="0" y="80"/>
                  <a:pt x="65" y="9"/>
                  <a:pt x="149" y="4"/>
                </a:cubicBezTo>
                <a:cubicBezTo>
                  <a:pt x="234" y="0"/>
                  <a:pt x="306" y="65"/>
                  <a:pt x="310" y="15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8" name="Freeform 38"/>
          <p:cNvSpPr/>
          <p:nvPr/>
        </p:nvSpPr>
        <p:spPr>
          <a:xfrm>
            <a:off x="8370011" y="2421283"/>
            <a:ext cx="953029" cy="948413"/>
          </a:xfrm>
          <a:custGeom>
            <a:avLst/>
            <a:gdLst/>
            <a:ahLst/>
            <a:cxnLst/>
            <a:rect l="l" t="t" r="r" b="b"/>
            <a:pathLst>
              <a:path w="256" h="255">
                <a:moveTo>
                  <a:pt x="252" y="121"/>
                </a:moveTo>
                <a:cubicBezTo>
                  <a:pt x="256" y="190"/>
                  <a:pt x="203" y="248"/>
                  <a:pt x="134" y="252"/>
                </a:cubicBezTo>
                <a:cubicBezTo>
                  <a:pt x="65" y="255"/>
                  <a:pt x="7" y="202"/>
                  <a:pt x="4" y="133"/>
                </a:cubicBezTo>
                <a:cubicBezTo>
                  <a:pt x="0" y="65"/>
                  <a:pt x="53" y="6"/>
                  <a:pt x="122" y="3"/>
                </a:cubicBezTo>
                <a:cubicBezTo>
                  <a:pt x="190" y="0"/>
                  <a:pt x="249" y="52"/>
                  <a:pt x="252" y="121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9" name="Freeform 39"/>
          <p:cNvSpPr/>
          <p:nvPr/>
        </p:nvSpPr>
        <p:spPr>
          <a:xfrm>
            <a:off x="8250017" y="1851311"/>
            <a:ext cx="1169940" cy="1169941"/>
          </a:xfrm>
          <a:custGeom>
            <a:avLst/>
            <a:gdLst/>
            <a:ahLst/>
            <a:cxnLst/>
            <a:rect l="l" t="t" r="r" b="b"/>
            <a:pathLst>
              <a:path w="314" h="314">
                <a:moveTo>
                  <a:pt x="310" y="150"/>
                </a:moveTo>
                <a:cubicBezTo>
                  <a:pt x="314" y="234"/>
                  <a:pt x="249" y="306"/>
                  <a:pt x="164" y="310"/>
                </a:cubicBezTo>
                <a:cubicBezTo>
                  <a:pt x="80" y="314"/>
                  <a:pt x="8" y="249"/>
                  <a:pt x="4" y="165"/>
                </a:cubicBezTo>
                <a:cubicBezTo>
                  <a:pt x="0" y="80"/>
                  <a:pt x="65" y="9"/>
                  <a:pt x="149" y="4"/>
                </a:cubicBezTo>
                <a:cubicBezTo>
                  <a:pt x="234" y="0"/>
                  <a:pt x="305" y="65"/>
                  <a:pt x="310" y="150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0" name="Freeform 40"/>
          <p:cNvSpPr/>
          <p:nvPr/>
        </p:nvSpPr>
        <p:spPr>
          <a:xfrm>
            <a:off x="9687635" y="2633579"/>
            <a:ext cx="856111" cy="856111"/>
          </a:xfrm>
          <a:custGeom>
            <a:avLst/>
            <a:gdLst/>
            <a:ahLst/>
            <a:cxnLst/>
            <a:rect l="l" t="t" r="r" b="b"/>
            <a:pathLst>
              <a:path w="230" h="230">
                <a:moveTo>
                  <a:pt x="227" y="109"/>
                </a:moveTo>
                <a:cubicBezTo>
                  <a:pt x="230" y="171"/>
                  <a:pt x="182" y="224"/>
                  <a:pt x="121" y="227"/>
                </a:cubicBezTo>
                <a:cubicBezTo>
                  <a:pt x="59" y="230"/>
                  <a:pt x="6" y="182"/>
                  <a:pt x="3" y="120"/>
                </a:cubicBezTo>
                <a:cubicBezTo>
                  <a:pt x="0" y="59"/>
                  <a:pt x="48" y="6"/>
                  <a:pt x="109" y="3"/>
                </a:cubicBezTo>
                <a:cubicBezTo>
                  <a:pt x="171" y="0"/>
                  <a:pt x="224" y="48"/>
                  <a:pt x="227" y="109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1" name="Freeform 41"/>
          <p:cNvSpPr/>
          <p:nvPr/>
        </p:nvSpPr>
        <p:spPr>
          <a:xfrm>
            <a:off x="8944598" y="2174371"/>
            <a:ext cx="1220707" cy="1220707"/>
          </a:xfrm>
          <a:custGeom>
            <a:avLst/>
            <a:gdLst/>
            <a:ahLst/>
            <a:cxnLst/>
            <a:rect l="l" t="t" r="r" b="b"/>
            <a:pathLst>
              <a:path w="328" h="328">
                <a:moveTo>
                  <a:pt x="323" y="156"/>
                </a:moveTo>
                <a:cubicBezTo>
                  <a:pt x="328" y="244"/>
                  <a:pt x="260" y="319"/>
                  <a:pt x="172" y="323"/>
                </a:cubicBezTo>
                <a:cubicBezTo>
                  <a:pt x="84" y="328"/>
                  <a:pt x="9" y="260"/>
                  <a:pt x="4" y="172"/>
                </a:cubicBezTo>
                <a:cubicBezTo>
                  <a:pt x="0" y="84"/>
                  <a:pt x="68" y="9"/>
                  <a:pt x="156" y="4"/>
                </a:cubicBezTo>
                <a:cubicBezTo>
                  <a:pt x="244" y="0"/>
                  <a:pt x="319" y="68"/>
                  <a:pt x="323" y="156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2" name="Freeform 42"/>
          <p:cNvSpPr/>
          <p:nvPr/>
        </p:nvSpPr>
        <p:spPr>
          <a:xfrm>
            <a:off x="10202224" y="3547377"/>
            <a:ext cx="722271" cy="717656"/>
          </a:xfrm>
          <a:custGeom>
            <a:avLst/>
            <a:gdLst/>
            <a:ahLst/>
            <a:cxnLst/>
            <a:rect l="l" t="t" r="r" b="b"/>
            <a:pathLst>
              <a:path w="194" h="193">
                <a:moveTo>
                  <a:pt x="192" y="93"/>
                </a:moveTo>
                <a:cubicBezTo>
                  <a:pt x="194" y="145"/>
                  <a:pt x="153" y="190"/>
                  <a:pt x="101" y="192"/>
                </a:cubicBezTo>
                <a:cubicBezTo>
                  <a:pt x="84" y="193"/>
                  <a:pt x="69" y="190"/>
                  <a:pt x="55" y="183"/>
                </a:cubicBezTo>
                <a:cubicBezTo>
                  <a:pt x="50" y="181"/>
                  <a:pt x="45" y="178"/>
                  <a:pt x="40" y="174"/>
                </a:cubicBezTo>
                <a:cubicBezTo>
                  <a:pt x="25" y="163"/>
                  <a:pt x="12" y="147"/>
                  <a:pt x="6" y="127"/>
                </a:cubicBezTo>
                <a:cubicBezTo>
                  <a:pt x="4" y="122"/>
                  <a:pt x="2" y="115"/>
                  <a:pt x="1" y="109"/>
                </a:cubicBezTo>
                <a:cubicBezTo>
                  <a:pt x="1" y="106"/>
                  <a:pt x="1" y="104"/>
                  <a:pt x="1" y="101"/>
                </a:cubicBezTo>
                <a:cubicBezTo>
                  <a:pt x="0" y="79"/>
                  <a:pt x="6" y="59"/>
                  <a:pt x="18" y="43"/>
                </a:cubicBezTo>
                <a:cubicBezTo>
                  <a:pt x="26" y="31"/>
                  <a:pt x="36" y="21"/>
                  <a:pt x="48" y="14"/>
                </a:cubicBezTo>
                <a:cubicBezTo>
                  <a:pt x="61" y="6"/>
                  <a:pt x="76" y="2"/>
                  <a:pt x="92" y="1"/>
                </a:cubicBezTo>
                <a:cubicBezTo>
                  <a:pt x="129" y="0"/>
                  <a:pt x="161" y="19"/>
                  <a:pt x="179" y="48"/>
                </a:cubicBezTo>
                <a:cubicBezTo>
                  <a:pt x="179" y="48"/>
                  <a:pt x="179" y="48"/>
                  <a:pt x="179" y="48"/>
                </a:cubicBezTo>
                <a:cubicBezTo>
                  <a:pt x="187" y="61"/>
                  <a:pt x="191" y="76"/>
                  <a:pt x="192" y="93"/>
                </a:cubicBezTo>
                <a:close/>
              </a:path>
            </a:pathLst>
          </a:custGeom>
          <a:solidFill>
            <a:srgbClr val="FFC52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3" name="Freeform 43"/>
          <p:cNvSpPr/>
          <p:nvPr/>
        </p:nvSpPr>
        <p:spPr>
          <a:xfrm>
            <a:off x="7986955" y="3328158"/>
            <a:ext cx="869955" cy="869956"/>
          </a:xfrm>
          <a:custGeom>
            <a:avLst/>
            <a:gdLst/>
            <a:ahLst/>
            <a:cxnLst/>
            <a:rect l="l" t="t" r="r" b="b"/>
            <a:pathLst>
              <a:path w="234" h="234">
                <a:moveTo>
                  <a:pt x="232" y="112"/>
                </a:moveTo>
                <a:cubicBezTo>
                  <a:pt x="234" y="175"/>
                  <a:pt x="185" y="229"/>
                  <a:pt x="122" y="232"/>
                </a:cubicBezTo>
                <a:cubicBezTo>
                  <a:pt x="59" y="234"/>
                  <a:pt x="6" y="185"/>
                  <a:pt x="3" y="122"/>
                </a:cubicBezTo>
                <a:cubicBezTo>
                  <a:pt x="0" y="59"/>
                  <a:pt x="49" y="6"/>
                  <a:pt x="112" y="3"/>
                </a:cubicBezTo>
                <a:cubicBezTo>
                  <a:pt x="176" y="0"/>
                  <a:pt x="229" y="49"/>
                  <a:pt x="232" y="112"/>
                </a:cubicBezTo>
                <a:close/>
              </a:path>
            </a:pathLst>
          </a:custGeom>
          <a:solidFill>
            <a:schemeClr val="accent2">
              <a:lumMod val="90000"/>
            </a:schemeClr>
          </a:solidFill>
          <a:ln cap="flat">
            <a:prstDash val="solid"/>
          </a:ln>
        </p:spPr>
        <p:txBody>
          <a:bodyPr vert="horz" wrap="none" lIns="0" tIns="0" rIns="0" bIns="0" anchor="ctr">
            <a:normAutofit/>
          </a:bodyPr>
          <a:lstStyle/>
          <a:p>
            <a:pPr marL="0" algn="ctr"/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1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101854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Literature Review: State of the Art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>
                <a:solidFill>
                  <a:srgbClr val="000000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The Growing Complexity</a:t>
            </a:r>
          </a:p>
        </p:txBody>
      </p:sp>
      <p:sp>
        <p:nvSpPr>
          <p:cNvPr id="3" name="Freeform 3"/>
          <p:cNvSpPr/>
          <p:nvPr/>
        </p:nvSpPr>
        <p:spPr>
          <a:xfrm>
            <a:off x="660400" y="1403329"/>
            <a:ext cx="4660868" cy="4843173"/>
          </a:xfrm>
          <a:custGeom>
            <a:avLst/>
            <a:gdLst/>
            <a:ahLst/>
            <a:cxnLst/>
            <a:rect l="l" t="t" r="r" b="b"/>
            <a:pathLst>
              <a:path w="3090098" h="2061095">
                <a:moveTo>
                  <a:pt x="0" y="0"/>
                </a:moveTo>
                <a:lnTo>
                  <a:pt x="3090098" y="0"/>
                </a:lnTo>
                <a:lnTo>
                  <a:pt x="3090098" y="2061095"/>
                </a:lnTo>
                <a:lnTo>
                  <a:pt x="0" y="20610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9A2C">
                  <a:alpha val="80000"/>
                  <a:lumMod val="40000"/>
                  <a:lumOff val="60000"/>
                </a:srgbClr>
              </a:gs>
              <a:gs pos="85000">
                <a:srgbClr val="FF9A2C">
                  <a:alpha val="90000"/>
                  <a:lumMod val="10000"/>
                  <a:lumOff val="90000"/>
                </a:srgbClr>
              </a:gs>
            </a:gsLst>
            <a:lin ang="5400000"/>
          </a:gradFill>
          <a:ln w="12700" cap="flat" cmpd="sng">
            <a:solidFill>
              <a:schemeClr val="accent1">
                <a:alpha val="90000"/>
                <a:lumOff val="0"/>
                <a:satOff val="0"/>
                <a:tint val="40000"/>
              </a:schemeClr>
            </a:solidFill>
            <a:prstDash val="solid"/>
          </a:ln>
        </p:spPr>
        <p:txBody>
          <a:bodyPr vert="horz" wrap="square" lIns="494416" tIns="433832" rIns="433832" bIns="433832" anchor="ctr">
            <a:spAutoFit/>
          </a:bodyPr>
          <a:lstStyle/>
          <a:p>
            <a:pPr mar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79050" y="1739701"/>
            <a:ext cx="4626349" cy="49244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lvl="1"/>
            <a:r>
              <a:rPr lang="en-CA" sz="1600" b="1" dirty="0">
                <a:solidFill>
                  <a:srgbClr val="000000"/>
                </a:solidFill>
                <a:latin typeface="微软雅黑"/>
                <a:ea typeface="微软雅黑"/>
              </a:rPr>
              <a:t>State of the Art in Software Verification and Witness Validation (Beyer, 2024)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cxnSp>
        <p:nvCxnSpPr>
          <p:cNvPr id="5" name="Connector 5"/>
          <p:cNvCxnSpPr/>
          <p:nvPr/>
        </p:nvCxnSpPr>
        <p:spPr>
          <a:xfrm>
            <a:off x="1550698" y="2376573"/>
            <a:ext cx="2483052" cy="0"/>
          </a:xfrm>
          <a:prstGeom prst="line">
            <a:avLst/>
          </a:prstGeom>
          <a:ln w="12700" cap="flat" cmpd="sng">
            <a:solidFill>
              <a:schemeClr val="accent5"/>
            </a:solidFill>
            <a:prstDash val="solid"/>
          </a:ln>
        </p:spPr>
      </p:cxnSp>
      <p:sp>
        <p:nvSpPr>
          <p:cNvPr id="6" name="Freeform 6"/>
          <p:cNvSpPr/>
          <p:nvPr/>
        </p:nvSpPr>
        <p:spPr>
          <a:xfrm>
            <a:off x="6185707" y="1403329"/>
            <a:ext cx="4944205" cy="4906393"/>
          </a:xfrm>
          <a:custGeom>
            <a:avLst/>
            <a:gdLst/>
            <a:ahLst/>
            <a:cxnLst/>
            <a:rect l="l" t="t" r="r" b="b"/>
            <a:pathLst>
              <a:path w="3090098" h="2061095">
                <a:moveTo>
                  <a:pt x="0" y="0"/>
                </a:moveTo>
                <a:lnTo>
                  <a:pt x="3090098" y="0"/>
                </a:lnTo>
                <a:lnTo>
                  <a:pt x="3090098" y="2061095"/>
                </a:lnTo>
                <a:lnTo>
                  <a:pt x="0" y="20610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9A2C">
                  <a:alpha val="80000"/>
                  <a:lumMod val="40000"/>
                  <a:lumOff val="60000"/>
                </a:srgbClr>
              </a:gs>
              <a:gs pos="85000">
                <a:srgbClr val="FF9A2C">
                  <a:alpha val="90000"/>
                  <a:lumMod val="10000"/>
                  <a:lumOff val="90000"/>
                </a:srgbClr>
              </a:gs>
            </a:gsLst>
            <a:lin ang="5400000"/>
          </a:gradFill>
          <a:ln w="12700" cap="flat" cmpd="sng">
            <a:solidFill>
              <a:schemeClr val="accent1">
                <a:alpha val="90000"/>
                <a:lumOff val="0"/>
                <a:satOff val="0"/>
                <a:tint val="40000"/>
              </a:schemeClr>
            </a:solidFill>
            <a:prstDash val="solid"/>
          </a:ln>
        </p:spPr>
        <p:txBody>
          <a:bodyPr vert="horz" wrap="square" lIns="494416" tIns="433832" rIns="433832" bIns="433832" anchor="ctr">
            <a:spAutoFit/>
          </a:bodyPr>
          <a:lstStyle/>
          <a:p>
            <a:pPr mar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6676106" y="1790111"/>
            <a:ext cx="4006950" cy="49244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微软雅黑"/>
                <a:ea typeface="微软雅黑"/>
              </a:rPr>
              <a:t>Fault Localization on Verification Witnesses (Beyer et al., 2024)</a:t>
            </a:r>
          </a:p>
        </p:txBody>
      </p:sp>
      <p:cxnSp>
        <p:nvCxnSpPr>
          <p:cNvPr id="9" name="Connector 9"/>
          <p:cNvCxnSpPr/>
          <p:nvPr/>
        </p:nvCxnSpPr>
        <p:spPr>
          <a:xfrm>
            <a:off x="6961979" y="2376574"/>
            <a:ext cx="2633998" cy="0"/>
          </a:xfrm>
          <a:prstGeom prst="line">
            <a:avLst/>
          </a:prstGeom>
          <a:ln w="12700" cap="flat" cmpd="sng">
            <a:solidFill>
              <a:schemeClr val="accent5"/>
            </a:solidFill>
            <a:prstDash val="solid"/>
          </a:ln>
        </p:spPr>
      </p:cxnSp>
      <p:cxnSp>
        <p:nvCxnSpPr>
          <p:cNvPr id="10" name="Connector 10"/>
          <p:cNvCxnSpPr/>
          <p:nvPr/>
        </p:nvCxnSpPr>
        <p:spPr>
          <a:xfrm>
            <a:off x="5730240" y="2533934"/>
            <a:ext cx="0" cy="2335457"/>
          </a:xfrm>
          <a:prstGeom prst="line">
            <a:avLst/>
          </a:prstGeom>
          <a:ln w="19050" cap="flat" cmpd="sng">
            <a:gradFill>
              <a:gsLst>
                <a:gs pos="0">
                  <a:srgbClr val="FF9A2C"/>
                </a:gs>
                <a:gs pos="100000">
                  <a:srgbClr val="FF9A2C">
                    <a:lumMod val="5000"/>
                    <a:lumOff val="95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1" name="Connector 11"/>
          <p:cNvCxnSpPr/>
          <p:nvPr/>
        </p:nvCxnSpPr>
        <p:spPr>
          <a:xfrm>
            <a:off x="11685563" y="3007149"/>
            <a:ext cx="0" cy="2260238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2" name="Connector 12"/>
          <p:cNvCxnSpPr/>
          <p:nvPr/>
        </p:nvCxnSpPr>
        <p:spPr>
          <a:xfrm>
            <a:off x="6185707" y="1090658"/>
            <a:ext cx="0" cy="2571831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5000"/>
                    <a:lumOff val="95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3" name="Connector 13"/>
          <p:cNvCxnSpPr/>
          <p:nvPr/>
        </p:nvCxnSpPr>
        <p:spPr>
          <a:xfrm>
            <a:off x="11311262" y="3800241"/>
            <a:ext cx="0" cy="2335457"/>
          </a:xfrm>
          <a:prstGeom prst="line">
            <a:avLst/>
          </a:prstGeom>
          <a:ln w="1905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4" name="Connector 14"/>
          <p:cNvCxnSpPr/>
          <p:nvPr/>
        </p:nvCxnSpPr>
        <p:spPr>
          <a:xfrm>
            <a:off x="5321268" y="4964772"/>
            <a:ext cx="0" cy="1353524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769715" y="2420542"/>
            <a:ext cx="44422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SV-COMP 2024: Largest to date with 76 tools from 34 teams.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Benchmarked on 30,300 C and 587 Java programs.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New witness validation track with YAML format (v2.0).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Focus on memory safety, reachability, overflows, termination.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Emphasizes result validation and transparency (data on 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Zenodo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Complements other competitions: 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VerifyThis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TermCOMP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, Test-Comp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511233" y="2420542"/>
            <a:ext cx="423040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Proposes reducing violation witnesses to only error-relevant statements.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Uses SMT-based methods (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MaxSAT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MinUNSAT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) for fault localization.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Implemented in 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CPAchecker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 and new tool Flow.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Evaluated on 21,356 witnesses from SV-COMP 2023.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Achieved 25% average size reduction and 34% more successful validations.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Bridges debugging techniques with formal verification for better validation.</a:t>
            </a:r>
          </a:p>
        </p:txBody>
      </p:sp>
    </p:spTree>
    <p:extLst>
      <p:ext uri="{BB962C8B-B14F-4D97-AF65-F5344CB8AC3E}">
        <p14:creationId xmlns:p14="http://schemas.microsoft.com/office/powerpoint/2010/main" val="2689059774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The Growing Complexity</a:t>
            </a:r>
          </a:p>
        </p:txBody>
      </p:sp>
      <p:sp>
        <p:nvSpPr>
          <p:cNvPr id="3" name="Freeform 3"/>
          <p:cNvSpPr/>
          <p:nvPr/>
        </p:nvSpPr>
        <p:spPr>
          <a:xfrm>
            <a:off x="660400" y="1403329"/>
            <a:ext cx="4660868" cy="4843173"/>
          </a:xfrm>
          <a:custGeom>
            <a:avLst/>
            <a:gdLst/>
            <a:ahLst/>
            <a:cxnLst/>
            <a:rect l="l" t="t" r="r" b="b"/>
            <a:pathLst>
              <a:path w="3090098" h="2061095">
                <a:moveTo>
                  <a:pt x="0" y="0"/>
                </a:moveTo>
                <a:lnTo>
                  <a:pt x="3090098" y="0"/>
                </a:lnTo>
                <a:lnTo>
                  <a:pt x="3090098" y="2061095"/>
                </a:lnTo>
                <a:lnTo>
                  <a:pt x="0" y="20610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9A2C">
                  <a:alpha val="80000"/>
                  <a:lumMod val="40000"/>
                  <a:lumOff val="60000"/>
                </a:srgbClr>
              </a:gs>
              <a:gs pos="85000">
                <a:srgbClr val="FF9A2C">
                  <a:alpha val="90000"/>
                  <a:lumMod val="10000"/>
                  <a:lumOff val="90000"/>
                </a:srgbClr>
              </a:gs>
            </a:gsLst>
            <a:lin ang="5400000"/>
          </a:gradFill>
          <a:ln w="12700" cap="flat" cmpd="sng">
            <a:solidFill>
              <a:schemeClr val="accent1">
                <a:alpha val="90000"/>
                <a:lumOff val="0"/>
                <a:satOff val="0"/>
                <a:tint val="40000"/>
              </a:schemeClr>
            </a:solidFill>
            <a:prstDash val="solid"/>
          </a:ln>
        </p:spPr>
        <p:txBody>
          <a:bodyPr vert="horz" wrap="square" lIns="494416" tIns="433832" rIns="433832" bIns="433832" anchor="ctr">
            <a:spAutoFit/>
          </a:bodyPr>
          <a:lstStyle/>
          <a:p>
            <a:pPr mar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79050" y="1739702"/>
            <a:ext cx="4626349" cy="49244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lvl="1"/>
            <a:r>
              <a:rPr lang="it-IT" sz="1600" b="1" dirty="0">
                <a:solidFill>
                  <a:srgbClr val="000000"/>
                </a:solidFill>
                <a:latin typeface="微软雅黑"/>
                <a:ea typeface="微软雅黑"/>
              </a:rPr>
              <a:t>Runtime Verification – RV 2024 (Ábrahám &amp; Abbas, 2025)</a:t>
            </a:r>
            <a:endParaRPr lang="en-US" sz="16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cxnSp>
        <p:nvCxnSpPr>
          <p:cNvPr id="5" name="Connector 5"/>
          <p:cNvCxnSpPr/>
          <p:nvPr/>
        </p:nvCxnSpPr>
        <p:spPr>
          <a:xfrm>
            <a:off x="1550698" y="2376573"/>
            <a:ext cx="2483052" cy="0"/>
          </a:xfrm>
          <a:prstGeom prst="line">
            <a:avLst/>
          </a:prstGeom>
          <a:ln w="12700" cap="flat" cmpd="sng">
            <a:solidFill>
              <a:schemeClr val="accent5"/>
            </a:solidFill>
            <a:prstDash val="solid"/>
          </a:ln>
        </p:spPr>
      </p:cxnSp>
      <p:sp>
        <p:nvSpPr>
          <p:cNvPr id="6" name="Freeform 6"/>
          <p:cNvSpPr/>
          <p:nvPr/>
        </p:nvSpPr>
        <p:spPr>
          <a:xfrm>
            <a:off x="6185707" y="1403329"/>
            <a:ext cx="4944205" cy="4906393"/>
          </a:xfrm>
          <a:custGeom>
            <a:avLst/>
            <a:gdLst/>
            <a:ahLst/>
            <a:cxnLst/>
            <a:rect l="l" t="t" r="r" b="b"/>
            <a:pathLst>
              <a:path w="3090098" h="2061095">
                <a:moveTo>
                  <a:pt x="0" y="0"/>
                </a:moveTo>
                <a:lnTo>
                  <a:pt x="3090098" y="0"/>
                </a:lnTo>
                <a:lnTo>
                  <a:pt x="3090098" y="2061095"/>
                </a:lnTo>
                <a:lnTo>
                  <a:pt x="0" y="206109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9A2C">
                  <a:alpha val="80000"/>
                  <a:lumMod val="40000"/>
                  <a:lumOff val="60000"/>
                </a:srgbClr>
              </a:gs>
              <a:gs pos="85000">
                <a:srgbClr val="FF9A2C">
                  <a:alpha val="90000"/>
                  <a:lumMod val="10000"/>
                  <a:lumOff val="90000"/>
                </a:srgbClr>
              </a:gs>
            </a:gsLst>
            <a:lin ang="5400000"/>
          </a:gradFill>
          <a:ln w="12700" cap="flat" cmpd="sng">
            <a:solidFill>
              <a:schemeClr val="accent1">
                <a:alpha val="90000"/>
                <a:lumOff val="0"/>
                <a:satOff val="0"/>
                <a:tint val="40000"/>
              </a:schemeClr>
            </a:solidFill>
            <a:prstDash val="solid"/>
          </a:ln>
        </p:spPr>
        <p:txBody>
          <a:bodyPr vert="horz" wrap="square" lIns="494416" tIns="433832" rIns="433832" bIns="433832" anchor="ctr">
            <a:spAutoFit/>
          </a:bodyPr>
          <a:lstStyle/>
          <a:p>
            <a:pPr marL="0" algn="just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6676106" y="1790111"/>
            <a:ext cx="4006950" cy="492443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00"/>
                </a:solidFill>
                <a:latin typeface="微软雅黑"/>
                <a:ea typeface="微软雅黑"/>
              </a:rPr>
              <a:t>Design by Contract in Python (Andrea, 2025)</a:t>
            </a:r>
          </a:p>
        </p:txBody>
      </p:sp>
      <p:cxnSp>
        <p:nvCxnSpPr>
          <p:cNvPr id="9" name="Connector 9"/>
          <p:cNvCxnSpPr/>
          <p:nvPr/>
        </p:nvCxnSpPr>
        <p:spPr>
          <a:xfrm>
            <a:off x="6961979" y="2376574"/>
            <a:ext cx="2633998" cy="0"/>
          </a:xfrm>
          <a:prstGeom prst="line">
            <a:avLst/>
          </a:prstGeom>
          <a:ln w="12700" cap="flat" cmpd="sng">
            <a:solidFill>
              <a:schemeClr val="accent5"/>
            </a:solidFill>
            <a:prstDash val="solid"/>
          </a:ln>
        </p:spPr>
      </p:cxnSp>
      <p:cxnSp>
        <p:nvCxnSpPr>
          <p:cNvPr id="10" name="Connector 10"/>
          <p:cNvCxnSpPr/>
          <p:nvPr/>
        </p:nvCxnSpPr>
        <p:spPr>
          <a:xfrm>
            <a:off x="5730240" y="2533934"/>
            <a:ext cx="0" cy="2335457"/>
          </a:xfrm>
          <a:prstGeom prst="line">
            <a:avLst/>
          </a:prstGeom>
          <a:ln w="19050" cap="flat" cmpd="sng">
            <a:gradFill>
              <a:gsLst>
                <a:gs pos="0">
                  <a:srgbClr val="FF9A2C"/>
                </a:gs>
                <a:gs pos="100000">
                  <a:srgbClr val="FF9A2C">
                    <a:lumMod val="5000"/>
                    <a:lumOff val="95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1" name="Connector 11"/>
          <p:cNvCxnSpPr/>
          <p:nvPr/>
        </p:nvCxnSpPr>
        <p:spPr>
          <a:xfrm>
            <a:off x="11685563" y="3007149"/>
            <a:ext cx="0" cy="2260238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2" name="Connector 12"/>
          <p:cNvCxnSpPr/>
          <p:nvPr/>
        </p:nvCxnSpPr>
        <p:spPr>
          <a:xfrm>
            <a:off x="6185707" y="1090658"/>
            <a:ext cx="0" cy="2571831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5000"/>
                    <a:lumOff val="95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3" name="Connector 13"/>
          <p:cNvCxnSpPr/>
          <p:nvPr/>
        </p:nvCxnSpPr>
        <p:spPr>
          <a:xfrm>
            <a:off x="11311262" y="3800241"/>
            <a:ext cx="0" cy="2335457"/>
          </a:xfrm>
          <a:prstGeom prst="line">
            <a:avLst/>
          </a:prstGeom>
          <a:ln w="1905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cxnSp>
        <p:nvCxnSpPr>
          <p:cNvPr id="14" name="Connector 14"/>
          <p:cNvCxnSpPr/>
          <p:nvPr/>
        </p:nvCxnSpPr>
        <p:spPr>
          <a:xfrm>
            <a:off x="5321268" y="4964772"/>
            <a:ext cx="0" cy="1353524"/>
          </a:xfrm>
          <a:prstGeom prst="line">
            <a:avLst/>
          </a:prstGeom>
          <a:ln w="12700" cap="flat" cmpd="sng">
            <a:gradFill>
              <a:gsLst>
                <a:gs pos="0">
                  <a:srgbClr val="FF9A2C"/>
                </a:gs>
                <a:gs pos="100000">
                  <a:srgbClr val="FF9A2C">
                    <a:alpha val="0"/>
                    <a:lumMod val="0"/>
                    <a:lumOff val="10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71555" y="2397114"/>
            <a:ext cx="3903164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Held in Istanbul, Oct 15–17, 2024; featured 18 peer-reviewed papers.</a:t>
            </a: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Topics: cyber-physical systems, temporal logics, neural networks, distributed systems.</a:t>
            </a: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Keynote: 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Bonakdarpour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 on Distributed Verification with Imperfect Monitors.</a:t>
            </a: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Focus on hybrid methods and stream-based monitoring.</a:t>
            </a: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Tool showcase emphasized practical applications.</a:t>
            </a: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R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Highlights how runtime verification complements static analysis in real-time systems.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535676" y="2397114"/>
            <a:ext cx="429564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Proposes native __invariant__() method for automatic class invariant checks.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Called before and after public method calls, ensuring object consistency.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Inspired by 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DbC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 support in Eiffel, D, Ada.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Aims to replace fragile decorators/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metaclasses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 with a built-in, opt-in mechanism.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Useful for </a:t>
            </a:r>
            <a:r>
              <a:rPr lang="en-US" sz="1400" dirty="0" err="1">
                <a:solidFill>
                  <a:srgbClr val="000000"/>
                </a:solidFill>
                <a:latin typeface="微软雅黑"/>
                <a:ea typeface="微软雅黑"/>
              </a:rPr>
              <a:t>stateful</a:t>
            </a: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 systems like simulations and financial apps.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Backed by a C-extension prototype and discussion on Python-Dev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31126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9A2C"/>
      </a:accent1>
      <a:accent2>
        <a:srgbClr val="FFC717"/>
      </a:accent2>
      <a:accent3>
        <a:srgbClr val="FF5900"/>
      </a:accent3>
      <a:accent4>
        <a:srgbClr val="2B4BA9"/>
      </a:accent4>
      <a:accent5>
        <a:srgbClr val="A5A5A5"/>
      </a:accent5>
      <a:accent6>
        <a:srgbClr val="C9C9C9"/>
      </a:accent6>
      <a:hlink>
        <a:srgbClr val="FF9A2C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F9A2C"/>
    </a:accent1>
    <a:accent2>
      <a:srgbClr val="FFC717"/>
    </a:accent2>
    <a:accent3>
      <a:srgbClr val="FF5900"/>
    </a:accent3>
    <a:accent4>
      <a:srgbClr val="2B4BA9"/>
    </a:accent4>
    <a:accent5>
      <a:srgbClr val="A5A5A5"/>
    </a:accent5>
    <a:accent6>
      <a:srgbClr val="C9C9C9"/>
    </a:accent6>
    <a:hlink>
      <a:srgbClr val="FF9A2C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4584</Words>
  <Application>Microsoft Office PowerPoint</Application>
  <PresentationFormat>Widescreen</PresentationFormat>
  <Paragraphs>271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微软雅黑</vt:lpstr>
      <vt:lpstr>Adobe Caslon Pro Bold</vt:lpstr>
      <vt:lpstr>Aptos</vt:lpstr>
      <vt:lpstr>Arial</vt:lpstr>
      <vt:lpstr>Calibri</vt:lpstr>
      <vt:lpstr>Times New Roman</vt:lpstr>
      <vt:lpstr>思源黑体 CN Bold</vt:lpstr>
      <vt:lpstr>思源黑体 CN Regular</vt:lpstr>
      <vt:lpstr>Office Theme</vt:lpstr>
      <vt:lpstr>Verification and Validation of a Design-by-Contract Layered Library Management System</vt:lpstr>
      <vt:lpstr>PowerPoint Presentation</vt:lpstr>
      <vt:lpstr>Introduction to V&amp;V in LMS</vt:lpstr>
      <vt:lpstr>The Growing Complexity</vt:lpstr>
      <vt:lpstr>Project Focus : Design by Contract</vt:lpstr>
      <vt:lpstr>Hybrid Approach: Formal + Practical</vt:lpstr>
      <vt:lpstr>Literature Review: State of the Art</vt:lpstr>
      <vt:lpstr>The Growing Complexity</vt:lpstr>
      <vt:lpstr>The Growing Complexity</vt:lpstr>
      <vt:lpstr>System Architecture of LMS</vt:lpstr>
      <vt:lpstr>Three-Tier Layered Architecture</vt:lpstr>
      <vt:lpstr>Data Persistence &amp; Communication</vt:lpstr>
      <vt:lpstr>Testing Strategy via Python MagicMock</vt:lpstr>
      <vt:lpstr>Methodology of V&amp;V Strategy</vt:lpstr>
      <vt:lpstr>4.1 Unit Testing 🔍 Purpose: Confirm that core components (book management, user operations, loan processing) work as intended.</vt:lpstr>
      <vt:lpstr>4.1 Unit Testing 🔍 Purpose: Confirm that core components (book management, user operations, loan processing) work as intended.</vt:lpstr>
      <vt:lpstr>PowerPoint Presentation</vt:lpstr>
      <vt:lpstr>4.2 System Testing 🔍 Purpose: Validate system behavior through real API endpoints using Flask’s test_client and mocked MongoDB collections.   </vt:lpstr>
      <vt:lpstr>4.2 System Testing 🔍 Purpose: Validate system behavior through real API endpoints using Flask’s test_client and mocked MongoDB collections.   </vt:lpstr>
      <vt:lpstr>4.3 Exploratory Testing 🔍Performed hands-on, unscripted testing across the Library Management System UI </vt:lpstr>
      <vt:lpstr>Results &amp; Discussion</vt:lpstr>
      <vt:lpstr>Results &amp; Discussion</vt:lpstr>
      <vt:lpstr>Conclusion &amp; Future Work</vt:lpstr>
      <vt:lpstr>Conclusion &amp; Future Work</vt:lpstr>
      <vt:lpstr>References</vt:lpstr>
      <vt:lpstr>List of 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and Validation of a Design-by-Contract Layered Library Management System</dc:title>
  <dc:creator>Sadia Alam</dc:creator>
  <cp:lastModifiedBy>Anil Manyam</cp:lastModifiedBy>
  <cp:revision>31</cp:revision>
  <dcterms:created xsi:type="dcterms:W3CDTF">2025-07-18T19:55:59Z</dcterms:created>
  <dcterms:modified xsi:type="dcterms:W3CDTF">2025-07-20T16:30:38Z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https://docmee.cn</vt:lpwstr>
  </property>
  <property fmtid="{D5CDD505-2E9C-101B-9397-08002B2CF9AE}" pid="3" name="developer">
    <vt:lpwstr>https://github.com/veasion</vt:lpwstr>
  </property>
</Properties>
</file>