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94" r:id="rId5"/>
    <p:sldId id="395" r:id="rId6"/>
    <p:sldId id="396" r:id="rId7"/>
    <p:sldId id="341" r:id="rId8"/>
    <p:sldId id="347" r:id="rId9"/>
    <p:sldId id="348" r:id="rId10"/>
    <p:sldId id="398" r:id="rId11"/>
    <p:sldId id="350" r:id="rId12"/>
    <p:sldId id="399" r:id="rId13"/>
    <p:sldId id="351" r:id="rId14"/>
    <p:sldId id="352" r:id="rId15"/>
    <p:sldId id="353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4" r:id="rId25"/>
    <p:sldId id="365" r:id="rId26"/>
    <p:sldId id="366" r:id="rId27"/>
    <p:sldId id="368" r:id="rId28"/>
    <p:sldId id="369" r:id="rId29"/>
    <p:sldId id="367" r:id="rId30"/>
    <p:sldId id="370" r:id="rId31"/>
    <p:sldId id="371" r:id="rId32"/>
    <p:sldId id="389" r:id="rId33"/>
    <p:sldId id="390" r:id="rId34"/>
    <p:sldId id="391" r:id="rId35"/>
    <p:sldId id="392" r:id="rId36"/>
    <p:sldId id="393" r:id="rId37"/>
    <p:sldId id="400" r:id="rId38"/>
    <p:sldId id="401" r:id="rId39"/>
    <p:sldId id="402" r:id="rId40"/>
    <p:sldId id="403" r:id="rId41"/>
    <p:sldId id="404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72A3-EE2A-4BD5-8912-E0395210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BE959-563F-45BF-8257-E43D1C58B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EFCC9-4A22-4FF7-A5DD-22FEF33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C0A1-563A-4E72-BA54-72AD199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CF90-9A9A-49B9-B85F-29DEDAEA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438-771A-4D5D-AA39-7B1F8A16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76B7-0CD7-40AC-86D7-31C02DFB6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B73E-3B79-40F8-AD76-F372B16D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EE0C-BD91-4427-B092-E819F74D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56B9-45A9-4F24-95CB-74DC343E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7357-F345-400E-8312-9E29C7293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F34-F5AD-45C2-A25F-7481B819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1FBF-4284-4615-943D-2BD3C3AF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AC31-2DED-4DCF-9CEC-2D7FA8A0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8325-CBF0-47A7-829E-9E39D440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B6DA-DCCA-4D5F-A947-DB1B0BF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1237-3D88-4E66-8144-0FAE36E4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5177-0D74-465A-B153-49A7B92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2865-4413-4EEF-9592-2D0EC187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91B-6B63-466B-9085-41A3C673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B78F-7CA4-4DAC-A21D-8569FFCB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974A-6633-443B-A9E5-709AD5DD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2B53-3286-4BB4-8457-28FB069E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EBAE-5FB8-4664-8392-9E412DF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C4C-E5C4-4821-9A69-F8E0FC3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395-B38D-447A-9FD3-2CA39D25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610D-A996-4040-A2CB-BAFF07F1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47B23-B77A-4968-AD9F-262A64B1F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C846-29DA-49B9-BC73-FD05A281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AF691-A462-41B8-9C5B-669FF7E3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FE28-74D3-4200-A5F2-2DF9399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2E91-4965-4BD6-8A5C-5492BC3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999D-A61B-4267-8697-824682B6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BD10-3CCA-40EC-B9D1-1C65601B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03E56-5AC8-4E7F-938F-B6588999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AE26D-931B-476C-8C3C-AACEBE33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3D09-E284-4BDC-B72B-9C3397F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1CF3-13F3-451A-88DE-0ADE2B31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1C669-C374-46D9-B71D-B0940CD7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EA7-3264-4B5E-9EE1-6795946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FC4A4-128D-4394-8701-BDB6CED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277D5-99A8-41D7-87ED-7C6F7B66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6BEAC-9FB7-46EA-86AB-7C9796B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746C-B224-41AF-92BB-B9E4E9E9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95BD-49A2-487A-807F-81A6B9E9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73AFA-D1B1-444E-8A74-550F1B40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E587-343D-49A0-85EE-8E81319C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7FF-8DD9-463A-B561-150FFDB4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C591B-BBC8-4A46-A0A6-5D94D88E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B0CA-C7C6-4B10-A14B-6FC9D9C1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BE53-04DC-4202-B21E-14832F5B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80C2-2210-423C-8850-AC162188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7C1-88BD-4C40-B0AF-232CEEB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2516C-D053-4386-B5EC-106DFF8C1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721A-26DA-4EF8-B681-B208EC04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B7B2-39D3-4864-8834-D3F506B0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DF0B-B38F-4524-B024-9C4FF78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DF22-D156-4B99-AC70-5B8EFE6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04187-C2A5-49BC-98EC-F30A2C20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B065-941C-418C-8D52-6287A603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2C65-C0A9-4AFC-AE64-748017049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802A-F69F-4EA8-8C07-01667E55C5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C759-BAE5-4265-BCC0-C1E386E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D058-25A3-49BE-B0D4-B687E7E03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F6AB02-D12F-4C8F-B2E6-7DF0B872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0"/>
            <a:ext cx="1041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C3220C-9E13-4159-B02F-38D078FA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79"/>
            <a:ext cx="12192000" cy="61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98E1A-D2E6-4289-934F-F28259C0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62"/>
            <a:ext cx="12192000" cy="63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0AAD9-15BF-4B83-BBA7-5ADF7FAA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27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84084-6863-4288-8D1E-7CCC5A48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6027965"/>
            <a:ext cx="11287125" cy="8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AC91C8-39FE-4F8F-9CC2-251867E8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98"/>
            <a:ext cx="12192000" cy="601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19C3D-CF26-4D39-8104-68E56790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9" y="0"/>
            <a:ext cx="11217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5A067-237C-42B8-821E-FC331FC2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89"/>
            <a:ext cx="12192000" cy="6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5C2EA1-7D08-42AB-B0FD-9CF3EA00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9" y="0"/>
            <a:ext cx="11513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38433D-00B0-492A-9727-CFAC94C7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37"/>
            <a:ext cx="12192000" cy="63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1DC824-4FF2-44E7-9C1B-9781D1DA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066"/>
            <a:ext cx="12192000" cy="59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1A5D7B-7782-469B-B3C7-58537595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66"/>
            <a:ext cx="12192000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3D5E2-5439-4B55-A5D0-6C205419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0"/>
            <a:ext cx="656272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B9576D-EFBE-4F1D-8529-B285C5FB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0"/>
            <a:ext cx="634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5C88DF-10EC-4F24-9764-3423067B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68"/>
            <a:ext cx="12192000" cy="2532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AB3E5-8CC0-436F-8DA3-C31A9017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2239456"/>
            <a:ext cx="12192000" cy="52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D8EF6A-DEAA-4DF9-9E70-A37580A3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99"/>
            <a:ext cx="12192000" cy="63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ED3862-27A6-4661-8334-1483874D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943"/>
            <a:ext cx="12192000" cy="57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84B758-FFA4-4B72-869E-875E339F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51"/>
            <a:ext cx="12192000" cy="64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9D9C1-B8CD-451E-9AAB-56A83718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953"/>
            <a:ext cx="12192000" cy="56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00848-711B-4CF6-936D-DD7AD58F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17"/>
            <a:ext cx="12192000" cy="62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1C4377-90E2-40D8-9040-8E3B91D7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99"/>
            <a:ext cx="12192000" cy="3627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BAE63A-84FB-4006-ACCD-15C1CE10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2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0DA52-5758-4184-96B9-1B79776E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72"/>
            <a:ext cx="12192000" cy="61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E6845-3D09-424E-9BA1-EAE66E3A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90537"/>
            <a:ext cx="121443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96DD6-5D5C-4D73-B14A-C325467C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034"/>
            <a:ext cx="12192000" cy="5425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E5E67-E532-4A82-9FFD-11A6B6CC7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261937"/>
            <a:ext cx="99726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DA4465-C765-489B-AB20-8D06E2F3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" y="0"/>
            <a:ext cx="578585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B9A132-E364-4BDB-83F7-6718BDAD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38" y="-171450"/>
            <a:ext cx="528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92536-3423-481B-8662-5CF23641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687"/>
            <a:ext cx="5619750" cy="50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4A9029-65FB-4C08-ABEE-8491CBEB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128588"/>
            <a:ext cx="6372225" cy="5291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857FB4-04A4-4775-8597-BB85D67A9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4478092"/>
            <a:ext cx="12192000" cy="22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36D5B7-45D4-47D3-9AFB-9BD7A86E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547687"/>
            <a:ext cx="9915525" cy="18145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26E04-1DD4-4DB2-87DB-7CA845DD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1" y="2247899"/>
            <a:ext cx="807719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36D5B7-45D4-47D3-9AFB-9BD7A86E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547687"/>
            <a:ext cx="9915525" cy="18145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26E04-1DD4-4DB2-87DB-7CA845DD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79" y="1653095"/>
            <a:ext cx="8077199" cy="296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E4668A-095C-45AE-BFC4-54DF57ABE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55" y="4704518"/>
            <a:ext cx="95631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8106B-0B43-42A1-8FCE-DFB6E297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28" y="0"/>
            <a:ext cx="10649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244358-182D-4E44-8FCF-C3602397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0"/>
            <a:ext cx="80391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E59C74-752F-48CC-894E-506FA618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1" y="0"/>
            <a:ext cx="1074103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8C50D-660B-466B-9C8A-7663C564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581275"/>
            <a:ext cx="3495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" y="441918"/>
            <a:ext cx="11762072" cy="6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949" y="637085"/>
            <a:ext cx="77585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com.sybase.jconnect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&gt;jconn4&lt;/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    &lt;version&gt;7.07&lt;/version&gt;</a:t>
            </a:r>
          </a:p>
          <a:p>
            <a:r>
              <a:rPr lang="en-US" dirty="0"/>
              <a:t>            &lt;scope&gt;provided&lt;/scope&gt;</a:t>
            </a:r>
          </a:p>
          <a:p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 &lt;dependency&gt;</a:t>
            </a:r>
          </a:p>
          <a:p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sybase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jconn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    &lt;version&gt;4_RELEASE&lt;/version&gt;</a:t>
            </a:r>
          </a:p>
          <a:p>
            <a:r>
              <a:rPr lang="en-US" dirty="0"/>
              <a:t>        &lt;/dependency&gt;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Sybase - Spring boot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1994998" y="4393466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ICONN jar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110" y="5031785"/>
            <a:ext cx="1136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install:install-file</a:t>
            </a:r>
            <a:r>
              <a:rPr lang="en-US" dirty="0"/>
              <a:t> -</a:t>
            </a:r>
            <a:r>
              <a:rPr lang="en-US" dirty="0" err="1"/>
              <a:t>Dfile</a:t>
            </a:r>
            <a:r>
              <a:rPr lang="en-US" dirty="0"/>
              <a:t>="path-to\jconn4.jar" -</a:t>
            </a:r>
            <a:r>
              <a:rPr lang="en-US" dirty="0" err="1"/>
              <a:t>DgroupId</a:t>
            </a:r>
            <a:r>
              <a:rPr lang="en-US" dirty="0"/>
              <a:t>=</a:t>
            </a:r>
            <a:r>
              <a:rPr lang="en-US" dirty="0" err="1"/>
              <a:t>sybase</a:t>
            </a:r>
            <a:r>
              <a:rPr lang="en-US" dirty="0"/>
              <a:t> -</a:t>
            </a:r>
            <a:r>
              <a:rPr lang="en-US" dirty="0" err="1"/>
              <a:t>DartifactId</a:t>
            </a:r>
            <a:r>
              <a:rPr lang="en-US" dirty="0"/>
              <a:t>=</a:t>
            </a:r>
            <a:r>
              <a:rPr lang="en-US" dirty="0" err="1"/>
              <a:t>jconn</a:t>
            </a:r>
            <a:r>
              <a:rPr lang="en-US" dirty="0"/>
              <a:t> -</a:t>
            </a:r>
            <a:r>
              <a:rPr lang="en-US" dirty="0" err="1"/>
              <a:t>Dversion</a:t>
            </a:r>
            <a:r>
              <a:rPr lang="en-US" dirty="0"/>
              <a:t>=4_RELEASE -</a:t>
            </a:r>
            <a:r>
              <a:rPr lang="en-US" dirty="0" err="1"/>
              <a:t>Dpackaging</a:t>
            </a:r>
            <a:r>
              <a:rPr lang="en-US" dirty="0"/>
              <a:t>=jar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5306234" y="2561580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POM.XML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949" y="637085"/>
            <a:ext cx="77585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spring.datasource.url=</a:t>
            </a:r>
            <a:r>
              <a:rPr lang="en-US" dirty="0" err="1"/>
              <a:t>jdbc:sybase:Tds:HOST:PORT</a:t>
            </a:r>
            <a:r>
              <a:rPr lang="en-US" dirty="0"/>
              <a:t>/DB_NAME</a:t>
            </a:r>
          </a:p>
          <a:p>
            <a:r>
              <a:rPr lang="en-US" dirty="0" err="1"/>
              <a:t>spring.datasource.username</a:t>
            </a:r>
            <a:r>
              <a:rPr lang="en-US" dirty="0"/>
              <a:t>=USER</a:t>
            </a:r>
          </a:p>
          <a:p>
            <a:r>
              <a:rPr lang="en-US" dirty="0" err="1"/>
              <a:t>spring.datasource.password</a:t>
            </a:r>
            <a:r>
              <a:rPr lang="en-US" dirty="0"/>
              <a:t>=PASS</a:t>
            </a:r>
          </a:p>
          <a:p>
            <a:r>
              <a:rPr lang="en-US" dirty="0" err="1"/>
              <a:t>spring.jpa.properties.hibernate.default_schema</a:t>
            </a:r>
            <a:r>
              <a:rPr lang="en-US" dirty="0"/>
              <a:t>=SCHEMA</a:t>
            </a:r>
          </a:p>
          <a:p>
            <a:endParaRPr lang="en-US" dirty="0"/>
          </a:p>
          <a:p>
            <a:r>
              <a:rPr lang="en-US" dirty="0" err="1"/>
              <a:t>spring.datasource.driverClassName</a:t>
            </a:r>
            <a:r>
              <a:rPr lang="en-US" dirty="0"/>
              <a:t>=com.sybase.jdbc4.jdbc.SybDriver</a:t>
            </a:r>
          </a:p>
          <a:p>
            <a:r>
              <a:rPr lang="en-US" dirty="0" err="1"/>
              <a:t>spring.datasource.type</a:t>
            </a:r>
            <a:r>
              <a:rPr lang="en-US" dirty="0"/>
              <a:t>=</a:t>
            </a:r>
            <a:r>
              <a:rPr lang="en-US" dirty="0" err="1"/>
              <a:t>com.zaxxer.hikari.HikariDataSource</a:t>
            </a:r>
            <a:endParaRPr lang="en-US" dirty="0"/>
          </a:p>
          <a:p>
            <a:r>
              <a:rPr lang="en-US" dirty="0" err="1"/>
              <a:t>spring.jpa.hibernate.ddl</a:t>
            </a:r>
            <a:r>
              <a:rPr lang="en-US" dirty="0"/>
              <a:t>-auto=none</a:t>
            </a:r>
          </a:p>
          <a:p>
            <a:r>
              <a:rPr lang="en-US" dirty="0" err="1"/>
              <a:t>spring.jpa.databasePlatform</a:t>
            </a:r>
            <a:r>
              <a:rPr lang="en-US" dirty="0"/>
              <a:t>=</a:t>
            </a:r>
            <a:r>
              <a:rPr lang="en-US" dirty="0" err="1"/>
              <a:t>org.hibernate.dialect.SybaseDialect</a:t>
            </a:r>
            <a:endParaRPr lang="en-US" dirty="0"/>
          </a:p>
          <a:p>
            <a:r>
              <a:rPr lang="en-US" dirty="0" err="1"/>
              <a:t>spring.datasource.connectionTestQuery</a:t>
            </a:r>
            <a:r>
              <a:rPr lang="en-US" dirty="0"/>
              <a:t>=select 1</a:t>
            </a:r>
          </a:p>
          <a:p>
            <a:r>
              <a:rPr lang="en-US" dirty="0" err="1" smtClean="0"/>
              <a:t>spring.jpa.show-sql</a:t>
            </a:r>
            <a:r>
              <a:rPr lang="en-US" dirty="0" smtClean="0"/>
              <a:t>=true</a:t>
            </a:r>
          </a:p>
          <a:p>
            <a:r>
              <a:rPr lang="en-US" dirty="0" err="1"/>
              <a:t>spring.jpa.hibernate.ddl</a:t>
            </a:r>
            <a:r>
              <a:rPr lang="en-US" dirty="0"/>
              <a:t>-auto=create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Sybase - Spring boot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959802" y="4392548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Application Properties File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949" y="637085"/>
            <a:ext cx="77585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com.oracle.ojdbc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&gt;ojdbc8&lt;/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			&lt;version&gt;19.3.0.0&lt;/version&gt;</a:t>
            </a:r>
          </a:p>
          <a:p>
            <a:r>
              <a:rPr lang="en-US" dirty="0"/>
              <a:t>&lt;/dependency&gt;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Oracle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1856452" y="2668410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Application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055" y="3416032"/>
            <a:ext cx="11360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spring.datasource.username</a:t>
            </a:r>
            <a:r>
              <a:rPr lang="en-US" dirty="0"/>
              <a:t>=student16-pim128</a:t>
            </a:r>
          </a:p>
          <a:p>
            <a:r>
              <a:rPr lang="en-US" dirty="0" err="1"/>
              <a:t>spring.datasource.password</a:t>
            </a:r>
            <a:r>
              <a:rPr lang="en-US" dirty="0"/>
              <a:t>=N0tall0wed</a:t>
            </a:r>
          </a:p>
          <a:p>
            <a:r>
              <a:rPr lang="en-US" dirty="0" err="1"/>
              <a:t>spring.datasource.driver.class</a:t>
            </a:r>
            <a:r>
              <a:rPr lang="en-US" dirty="0"/>
              <a:t>=</a:t>
            </a:r>
            <a:r>
              <a:rPr lang="en-US" dirty="0" err="1"/>
              <a:t>oracle.jdbc.driver.OracleDriver</a:t>
            </a:r>
            <a:endParaRPr lang="en-US" dirty="0"/>
          </a:p>
          <a:p>
            <a:r>
              <a:rPr lang="en-US" dirty="0" err="1"/>
              <a:t>spring.jpa.properties.hibernate.dialect</a:t>
            </a:r>
            <a:r>
              <a:rPr lang="en-US" dirty="0"/>
              <a:t>=org.hibernate.dialect.Oracle12cDialect</a:t>
            </a:r>
          </a:p>
          <a:p>
            <a:r>
              <a:rPr lang="en-US" dirty="0" err="1" smtClean="0"/>
              <a:t>spring.datasource.driver.class</a:t>
            </a:r>
            <a:r>
              <a:rPr lang="en-US" dirty="0" smtClean="0"/>
              <a:t>=</a:t>
            </a:r>
            <a:r>
              <a:rPr lang="en-US" smtClean="0"/>
              <a:t>oracle.jdbc.driver.OracleDriver</a:t>
            </a:r>
            <a:endParaRPr lang="en-US" dirty="0" smtClean="0"/>
          </a:p>
          <a:p>
            <a:r>
              <a:rPr lang="en-US" dirty="0" err="1"/>
              <a:t>spring.jpa.hibernate.ddl</a:t>
            </a:r>
            <a:r>
              <a:rPr lang="en-US" dirty="0"/>
              <a:t>-auto=create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6594765" y="1182124"/>
            <a:ext cx="5329382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POM.XML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820E41-6697-4D53-8064-DCB20C59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1" y="0"/>
            <a:ext cx="11092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949" y="637085"/>
            <a:ext cx="77585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com.microsoft.sqlserver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mssql-jdbc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			&lt;scope&gt;runtime&lt;/scope&gt;</a:t>
            </a:r>
          </a:p>
          <a:p>
            <a:r>
              <a:rPr lang="en-US" dirty="0"/>
              <a:t>		&lt;/dependency&gt;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1856452" y="2668410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Application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055" y="3416032"/>
            <a:ext cx="11360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spring.datasource.url=</a:t>
            </a:r>
            <a:r>
              <a:rPr lang="en-US" dirty="0" err="1"/>
              <a:t>jdbc:sqlserver</a:t>
            </a:r>
            <a:r>
              <a:rPr lang="en-US" dirty="0"/>
              <a:t>://10.17.47.225;databaseName=pim128db</a:t>
            </a:r>
          </a:p>
          <a:p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sa</a:t>
            </a:r>
            <a:endParaRPr lang="en-US" dirty="0"/>
          </a:p>
          <a:p>
            <a:r>
              <a:rPr lang="en-US" dirty="0" err="1"/>
              <a:t>spring.datasource.password</a:t>
            </a:r>
            <a:r>
              <a:rPr lang="en-US" dirty="0"/>
              <a:t>=N0tall0wed</a:t>
            </a:r>
          </a:p>
          <a:p>
            <a:r>
              <a:rPr lang="en-US" dirty="0" err="1"/>
              <a:t>spring.datasource.driverClassName</a:t>
            </a:r>
            <a:r>
              <a:rPr lang="en-US" dirty="0"/>
              <a:t>=</a:t>
            </a:r>
            <a:r>
              <a:rPr lang="en-US" dirty="0" err="1"/>
              <a:t>com.microsoft.sqlserver.jdbc.SQLServerDriver</a:t>
            </a:r>
            <a:endParaRPr lang="en-US" dirty="0"/>
          </a:p>
          <a:p>
            <a:r>
              <a:rPr lang="en-US" dirty="0" err="1" smtClean="0"/>
              <a:t>spring.jpa.hibernate.dialect</a:t>
            </a:r>
            <a:r>
              <a:rPr lang="en-US" dirty="0" smtClean="0"/>
              <a:t>=org.hibernate.dialect.SQLServer2012Dialect</a:t>
            </a:r>
          </a:p>
          <a:p>
            <a:r>
              <a:rPr lang="en-US" dirty="0" err="1"/>
              <a:t>spring.jpa.hibernate.ddl</a:t>
            </a:r>
            <a:r>
              <a:rPr lang="en-US" dirty="0"/>
              <a:t>-auto=create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6594765" y="1182124"/>
            <a:ext cx="5329382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POM.XML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9041" y="3752960"/>
            <a:ext cx="77585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spring.datasource.url=</a:t>
            </a:r>
            <a:r>
              <a:rPr lang="en-US" dirty="0" err="1"/>
              <a:t>jdbc:mysql</a:t>
            </a:r>
            <a:r>
              <a:rPr lang="en-US" dirty="0"/>
              <a:t>://localhost:3306/ticket8to9batch</a:t>
            </a:r>
          </a:p>
          <a:p>
            <a:r>
              <a:rPr lang="en-US" dirty="0" err="1"/>
              <a:t>spring.datasource.username</a:t>
            </a:r>
            <a:r>
              <a:rPr lang="en-US" dirty="0"/>
              <a:t>=root</a:t>
            </a:r>
          </a:p>
          <a:p>
            <a:r>
              <a:rPr lang="en-US" dirty="0" err="1"/>
              <a:t>spring.datasource.password</a:t>
            </a:r>
            <a:r>
              <a:rPr lang="en-US" dirty="0"/>
              <a:t>=N0tall0wed</a:t>
            </a:r>
          </a:p>
          <a:p>
            <a:r>
              <a:rPr lang="en-US" dirty="0" err="1"/>
              <a:t>spring.datasource.driver</a:t>
            </a:r>
            <a:r>
              <a:rPr lang="en-US" dirty="0"/>
              <a:t>-class-name=</a:t>
            </a:r>
            <a:r>
              <a:rPr lang="en-US" dirty="0" err="1"/>
              <a:t>com.mysql.cj.jdbc.Driver</a:t>
            </a:r>
            <a:endParaRPr lang="en-US" dirty="0"/>
          </a:p>
          <a:p>
            <a:r>
              <a:rPr lang="en-US" dirty="0" err="1" smtClean="0"/>
              <a:t>spring.jpa.properties.hibernate.dialect</a:t>
            </a:r>
            <a:r>
              <a:rPr lang="en-US" dirty="0" smtClean="0"/>
              <a:t>=org.hibernate.dialect.MySQL8Dialect</a:t>
            </a:r>
          </a:p>
          <a:p>
            <a:r>
              <a:rPr lang="en-US" dirty="0" err="1"/>
              <a:t>spring.jpa.hibernate.ddl</a:t>
            </a:r>
            <a:r>
              <a:rPr lang="en-US" dirty="0"/>
              <a:t>-auto=create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MYSQL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1856452" y="2668410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Application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564" y="532660"/>
            <a:ext cx="113607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-connector-java&lt;/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&lt;scope&gt;runtime&lt;/scope&gt;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6594765" y="1182124"/>
            <a:ext cx="5329382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POM.XML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9058D0-5697-4506-B969-971147CF4655}"/>
              </a:ext>
            </a:extLst>
          </p:cNvPr>
          <p:cNvSpPr/>
          <p:nvPr/>
        </p:nvSpPr>
        <p:spPr>
          <a:xfrm>
            <a:off x="2252894" y="106532"/>
            <a:ext cx="6353175" cy="4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Memory Configuration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DEBA4F-5788-42C5-B526-0D7625C5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95250"/>
            <a:ext cx="108870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5318EE-9E6A-4AC1-B5E3-1E19D22F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1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C95727-A09B-4C08-A888-1F037EF3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094"/>
            <a:ext cx="12192000" cy="52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BA9D6-EADC-4832-B3F9-C1817B8E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"/>
            <a:ext cx="12192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AF5384-43A8-4E1C-81B8-6C9CCE0B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91"/>
            <a:ext cx="12192000" cy="64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220</Words>
  <Application>Microsoft Office PowerPoint</Application>
  <PresentationFormat>Widescreen</PresentationFormat>
  <Paragraphs>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290</cp:revision>
  <dcterms:created xsi:type="dcterms:W3CDTF">2019-07-29T07:29:36Z</dcterms:created>
  <dcterms:modified xsi:type="dcterms:W3CDTF">2021-08-24T17:27:56Z</dcterms:modified>
</cp:coreProperties>
</file>