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71" r:id="rId3"/>
    <p:sldId id="269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3" r:id="rId12"/>
    <p:sldId id="284" r:id="rId13"/>
    <p:sldId id="285" r:id="rId14"/>
    <p:sldId id="289" r:id="rId15"/>
    <p:sldId id="288" r:id="rId16"/>
    <p:sldId id="291" r:id="rId17"/>
    <p:sldId id="290" r:id="rId18"/>
    <p:sldId id="292" r:id="rId19"/>
    <p:sldId id="293" r:id="rId20"/>
    <p:sldId id="308" r:id="rId21"/>
    <p:sldId id="294" r:id="rId22"/>
    <p:sldId id="270" r:id="rId23"/>
    <p:sldId id="268" r:id="rId24"/>
    <p:sldId id="261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32" autoAdjust="0"/>
  </p:normalViewPr>
  <p:slideViewPr>
    <p:cSldViewPr snapToGrid="0">
      <p:cViewPr varScale="1"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2C295-C818-4553-97FB-73DC4E98070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532F-2F21-49D5-866E-0F460E69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3225-0D3C-48A3-AB99-00EC7912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4BC6-63CA-4912-BEA7-3909F0F3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C82F-636F-4685-B1C2-0E309931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101A-03B3-4B53-91C9-252B19CD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2596-CAFD-4E56-B2FA-9D2C25EA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EB0E-A811-4D55-BC2B-39F2F001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E7DB5-F7D0-4A11-9CC8-BD38E5EF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F887-82D7-4324-B734-D7C5515C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7899-9660-45A7-BDDF-00BA6082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13BA-FA06-465B-B476-FBC0952E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1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22782-BEB1-410D-84F3-FE00A710A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41A2-C19D-4F9F-8325-5AAFAFDA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8278A-399B-4C67-8F28-2FCFB856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573C-DE1A-4D27-9070-CE9078B8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A35E-7C1A-4536-A913-95997BA4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C4BE-381E-495A-9701-22CEC924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4490-E40B-4EA1-B26D-EF0C0DA0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F1BE-1697-49FE-AFB4-49130D60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A43B-4117-4B3E-989A-8F9A4E90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F92C-5869-463D-9244-DF05C0D2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B721-2FF1-4B10-8F8F-AA34DF2B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9A9EC-73CF-481C-8C13-BAE268A37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8D14-CD3A-47D4-8077-CAAD43D4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89BE-C690-497C-A7E0-BD2D137E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1321-5183-445D-86C7-741631D8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249B-A201-44A3-AC39-24C101B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CFB7-F404-44A9-ADBE-B5F3C34F0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0E308-066D-469E-BA6C-9A639DD1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E332-07A6-40B5-8177-CB1CDA02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5737E-94D6-4311-9066-6CCFA443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FA5DA-D128-4885-B490-84B5B78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3735-F758-4E32-AA78-5736C4AB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FC35-1A03-4CBD-ADEE-94D8AAEF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6E9AD-EDA7-4CE5-9545-705ECB5C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64812-41B6-423A-AB99-72925E20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0709F-7B18-460E-94F4-3920E2155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DD619-2221-4CA9-96F7-DC5DDBD2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E0623-1A6B-4CCE-A018-25FD840F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593B9-A605-4BC8-82A2-C96F29CC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0131-DCBB-465C-A1E8-CF350067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D9C3F-7F06-4C73-8F6C-4696B653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F1D3-AE88-4E42-A404-FF13FFCD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07D09-2752-48D3-B0AE-0B0A84CD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2CE89-FAE9-4946-848F-767AEC8A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45CFF-B5A9-4B3C-85F0-B2DAD8C6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00DF-38EC-44EC-8F5C-EC44F453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CFC0-6E12-46F4-A7DC-03856A40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761B-A532-4365-8AC3-6E842FC4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98FB9-CC11-4756-A780-C5CA8755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B098E-B1A6-48B2-A2AC-DCD65E00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AFAA-E241-482A-B5AB-F2B8B88E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3D52-3625-4ECB-945D-2ACB1379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133F-A765-4542-8477-65304D80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019E8-FDF4-4DD1-B839-FC44427B0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36DDF-C43D-4847-B48B-A3EEDE9EF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66EED-ADEA-44D7-8DFC-ACB3D1E5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53F99-30EB-460C-ADEA-F2047A06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BCD2-C8B5-4DEC-B943-7AE4828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729FF-F002-423A-8059-015A92AA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AFA65-50EE-43F5-9D69-71181A5E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8832-46EF-4B84-BE16-B99C1A0FC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8E65-292E-4AC1-8C4F-FCDAC8F32BC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66FC-4C17-4427-AEEC-18C1429DF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1CD2-3684-45C5-98A7-E89D2F88E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Hystrix</a:t>
            </a:r>
            <a:r>
              <a:rPr lang="en-US" dirty="0" smtClean="0">
                <a:solidFill>
                  <a:srgbClr val="FF0000"/>
                </a:solidFill>
              </a:rPr>
              <a:t> Circuit Breaker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5862" y="849744"/>
            <a:ext cx="9820275" cy="5532005"/>
            <a:chOff x="1185862" y="849744"/>
            <a:chExt cx="9820275" cy="553200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5862" y="849744"/>
              <a:ext cx="9820275" cy="553200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2066" y="6067136"/>
              <a:ext cx="329565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1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6" y="483363"/>
            <a:ext cx="11775106" cy="61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14" y="4011180"/>
            <a:ext cx="5305425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" y="933977"/>
            <a:ext cx="11463689" cy="229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28" y="1007629"/>
            <a:ext cx="6791325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90" y="2527155"/>
            <a:ext cx="5000625" cy="3743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34" y="3884323"/>
            <a:ext cx="46291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8" y="191903"/>
            <a:ext cx="11964202" cy="65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46" y="1455016"/>
            <a:ext cx="4581525" cy="409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32" y="572655"/>
            <a:ext cx="5534025" cy="54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" y="1191491"/>
            <a:ext cx="11979564" cy="44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3" y="745496"/>
            <a:ext cx="11816130" cy="59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9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1958590"/>
            <a:ext cx="11900043" cy="4670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28" y="775085"/>
            <a:ext cx="78581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6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35" y="439151"/>
            <a:ext cx="11601651" cy="65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" y="774867"/>
            <a:ext cx="11804909" cy="55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0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312A-EDB9-4382-9EF0-FA61D1FB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75" y="1012054"/>
            <a:ext cx="10345250" cy="51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4" y="752150"/>
            <a:ext cx="11222957" cy="48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67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5" y="1372584"/>
            <a:ext cx="11550315" cy="36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96" y="662131"/>
            <a:ext cx="9715500" cy="3390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69" y="4486275"/>
            <a:ext cx="84296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40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39B254-7C5E-4D0F-9AC9-25F8A2A5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639"/>
            <a:ext cx="12192000" cy="525672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521D1F7-133B-437A-9C5F-E404BABDD1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783897"/>
              </p:ext>
            </p:extLst>
          </p:nvPr>
        </p:nvGraphicFramePr>
        <p:xfrm>
          <a:off x="10424233" y="235659"/>
          <a:ext cx="1338679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Packager Shell Object" showAsIcon="1" r:id="rId4" imgW="380880" imgH="792360" progId="Package">
                  <p:embed/>
                </p:oleObj>
              </mc:Choice>
              <mc:Fallback>
                <p:oleObj name="Packager Shell Object" showAsIcon="1" r:id="rId4" imgW="38088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4233" y="235659"/>
                        <a:ext cx="1338679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423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075A23-9461-4102-B968-CBF2B189F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7418"/>
            <a:ext cx="12192000" cy="4643163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E72145B-AD4C-4BEA-9389-9042409EC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548213"/>
              </p:ext>
            </p:extLst>
          </p:nvPr>
        </p:nvGraphicFramePr>
        <p:xfrm>
          <a:off x="7199790" y="5741537"/>
          <a:ext cx="1288742" cy="111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Packager Shell Object" showAsIcon="1" r:id="rId4" imgW="914400" imgH="792360" progId="Package">
                  <p:embed/>
                </p:oleObj>
              </mc:Choice>
              <mc:Fallback>
                <p:oleObj name="Packager Shell Object" showAsIcon="1" r:id="rId4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9790" y="5741537"/>
                        <a:ext cx="1288742" cy="111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57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49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" y="63782"/>
            <a:ext cx="11847444" cy="68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2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658" y="771525"/>
            <a:ext cx="5829300" cy="5943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8" y="1205057"/>
            <a:ext cx="5715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8" y="995609"/>
            <a:ext cx="11588818" cy="1728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93" y="4537458"/>
            <a:ext cx="6429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3" y="1087654"/>
            <a:ext cx="11793968" cy="5770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39" y="596215"/>
            <a:ext cx="7829550" cy="666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493" y="5724152"/>
            <a:ext cx="3576513" cy="83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3043" y="1435135"/>
            <a:ext cx="12098957" cy="4680066"/>
            <a:chOff x="93043" y="1435135"/>
            <a:chExt cx="12098957" cy="46800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43" y="2846593"/>
              <a:ext cx="12098957" cy="326860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505" y="1435135"/>
              <a:ext cx="11467899" cy="1056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1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" y="1131743"/>
            <a:ext cx="11979564" cy="55164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06" y="541193"/>
            <a:ext cx="7134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68" y="528638"/>
            <a:ext cx="10858500" cy="63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1" y="943275"/>
            <a:ext cx="11849343" cy="55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78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Somaiah Gabbeta</dc:creator>
  <cp:lastModifiedBy>Veera Somaiah Gabbeta</cp:lastModifiedBy>
  <cp:revision>222</cp:revision>
  <dcterms:created xsi:type="dcterms:W3CDTF">2019-08-06T12:19:16Z</dcterms:created>
  <dcterms:modified xsi:type="dcterms:W3CDTF">2022-07-15T00:53:37Z</dcterms:modified>
</cp:coreProperties>
</file>