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8ccb1bad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8ccb1bad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8ccb1bad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8ccb1bad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8ccb1bad6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8ccb1bad6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ccb1bad6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ccb1bad6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ccb1bad6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ccb1bad6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8ccb1bad6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8ccb1bad6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Arrests in New York City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50" y="2697976"/>
            <a:ext cx="48705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Faith Dempsey, Kaitlyn Beck, Brittany Foster,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Anil Shinde, Sai Nadella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W</a:t>
            </a:r>
            <a:r>
              <a:rPr lang="en"/>
              <a:t>hich demographic has the </a:t>
            </a:r>
            <a:r>
              <a:rPr lang="en"/>
              <a:t>greatest</a:t>
            </a:r>
            <a:r>
              <a:rPr lang="en"/>
              <a:t> number of arrests and for what crime in New York City?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1075" y="1967275"/>
            <a:ext cx="2221851" cy="277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0" l="1185" r="0" t="882"/>
          <a:stretch/>
        </p:blipFill>
        <p:spPr>
          <a:xfrm>
            <a:off x="1183275" y="0"/>
            <a:ext cx="4943601" cy="49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6903720" y="0"/>
            <a:ext cx="209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❖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Age group 25-44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❖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Count: 503,796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922000" y="566925"/>
            <a:ext cx="2055000" cy="8595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Age Groups</a:t>
            </a:r>
            <a:endParaRPr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Of</a:t>
            </a:r>
            <a:endParaRPr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Individuals Arrested</a:t>
            </a:r>
            <a:endParaRPr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0" l="0" r="0" t="1438"/>
          <a:stretch/>
        </p:blipFill>
        <p:spPr>
          <a:xfrm>
            <a:off x="0" y="187212"/>
            <a:ext cx="7019250" cy="476907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6903720" y="0"/>
            <a:ext cx="2159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❖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Age group 25-44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❖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African American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❖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Male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❖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Count: 189,944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7059168" y="565850"/>
            <a:ext cx="1984800" cy="8592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Race &amp; Sex </a:t>
            </a:r>
            <a:endParaRPr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of </a:t>
            </a:r>
            <a:endParaRPr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Individuals</a:t>
            </a:r>
            <a:r>
              <a:rPr b="1"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Arrested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50" y="152413"/>
            <a:ext cx="6752474" cy="485047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6907475" y="3650"/>
            <a:ext cx="2136000" cy="51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❖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Age group 25-44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❖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African American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❖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Male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❖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Dangerous Drugs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❖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Count: 28,757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7059168" y="566928"/>
            <a:ext cx="1984800" cy="8595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Descriptions</a:t>
            </a:r>
            <a:endParaRPr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of</a:t>
            </a:r>
            <a:endParaRPr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Crimes </a:t>
            </a:r>
            <a:r>
              <a:rPr b="1"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Committed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 demographics of African American males age 25-44 have the greatest number of arrests for committing the crime of “Dangerous Drugs” between the years 2014 and 2017 in NYC.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Questions?</a:t>
            </a:r>
            <a:endParaRPr sz="9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