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ef1fb571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ef1fb571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1ef1fb571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1ef1fb571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1ef1fb571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1ef1fb571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Kaitlyn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ef1fb571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ef1fb571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Faith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1ef1fb57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1ef1fb57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Brittany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1ef1fb571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1ef1fb571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703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Cancer Mortality Rates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0205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Presented By: </a:t>
            </a:r>
            <a:r>
              <a:rPr lang="en-US"/>
              <a:t>Anil Shinde, Brittany Foster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85025" y="19604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Patients with lung/bronchus cancer have a higher mortality rate than breast cancer.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l="23446" t="16232" r="29510" b="32218"/>
          <a:stretch/>
        </p:blipFill>
        <p:spPr>
          <a:xfrm rot="2699965">
            <a:off x="1674645" y="2521344"/>
            <a:ext cx="1757086" cy="2079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l="22275" t="-386" r="15866" b="3637"/>
          <a:stretch/>
        </p:blipFill>
        <p:spPr>
          <a:xfrm rot="-2040819">
            <a:off x="5343979" y="2545569"/>
            <a:ext cx="1447541" cy="2264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l="531" t="7587" r="1072"/>
          <a:stretch/>
        </p:blipFill>
        <p:spPr>
          <a:xfrm>
            <a:off x="188780" y="874292"/>
            <a:ext cx="6083375" cy="41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6254496" y="1682496"/>
            <a:ext cx="2235000" cy="17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number of new cancer patients  increased between 1999 and 2015.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2167128" y="731520"/>
            <a:ext cx="2002500" cy="283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All New Cancer Cases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t="6585"/>
          <a:stretch/>
        </p:blipFill>
        <p:spPr>
          <a:xfrm>
            <a:off x="164592" y="848200"/>
            <a:ext cx="6085811" cy="419203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6250400" y="1687050"/>
            <a:ext cx="2231100" cy="17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❖"/>
            </a:pPr>
            <a:r>
              <a:rPr lang="en" sz="13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New cancer cases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increased while </a:t>
            </a:r>
            <a:r>
              <a:rPr lang="en" sz="1300">
                <a:solidFill>
                  <a:srgbClr val="FFAE29"/>
                </a:solidFill>
                <a:latin typeface="Lato"/>
                <a:ea typeface="Lato"/>
                <a:cs typeface="Lato"/>
                <a:sym typeface="Lato"/>
              </a:rPr>
              <a:t>mortality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remained constant.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2167600" y="729550"/>
            <a:ext cx="2003100" cy="282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New Cases</a:t>
            </a:r>
            <a:r>
              <a:rPr lang="en" b="1"/>
              <a:t> </a:t>
            </a: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vs.</a:t>
            </a:r>
            <a:r>
              <a:rPr lang="en" b="1"/>
              <a:t> </a:t>
            </a:r>
            <a:r>
              <a:rPr lang="en" sz="1300" b="1">
                <a:solidFill>
                  <a:srgbClr val="FFAE29"/>
                </a:solidFill>
                <a:latin typeface="Lato"/>
                <a:ea typeface="Lato"/>
                <a:cs typeface="Lato"/>
                <a:sym typeface="Lato"/>
              </a:rPr>
              <a:t>Mortality</a:t>
            </a:r>
            <a:endParaRPr b="1">
              <a:solidFill>
                <a:srgbClr val="FFAE2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l="2315" t="3966"/>
          <a:stretch/>
        </p:blipFill>
        <p:spPr>
          <a:xfrm>
            <a:off x="335087" y="433200"/>
            <a:ext cx="8473825" cy="471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>
            <a:off x="4721075" y="1444875"/>
            <a:ext cx="1931600" cy="1176700"/>
          </a:xfrm>
          <a:custGeom>
            <a:avLst/>
            <a:gdLst/>
            <a:ahLst/>
            <a:cxnLst/>
            <a:rect l="l" t="t" r="r" b="b"/>
            <a:pathLst>
              <a:path w="77264" h="47068" extrusionOk="0">
                <a:moveTo>
                  <a:pt x="0" y="47068"/>
                </a:moveTo>
                <a:cubicBezTo>
                  <a:pt x="2714" y="40457"/>
                  <a:pt x="3405" y="15245"/>
                  <a:pt x="16282" y="7400"/>
                </a:cubicBezTo>
                <a:cubicBezTo>
                  <a:pt x="29159" y="-445"/>
                  <a:pt x="67100" y="1233"/>
                  <a:pt x="7726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16" name="Google Shape;116;p17"/>
          <p:cNvCxnSpPr/>
          <p:nvPr/>
        </p:nvCxnSpPr>
        <p:spPr>
          <a:xfrm rot="10800000" flipH="1">
            <a:off x="658775" y="869300"/>
            <a:ext cx="1912500" cy="1185900"/>
          </a:xfrm>
          <a:prstGeom prst="straightConnector1">
            <a:avLst/>
          </a:prstGeom>
          <a:noFill/>
          <a:ln w="19050" cap="flat" cmpd="sng">
            <a:solidFill>
              <a:srgbClr val="FF77F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17"/>
          <p:cNvSpPr/>
          <p:nvPr/>
        </p:nvSpPr>
        <p:spPr>
          <a:xfrm>
            <a:off x="2013000" y="464050"/>
            <a:ext cx="1391400" cy="236700"/>
          </a:xfrm>
          <a:prstGeom prst="rect">
            <a:avLst/>
          </a:prstGeom>
          <a:solidFill>
            <a:srgbClr val="FF77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Breast Cancer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5905400" y="467650"/>
            <a:ext cx="1618800" cy="22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Lung &amp; Bronchus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Our findings support our issue: Patients with lung and bronchus cancer have a higher mortality rate than breast cancer.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23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Lato</vt:lpstr>
      <vt:lpstr>Raleway</vt:lpstr>
      <vt:lpstr>Arial</vt:lpstr>
      <vt:lpstr>Streamline</vt:lpstr>
      <vt:lpstr>Cancer Mortality Rates</vt:lpstr>
      <vt:lpstr>Issue</vt:lpstr>
      <vt:lpstr>PowerPoint Presentation</vt:lpstr>
      <vt:lpstr>PowerPoint Presentation</vt:lpstr>
      <vt:lpstr>PowerPoint Presentation</vt:lpstr>
      <vt:lpstr>Conclusion</vt:lpstr>
      <vt:lpstr>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Mortality Rates</dc:title>
  <cp:lastModifiedBy>Anil Shinde</cp:lastModifiedBy>
  <cp:revision>1</cp:revision>
  <dcterms:modified xsi:type="dcterms:W3CDTF">2019-06-28T17:15:40Z</dcterms:modified>
</cp:coreProperties>
</file>