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PT Sans Narrow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ccb1bad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ccb1bad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ccb1bad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ccb1bad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ccb1bad6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ccb1bad6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ccb1bad6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ccb1bad6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ccb1bad6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ccb1bad6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ccb1bad6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ccb1bad6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Arrests in New York City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50" y="2697976"/>
            <a:ext cx="4870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Presented by:</a:t>
            </a:r>
            <a:r>
              <a:rPr lang="en-US"/>
              <a:t>Anil Shinde, Brittany Foster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Which demographic has the greatest number of arrests and for what crime in New York City?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075" y="1967275"/>
            <a:ext cx="2221851" cy="277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l="1185" t="882"/>
          <a:stretch/>
        </p:blipFill>
        <p:spPr>
          <a:xfrm>
            <a:off x="1183275" y="0"/>
            <a:ext cx="4943601" cy="49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6903720" y="0"/>
            <a:ext cx="209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Age group 25-44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Count: 503,796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922000" y="566925"/>
            <a:ext cx="2055000" cy="8595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Age Groups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Individuals Arrested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t="1438"/>
          <a:stretch/>
        </p:blipFill>
        <p:spPr>
          <a:xfrm>
            <a:off x="0" y="187212"/>
            <a:ext cx="7019250" cy="47690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903720" y="0"/>
            <a:ext cx="2159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Age group 25-44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African American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Male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Count: 189,944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7059168" y="565850"/>
            <a:ext cx="1984800" cy="8592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Race &amp; Sex 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of 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Individuals Arrested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50" y="152413"/>
            <a:ext cx="6752474" cy="48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907475" y="3650"/>
            <a:ext cx="2136000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Age group 25-44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African American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Male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Dangerous Drugs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Count: 28,757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059168" y="566928"/>
            <a:ext cx="1984800" cy="8595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Descriptions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Crimes Committed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demographics of African American males age 25-44 have the greatest number of arrests for committing the crime of “Dangerous Drugs” between the years 2014 and 2017 in NYC.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Questions?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PT Sans Narrow</vt:lpstr>
      <vt:lpstr>Open Sans</vt:lpstr>
      <vt:lpstr>Tropic</vt:lpstr>
      <vt:lpstr>Arrests in New York City</vt:lpstr>
      <vt:lpstr>Issue</vt:lpstr>
      <vt:lpstr>PowerPoint Presentation</vt:lpstr>
      <vt:lpstr>PowerPoint Presentation</vt:lpstr>
      <vt:lpstr>PowerPoint Presentation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Arrests in New York City</dc:title>
  <cp:lastModifiedBy>Anil Shinde</cp:lastModifiedBy>
  <cp:revision>1</cp:revision>
  <dcterms:modified xsi:type="dcterms:W3CDTF">2019-06-28T17:15:58Z</dcterms:modified>
</cp:coreProperties>
</file>