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igitalocean.com/community/tutorials/how-the-iptables-firewall-works" TargetMode="External"/><Relationship Id="rId3" Type="http://schemas.openxmlformats.org/officeDocument/2006/relationships/hyperlink" Target="http://www.axeman.in/blog/2014/12/09/build-your-own-lxc-contain-it-yourself/" TargetMode="External"/><Relationship Id="rId4" Type="http://schemas.openxmlformats.org/officeDocument/2006/relationships/hyperlink" Target="http://www.axeman.in/blog/2014/12/09/build-your-own-lxc-contain-it-yourself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Sandbox - it is the running container’s network stack. An e.g. implementation is Linux Namespaces or FreeBSD jail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Endpoint - it joins running containers’ network stack to actual network like Host’s network or any other. E.g. Veth Pair in Linux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Network - group of endpoints that can talk with each other. E.g. Linux Bridge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Iptables -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https://www.digitalocean.com/community/tutorials/how-the-iptables-firewall-works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Virthual ethernet device pair - veth (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http://www.axeman.in/blog/2014/12/09/build-your-own-lxc-contain-it-yourself/</a:t>
            </a:r>
            <a:r>
              <a:rPr lang="en-GB"/>
              <a:t> ) for real demo of how to create veth pair and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ip link add veth-2 type veth peer name veth-3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ip link set veth-2 netns namespace1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ip netns exec namespace1 ifconfig veth-2 10.1.1.1/24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Network namespace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http://www.axeman.in/blog/2014/12/09/build-your-own-lxc-contain-it-yourself/</a:t>
            </a:r>
            <a:r>
              <a:rPr lang="en-GB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Create namespace - ip netns add namespace1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Execute ip addr in it - ip netns exec namespace1 ip addr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 understand what we need from a networking point of view for a container to run, let’s create our container by few linux commands without docker. ( Mankar’s demo 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 a general software engineering practice, container platform like docker-engine / rkt or Mesos or Graden, adheres to few design requirements when implementing their networking layer. This is so that, any container from different container runtime can 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Implementation of these networking responsibilities in Container world is done via two main approaches.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CNM ( container networking module )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CNI ( container networking interface 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Main things to look out: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Virtual interfaces: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Every container when it is started CNM / libnetwork created one pair of virtutal ethernet device pair for it ( Veth ). It connects one end of it to container’s network namespace aka Sandbox and other end to the default docker0 bridge ( on linux at least ).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Run a container and do </a:t>
            </a:r>
            <a:r>
              <a:rPr i="1" lang="en-GB"/>
              <a:t>brctl show docker0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Run tcpdump from host on given virtual interface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Run ping google.com from inside container.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Run another container and ping to first container from it.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Run tcpdump from host on for docker0 bridge. ( to demonstrate why docker bridge is important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Iptables: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Sudo iptables -t filter -L ( on host ) to show the POSTROUTING chain which does nat translation.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Sudo iptables -t filter -L ( inside container ) to show how container networks are isolated from each other.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Iptables are used by docker for exposing Ports to external world via port mapping. ( run a container and do iptables -t nat -v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Purposefully avoiding talking about Overlay and MacVLAN as there not relevant for us as of now. Because, AWS ECS uses CNI model to achieve multi-host networkiing. So understanding these network drivers and their architecture is more specific to swarm. As that’s where it’s used mostly. But one should definitely know about them.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ecuritynik.blogspot.in/2016/12/docker-networking-internals-how-docker_16.html#Overview" TargetMode="External"/><Relationship Id="rId4" Type="http://schemas.openxmlformats.org/officeDocument/2006/relationships/hyperlink" Target="http://www.axeman.in/blog/2014/12/09/build-your-own-lxc-contain-it-yourself/" TargetMode="External"/><Relationship Id="rId11" Type="http://schemas.openxmlformats.org/officeDocument/2006/relationships/hyperlink" Target="https://platform9.com/blog/container-namespaces-deep-dive-container-networking/" TargetMode="External"/><Relationship Id="rId10" Type="http://schemas.openxmlformats.org/officeDocument/2006/relationships/hyperlink" Target="https://github.com/kubernetes/community/blob/master/contributors/design-proposals/network/networking.md" TargetMode="External"/><Relationship Id="rId12" Type="http://schemas.openxmlformats.org/officeDocument/2006/relationships/hyperlink" Target="https://blog.scottlowe.org/2013/09/04/introducing-linux-network-namespaces/" TargetMode="External"/><Relationship Id="rId9" Type="http://schemas.openxmlformats.org/officeDocument/2006/relationships/hyperlink" Target="http://www.innervoice.in/blogs/2013/12/02/linux-bridge-virtual-networking/" TargetMode="External"/><Relationship Id="rId5" Type="http://schemas.openxmlformats.org/officeDocument/2006/relationships/hyperlink" Target="https://www.digitalocean.com/community/tutorials/how-the-iptables-firewall-works" TargetMode="External"/><Relationship Id="rId6" Type="http://schemas.openxmlformats.org/officeDocument/2006/relationships/hyperlink" Target="http://events.linuxfoundation.org/sites/events/files/slides/2016%20-%20Linux%20Networking%20explained_0.pdf" TargetMode="External"/><Relationship Id="rId7" Type="http://schemas.openxmlformats.org/officeDocument/2006/relationships/hyperlink" Target="https://blog.docker.com/2016/12/understanding-docker-networking-drivers-use-cases/" TargetMode="External"/><Relationship Id="rId8" Type="http://schemas.openxmlformats.org/officeDocument/2006/relationships/hyperlink" Target="https://thenewstack.io/hackers-guide-kubernetes-network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Digging deep into docker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(Networking)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3"/>
              </a:rPr>
              <a:t>http://securitynik.blogspot.in/2016/12/docker-networking-internals-how-docker_16.html#Overview</a:t>
            </a:r>
            <a:r>
              <a:rPr lang="en-GB" sz="1200"/>
              <a:t> ( docker networking demo 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4"/>
              </a:rPr>
              <a:t>http://www.axeman.in/blog/2014/12/09/build-your-own-lxc-contain-it-yourself/</a:t>
            </a:r>
            <a:r>
              <a:rPr lang="en-GB" sz="1200"/>
              <a:t> ( build your own container by linux command demo 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5"/>
              </a:rPr>
              <a:t>https://www.digitalocean.com/community/tutorials/how-the-iptables-firewall-works</a:t>
            </a:r>
            <a:r>
              <a:rPr lang="en-GB" sz="1200"/>
              <a:t> ( iptables primer 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6"/>
              </a:rPr>
              <a:t>http://events.linuxfoundation.org/sites/events/files/slides/2016%20-%20Linux%20Networking%20explained_0.pdf</a:t>
            </a:r>
            <a:r>
              <a:rPr lang="en-GB" sz="1200"/>
              <a:t> ( virtual interfaces and linux networking demo 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7"/>
              </a:rPr>
              <a:t>https://blog.docker.com/2016/12/understanding-docker-networking-drivers-use-cases/</a:t>
            </a:r>
            <a:r>
              <a:rPr lang="en-GB" sz="1200"/>
              <a:t> ( docker networking drivers details 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8"/>
              </a:rPr>
              <a:t>https://thenewstack.io/hackers-guide-kubernetes-networking/</a:t>
            </a:r>
            <a:r>
              <a:rPr lang="en-GB" sz="1200"/>
              <a:t> ( kubernetes networking reverse engineering 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9"/>
              </a:rPr>
              <a:t>http://www.innervoice.in/blogs/2013/12/02/linux-bridge-virtual-networking/</a:t>
            </a:r>
            <a:r>
              <a:rPr lang="en-GB" sz="1200"/>
              <a:t> ( linux bridges 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0"/>
              </a:rPr>
              <a:t>https://github.com/kubernetes/community/blob/master/contributors/design-proposals/network/networking.md</a:t>
            </a:r>
            <a:r>
              <a:rPr lang="en-GB" sz="1200"/>
              <a:t> ( kubernetes networking and CNI )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1"/>
              </a:rPr>
              <a:t>https://platform9.com/blog/container-namespaces-deep-dive-container-networking/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2"/>
              </a:rPr>
              <a:t>https://blog.scottlowe.org/2013/09/04/introducing-linux-network-namespaces/</a:t>
            </a:r>
            <a:r>
              <a:rPr lang="en-GB" sz="1200"/>
              <a:t> ( linux network namespace tutorial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Container networking high-level diagram</a:t>
            </a:r>
          </a:p>
        </p:txBody>
      </p:sp>
      <p:pic>
        <p:nvPicPr>
          <p:cNvPr descr="Screen Shot 2017-09-24 at 10.47.34 PM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0" y="1474975"/>
            <a:ext cx="8623997" cy="22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Before jumping into docker networking internals..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Network namespace - primer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Virtual network interface - primer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Iptables - primer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</a:t>
            </a:r>
            <a:r>
              <a:rPr lang="en-GB"/>
              <a:t>esponsibilities </a:t>
            </a:r>
            <a:r>
              <a:rPr lang="en-GB"/>
              <a:t>of container networking layer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IP connectivity in Container’s network ( Linux network namespace, FreeBSD Jail or similar concept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IP address management ( IPAM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Network device creation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External connectivity via Host NAT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Design requirements of container networking 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Should be usable on any underlying data center tech ( on-premise / public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Should be pluggable to any kind of underlying networking solution that can be abstracted with EndPoints, SandBox and Networks. ( mentioned on previous slide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Should leave the choice of implementing these things to network vendors via plugin / driver model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Implementation of these networking layers 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CNM ( Container networking Module ) - docker and only 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CNI ( Container networking Interface ) - everyone else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Docker engine - default network diagram ( Bridge )</a:t>
            </a:r>
          </a:p>
        </p:txBody>
      </p:sp>
      <p:pic>
        <p:nvPicPr>
          <p:cNvPr descr="docker-networking-architecture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187" y="1079700"/>
            <a:ext cx="551363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719150" y="3063500"/>
            <a:ext cx="1537500" cy="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Different network drivers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Bridge - Single Host. Explained in Previous slide. Very relevent for local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Overlay - Multi Host. Used in Docker Swam.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Macvlan - Single Host, but light weight than Bridge, as it directly connects to physical network interfaces on host.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Further study topics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Kubernetes networking with Pod and flat network space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Mesos networking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Service discovery in the world of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Reverse engineering ECS containers ( as it’s not open sourced, you have to ssh into container instances and run few linux commands to explore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Few useful network commands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 ip link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brctl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netns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nsenter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docker :)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