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87" r:id="rId2"/>
    <p:sldId id="257" r:id="rId3"/>
    <p:sldId id="288" r:id="rId4"/>
    <p:sldId id="290" r:id="rId5"/>
    <p:sldId id="291" r:id="rId6"/>
    <p:sldId id="293" r:id="rId7"/>
    <p:sldId id="286" r:id="rId8"/>
    <p:sldId id="289" r:id="rId9"/>
    <p:sldId id="295" r:id="rId10"/>
    <p:sldId id="301" r:id="rId11"/>
    <p:sldId id="304" r:id="rId12"/>
    <p:sldId id="30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ghamala Bag" initials="MB" lastIdx="1" clrIdx="0">
    <p:extLst>
      <p:ext uri="{19B8F6BF-5375-455C-9EA6-DF929625EA0E}">
        <p15:presenceInfo xmlns:p15="http://schemas.microsoft.com/office/powerpoint/2012/main" userId="c25d4b2b5d8030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94660"/>
  </p:normalViewPr>
  <p:slideViewPr>
    <p:cSldViewPr snapToGrid="0">
      <p:cViewPr varScale="1">
        <p:scale>
          <a:sx n="89" d="100"/>
          <a:sy n="89" d="100"/>
        </p:scale>
        <p:origin x="6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ghamala Bag" userId="c25d4b2b5d803057" providerId="LiveId" clId="{B40A0AC2-CAB8-4A35-9038-F4FC36D0192E}"/>
    <pc:docChg chg="undo custSel addSld delSld modSld sldOrd">
      <pc:chgData name="Meghamala Bag" userId="c25d4b2b5d803057" providerId="LiveId" clId="{B40A0AC2-CAB8-4A35-9038-F4FC36D0192E}" dt="2023-06-29T06:14:43.607" v="7991" actId="1076"/>
      <pc:docMkLst>
        <pc:docMk/>
      </pc:docMkLst>
      <pc:sldChg chg="del">
        <pc:chgData name="Meghamala Bag" userId="c25d4b2b5d803057" providerId="LiveId" clId="{B40A0AC2-CAB8-4A35-9038-F4FC36D0192E}" dt="2023-06-03T06:20:52.845" v="3224" actId="2696"/>
        <pc:sldMkLst>
          <pc:docMk/>
          <pc:sldMk cId="1740406151" sldId="256"/>
        </pc:sldMkLst>
      </pc:sldChg>
      <pc:sldChg chg="modSp mod">
        <pc:chgData name="Meghamala Bag" userId="c25d4b2b5d803057" providerId="LiveId" clId="{B40A0AC2-CAB8-4A35-9038-F4FC36D0192E}" dt="2023-06-10T17:16:26.382" v="7961" actId="2711"/>
        <pc:sldMkLst>
          <pc:docMk/>
          <pc:sldMk cId="2224844772" sldId="257"/>
        </pc:sldMkLst>
        <pc:spChg chg="mod">
          <ac:chgData name="Meghamala Bag" userId="c25d4b2b5d803057" providerId="LiveId" clId="{B40A0AC2-CAB8-4A35-9038-F4FC36D0192E}" dt="2023-06-10T17:16:19.809" v="7960" actId="2711"/>
          <ac:spMkLst>
            <pc:docMk/>
            <pc:sldMk cId="2224844772" sldId="257"/>
            <ac:spMk id="2" creationId="{5B66D973-D0AF-008D-B4CF-A9014CD08B8D}"/>
          </ac:spMkLst>
        </pc:spChg>
        <pc:spChg chg="mod">
          <ac:chgData name="Meghamala Bag" userId="c25d4b2b5d803057" providerId="LiveId" clId="{B40A0AC2-CAB8-4A35-9038-F4FC36D0192E}" dt="2023-06-10T17:16:26.382" v="7961" actId="2711"/>
          <ac:spMkLst>
            <pc:docMk/>
            <pc:sldMk cId="2224844772" sldId="257"/>
            <ac:spMk id="3" creationId="{EF0B5519-AA68-C26C-2B28-75BDCA050FC1}"/>
          </ac:spMkLst>
        </pc:spChg>
      </pc:sldChg>
      <pc:sldChg chg="modSp del mod">
        <pc:chgData name="Meghamala Bag" userId="c25d4b2b5d803057" providerId="LiveId" clId="{B40A0AC2-CAB8-4A35-9038-F4FC36D0192E}" dt="2023-05-31T06:16:51.734" v="1134" actId="2696"/>
        <pc:sldMkLst>
          <pc:docMk/>
          <pc:sldMk cId="2639792847" sldId="260"/>
        </pc:sldMkLst>
        <pc:picChg chg="mod">
          <ac:chgData name="Meghamala Bag" userId="c25d4b2b5d803057" providerId="LiveId" clId="{B40A0AC2-CAB8-4A35-9038-F4FC36D0192E}" dt="2023-05-31T06:16:26.195" v="1131" actId="1076"/>
          <ac:picMkLst>
            <pc:docMk/>
            <pc:sldMk cId="2639792847" sldId="260"/>
            <ac:picMk id="3" creationId="{39A1E008-5A74-1DE4-5886-9CFE09F21F11}"/>
          </ac:picMkLst>
        </pc:picChg>
      </pc:sldChg>
      <pc:sldChg chg="delSp modSp del mod">
        <pc:chgData name="Meghamala Bag" userId="c25d4b2b5d803057" providerId="LiveId" clId="{B40A0AC2-CAB8-4A35-9038-F4FC36D0192E}" dt="2023-05-31T10:30:53.005" v="2152" actId="2696"/>
        <pc:sldMkLst>
          <pc:docMk/>
          <pc:sldMk cId="3378686467" sldId="261"/>
        </pc:sldMkLst>
        <pc:picChg chg="del mod">
          <ac:chgData name="Meghamala Bag" userId="c25d4b2b5d803057" providerId="LiveId" clId="{B40A0AC2-CAB8-4A35-9038-F4FC36D0192E}" dt="2023-05-31T10:07:22.545" v="2151" actId="21"/>
          <ac:picMkLst>
            <pc:docMk/>
            <pc:sldMk cId="3378686467" sldId="261"/>
            <ac:picMk id="3" creationId="{93CFF9A8-0E81-CA31-8F7D-317C3543AB95}"/>
          </ac:picMkLst>
        </pc:picChg>
      </pc:sldChg>
      <pc:sldChg chg="add del">
        <pc:chgData name="Meghamala Bag" userId="c25d4b2b5d803057" providerId="LiveId" clId="{B40A0AC2-CAB8-4A35-9038-F4FC36D0192E}" dt="2023-06-03T06:20:36.649" v="3223" actId="2696"/>
        <pc:sldMkLst>
          <pc:docMk/>
          <pc:sldMk cId="1013674586" sldId="262"/>
        </pc:sldMkLst>
      </pc:sldChg>
      <pc:sldChg chg="modSp del mod">
        <pc:chgData name="Meghamala Bag" userId="c25d4b2b5d803057" providerId="LiveId" clId="{B40A0AC2-CAB8-4A35-9038-F4FC36D0192E}" dt="2023-06-01T18:18:43.779" v="2433" actId="2696"/>
        <pc:sldMkLst>
          <pc:docMk/>
          <pc:sldMk cId="2369937798" sldId="263"/>
        </pc:sldMkLst>
        <pc:picChg chg="mod">
          <ac:chgData name="Meghamala Bag" userId="c25d4b2b5d803057" providerId="LiveId" clId="{B40A0AC2-CAB8-4A35-9038-F4FC36D0192E}" dt="2023-06-01T18:18:13.947" v="2431" actId="1076"/>
          <ac:picMkLst>
            <pc:docMk/>
            <pc:sldMk cId="2369937798" sldId="263"/>
            <ac:picMk id="2" creationId="{2C319767-90C3-A122-189F-736B40D7645D}"/>
          </ac:picMkLst>
        </pc:picChg>
      </pc:sldChg>
      <pc:sldChg chg="modSp add del mod modAnim">
        <pc:chgData name="Meghamala Bag" userId="c25d4b2b5d803057" providerId="LiveId" clId="{B40A0AC2-CAB8-4A35-9038-F4FC36D0192E}" dt="2023-06-10T17:14:48.001" v="7948" actId="2711"/>
        <pc:sldMkLst>
          <pc:docMk/>
          <pc:sldMk cId="1795019706" sldId="264"/>
        </pc:sldMkLst>
        <pc:spChg chg="mod">
          <ac:chgData name="Meghamala Bag" userId="c25d4b2b5d803057" providerId="LiveId" clId="{B40A0AC2-CAB8-4A35-9038-F4FC36D0192E}" dt="2023-06-10T17:14:48.001" v="7948" actId="2711"/>
          <ac:spMkLst>
            <pc:docMk/>
            <pc:sldMk cId="1795019706" sldId="264"/>
            <ac:spMk id="2" creationId="{23622A48-8F46-0E74-7BD7-CC0F2386DB2F}"/>
          </ac:spMkLst>
        </pc:spChg>
      </pc:sldChg>
      <pc:sldChg chg="modSp mod">
        <pc:chgData name="Meghamala Bag" userId="c25d4b2b5d803057" providerId="LiveId" clId="{B40A0AC2-CAB8-4A35-9038-F4FC36D0192E}" dt="2023-06-10T17:15:50.639" v="7957" actId="2711"/>
        <pc:sldMkLst>
          <pc:docMk/>
          <pc:sldMk cId="118939134" sldId="272"/>
        </pc:sldMkLst>
        <pc:spChg chg="mod">
          <ac:chgData name="Meghamala Bag" userId="c25d4b2b5d803057" providerId="LiveId" clId="{B40A0AC2-CAB8-4A35-9038-F4FC36D0192E}" dt="2023-06-10T17:15:50.639" v="7957" actId="2711"/>
          <ac:spMkLst>
            <pc:docMk/>
            <pc:sldMk cId="118939134" sldId="272"/>
            <ac:spMk id="2" creationId="{225311F1-CEAE-6CA4-4EC0-B29E26FF791D}"/>
          </ac:spMkLst>
        </pc:spChg>
        <pc:spChg chg="mod">
          <ac:chgData name="Meghamala Bag" userId="c25d4b2b5d803057" providerId="LiveId" clId="{B40A0AC2-CAB8-4A35-9038-F4FC36D0192E}" dt="2023-06-10T14:54:31.221" v="7913" actId="2711"/>
          <ac:spMkLst>
            <pc:docMk/>
            <pc:sldMk cId="118939134" sldId="272"/>
            <ac:spMk id="4" creationId="{8DA95AB9-496B-89A9-F68B-2C9E065E77A7}"/>
          </ac:spMkLst>
        </pc:spChg>
      </pc:sldChg>
      <pc:sldChg chg="modSp del mod">
        <pc:chgData name="Meghamala Bag" userId="c25d4b2b5d803057" providerId="LiveId" clId="{B40A0AC2-CAB8-4A35-9038-F4FC36D0192E}" dt="2023-05-31T06:02:36.534" v="739" actId="2696"/>
        <pc:sldMkLst>
          <pc:docMk/>
          <pc:sldMk cId="3511569288" sldId="273"/>
        </pc:sldMkLst>
        <pc:picChg chg="mod">
          <ac:chgData name="Meghamala Bag" userId="c25d4b2b5d803057" providerId="LiveId" clId="{B40A0AC2-CAB8-4A35-9038-F4FC36D0192E}" dt="2023-05-31T06:02:06.994" v="736" actId="1076"/>
          <ac:picMkLst>
            <pc:docMk/>
            <pc:sldMk cId="3511569288" sldId="273"/>
            <ac:picMk id="6" creationId="{DF17F932-312D-EE50-077F-4DB6F97EBA8E}"/>
          </ac:picMkLst>
        </pc:picChg>
      </pc:sldChg>
      <pc:sldChg chg="modSp del mod">
        <pc:chgData name="Meghamala Bag" userId="c25d4b2b5d803057" providerId="LiveId" clId="{B40A0AC2-CAB8-4A35-9038-F4FC36D0192E}" dt="2023-06-03T05:44:19.488" v="3119" actId="2696"/>
        <pc:sldMkLst>
          <pc:docMk/>
          <pc:sldMk cId="3735403611" sldId="274"/>
        </pc:sldMkLst>
        <pc:picChg chg="mod">
          <ac:chgData name="Meghamala Bag" userId="c25d4b2b5d803057" providerId="LiveId" clId="{B40A0AC2-CAB8-4A35-9038-F4FC36D0192E}" dt="2023-06-03T05:43:45.320" v="3115" actId="1076"/>
          <ac:picMkLst>
            <pc:docMk/>
            <pc:sldMk cId="3735403611" sldId="274"/>
            <ac:picMk id="3" creationId="{CC351958-A43F-06E5-FC95-DF338CF10111}"/>
          </ac:picMkLst>
        </pc:picChg>
      </pc:sldChg>
      <pc:sldChg chg="delSp modSp del mod">
        <pc:chgData name="Meghamala Bag" userId="c25d4b2b5d803057" providerId="LiveId" clId="{B40A0AC2-CAB8-4A35-9038-F4FC36D0192E}" dt="2023-06-04T17:48:30.254" v="7906" actId="2696"/>
        <pc:sldMkLst>
          <pc:docMk/>
          <pc:sldMk cId="4230533172" sldId="275"/>
        </pc:sldMkLst>
        <pc:picChg chg="del mod">
          <ac:chgData name="Meghamala Bag" userId="c25d4b2b5d803057" providerId="LiveId" clId="{B40A0AC2-CAB8-4A35-9038-F4FC36D0192E}" dt="2023-06-04T17:45:19.108" v="7901" actId="21"/>
          <ac:picMkLst>
            <pc:docMk/>
            <pc:sldMk cId="4230533172" sldId="275"/>
            <ac:picMk id="3" creationId="{F260B103-E097-733D-7BBA-3BF283E37758}"/>
          </ac:picMkLst>
        </pc:picChg>
      </pc:sldChg>
      <pc:sldChg chg="delSp modSp del mod">
        <pc:chgData name="Meghamala Bag" userId="c25d4b2b5d803057" providerId="LiveId" clId="{B40A0AC2-CAB8-4A35-9038-F4FC36D0192E}" dt="2023-06-04T17:48:35.835" v="7908" actId="2696"/>
        <pc:sldMkLst>
          <pc:docMk/>
          <pc:sldMk cId="1296638592" sldId="276"/>
        </pc:sldMkLst>
        <pc:picChg chg="del mod">
          <ac:chgData name="Meghamala Bag" userId="c25d4b2b5d803057" providerId="LiveId" clId="{B40A0AC2-CAB8-4A35-9038-F4FC36D0192E}" dt="2023-06-04T17:45:27.195" v="7903" actId="21"/>
          <ac:picMkLst>
            <pc:docMk/>
            <pc:sldMk cId="1296638592" sldId="276"/>
            <ac:picMk id="3" creationId="{744F6728-524C-1BE8-DD7F-8614C0BF8821}"/>
          </ac:picMkLst>
        </pc:picChg>
      </pc:sldChg>
      <pc:sldChg chg="delSp modSp del mod">
        <pc:chgData name="Meghamala Bag" userId="c25d4b2b5d803057" providerId="LiveId" clId="{B40A0AC2-CAB8-4A35-9038-F4FC36D0192E}" dt="2023-06-04T17:48:34.766" v="7907" actId="2696"/>
        <pc:sldMkLst>
          <pc:docMk/>
          <pc:sldMk cId="3460393960" sldId="277"/>
        </pc:sldMkLst>
        <pc:picChg chg="del mod">
          <ac:chgData name="Meghamala Bag" userId="c25d4b2b5d803057" providerId="LiveId" clId="{B40A0AC2-CAB8-4A35-9038-F4FC36D0192E}" dt="2023-06-04T17:45:11.332" v="7899" actId="21"/>
          <ac:picMkLst>
            <pc:docMk/>
            <pc:sldMk cId="3460393960" sldId="277"/>
            <ac:picMk id="3" creationId="{2666DAD2-FE21-80F7-8FF5-0A2503494033}"/>
          </ac:picMkLst>
        </pc:picChg>
      </pc:sldChg>
      <pc:sldChg chg="delSp modSp del mod">
        <pc:chgData name="Meghamala Bag" userId="c25d4b2b5d803057" providerId="LiveId" clId="{B40A0AC2-CAB8-4A35-9038-F4FC36D0192E}" dt="2023-06-04T17:48:37.041" v="7909" actId="2696"/>
        <pc:sldMkLst>
          <pc:docMk/>
          <pc:sldMk cId="4205596168" sldId="278"/>
        </pc:sldMkLst>
        <pc:picChg chg="del mod">
          <ac:chgData name="Meghamala Bag" userId="c25d4b2b5d803057" providerId="LiveId" clId="{B40A0AC2-CAB8-4A35-9038-F4FC36D0192E}" dt="2023-06-04T17:45:33.119" v="7905" actId="21"/>
          <ac:picMkLst>
            <pc:docMk/>
            <pc:sldMk cId="4205596168" sldId="278"/>
            <ac:picMk id="3" creationId="{381A1101-66F6-19E7-F718-0498795E6D5C}"/>
          </ac:picMkLst>
        </pc:picChg>
      </pc:sldChg>
      <pc:sldChg chg="modSp add del mod">
        <pc:chgData name="Meghamala Bag" userId="c25d4b2b5d803057" providerId="LiveId" clId="{B40A0AC2-CAB8-4A35-9038-F4FC36D0192E}" dt="2023-06-03T06:20:32.780" v="3219" actId="2696"/>
        <pc:sldMkLst>
          <pc:docMk/>
          <pc:sldMk cId="1045200409" sldId="281"/>
        </pc:sldMkLst>
        <pc:spChg chg="mod">
          <ac:chgData name="Meghamala Bag" userId="c25d4b2b5d803057" providerId="LiveId" clId="{B40A0AC2-CAB8-4A35-9038-F4FC36D0192E}" dt="2023-06-03T06:15:05.124" v="3198" actId="207"/>
          <ac:spMkLst>
            <pc:docMk/>
            <pc:sldMk cId="1045200409" sldId="281"/>
            <ac:spMk id="2" creationId="{478F3C75-7A37-748B-D349-DD37D7300A6A}"/>
          </ac:spMkLst>
        </pc:spChg>
        <pc:picChg chg="mod">
          <ac:chgData name="Meghamala Bag" userId="c25d4b2b5d803057" providerId="LiveId" clId="{B40A0AC2-CAB8-4A35-9038-F4FC36D0192E}" dt="2023-06-03T06:15:35.134" v="3200" actId="14100"/>
          <ac:picMkLst>
            <pc:docMk/>
            <pc:sldMk cId="1045200409" sldId="281"/>
            <ac:picMk id="3" creationId="{82F36530-F287-D86B-E647-AD898C88D1AA}"/>
          </ac:picMkLst>
        </pc:picChg>
      </pc:sldChg>
      <pc:sldChg chg="modSp new mod ord">
        <pc:chgData name="Meghamala Bag" userId="c25d4b2b5d803057" providerId="LiveId" clId="{B40A0AC2-CAB8-4A35-9038-F4FC36D0192E}" dt="2023-06-03T07:20:48.231" v="3300" actId="2711"/>
        <pc:sldMkLst>
          <pc:docMk/>
          <pc:sldMk cId="3489407316" sldId="281"/>
        </pc:sldMkLst>
        <pc:spChg chg="mod">
          <ac:chgData name="Meghamala Bag" userId="c25d4b2b5d803057" providerId="LiveId" clId="{B40A0AC2-CAB8-4A35-9038-F4FC36D0192E}" dt="2023-06-03T07:20:36.708" v="3298" actId="2711"/>
          <ac:spMkLst>
            <pc:docMk/>
            <pc:sldMk cId="3489407316" sldId="281"/>
            <ac:spMk id="2" creationId="{51C53201-0B8F-C760-8666-5812015A7C24}"/>
          </ac:spMkLst>
        </pc:spChg>
        <pc:spChg chg="mod">
          <ac:chgData name="Meghamala Bag" userId="c25d4b2b5d803057" providerId="LiveId" clId="{B40A0AC2-CAB8-4A35-9038-F4FC36D0192E}" dt="2023-06-03T07:20:48.231" v="3300" actId="2711"/>
          <ac:spMkLst>
            <pc:docMk/>
            <pc:sldMk cId="3489407316" sldId="281"/>
            <ac:spMk id="3" creationId="{E634BE11-2B29-442D-8917-DCC1093E6543}"/>
          </ac:spMkLst>
        </pc:spChg>
      </pc:sldChg>
      <pc:sldChg chg="addSp modSp add del mod modAnim">
        <pc:chgData name="Meghamala Bag" userId="c25d4b2b5d803057" providerId="LiveId" clId="{B40A0AC2-CAB8-4A35-9038-F4FC36D0192E}" dt="2023-06-03T06:20:33.806" v="3220" actId="2696"/>
        <pc:sldMkLst>
          <pc:docMk/>
          <pc:sldMk cId="83694791" sldId="282"/>
        </pc:sldMkLst>
        <pc:spChg chg="mod">
          <ac:chgData name="Meghamala Bag" userId="c25d4b2b5d803057" providerId="LiveId" clId="{B40A0AC2-CAB8-4A35-9038-F4FC36D0192E}" dt="2023-06-03T05:57:53.616" v="3149" actId="1076"/>
          <ac:spMkLst>
            <pc:docMk/>
            <pc:sldMk cId="83694791" sldId="282"/>
            <ac:spMk id="2" creationId="{CC2BCD21-E49B-4A19-2D5C-B910039190D3}"/>
          </ac:spMkLst>
        </pc:spChg>
        <pc:picChg chg="add mod">
          <ac:chgData name="Meghamala Bag" userId="c25d4b2b5d803057" providerId="LiveId" clId="{B40A0AC2-CAB8-4A35-9038-F4FC36D0192E}" dt="2023-06-03T06:14:35.235" v="3195" actId="14100"/>
          <ac:picMkLst>
            <pc:docMk/>
            <pc:sldMk cId="83694791" sldId="282"/>
            <ac:picMk id="3" creationId="{B55AB530-DC45-97AD-05EC-0543B1852134}"/>
          </ac:picMkLst>
        </pc:picChg>
      </pc:sldChg>
      <pc:sldChg chg="modSp new mod">
        <pc:chgData name="Meghamala Bag" userId="c25d4b2b5d803057" providerId="LiveId" clId="{B40A0AC2-CAB8-4A35-9038-F4FC36D0192E}" dt="2023-06-03T07:35:42.178" v="3563" actId="20577"/>
        <pc:sldMkLst>
          <pc:docMk/>
          <pc:sldMk cId="2800342782" sldId="282"/>
        </pc:sldMkLst>
        <pc:spChg chg="mod">
          <ac:chgData name="Meghamala Bag" userId="c25d4b2b5d803057" providerId="LiveId" clId="{B40A0AC2-CAB8-4A35-9038-F4FC36D0192E}" dt="2023-06-03T07:24:32.880" v="3314" actId="2711"/>
          <ac:spMkLst>
            <pc:docMk/>
            <pc:sldMk cId="2800342782" sldId="282"/>
            <ac:spMk id="2" creationId="{42232059-D7AC-BBA0-8778-265C34D8912D}"/>
          </ac:spMkLst>
        </pc:spChg>
        <pc:spChg chg="mod">
          <ac:chgData name="Meghamala Bag" userId="c25d4b2b5d803057" providerId="LiveId" clId="{B40A0AC2-CAB8-4A35-9038-F4FC36D0192E}" dt="2023-06-03T07:35:42.178" v="3563" actId="20577"/>
          <ac:spMkLst>
            <pc:docMk/>
            <pc:sldMk cId="2800342782" sldId="282"/>
            <ac:spMk id="3" creationId="{CCC39715-DA3E-CB4D-C812-A1F39E339260}"/>
          </ac:spMkLst>
        </pc:spChg>
      </pc:sldChg>
      <pc:sldChg chg="addSp modSp new add del mod">
        <pc:chgData name="Meghamala Bag" userId="c25d4b2b5d803057" providerId="LiveId" clId="{B40A0AC2-CAB8-4A35-9038-F4FC36D0192E}" dt="2023-06-03T06:20:34.583" v="3221" actId="2696"/>
        <pc:sldMkLst>
          <pc:docMk/>
          <pc:sldMk cId="2561955709" sldId="283"/>
        </pc:sldMkLst>
        <pc:spChg chg="mod">
          <ac:chgData name="Meghamala Bag" userId="c25d4b2b5d803057" providerId="LiveId" clId="{B40A0AC2-CAB8-4A35-9038-F4FC36D0192E}" dt="2023-06-03T06:12:51.482" v="3190" actId="1076"/>
          <ac:spMkLst>
            <pc:docMk/>
            <pc:sldMk cId="2561955709" sldId="283"/>
            <ac:spMk id="2" creationId="{17265647-5B4B-3C59-459E-C442B8AD5EDF}"/>
          </ac:spMkLst>
        </pc:spChg>
        <pc:spChg chg="mod">
          <ac:chgData name="Meghamala Bag" userId="c25d4b2b5d803057" providerId="LiveId" clId="{B40A0AC2-CAB8-4A35-9038-F4FC36D0192E}" dt="2023-05-31T06:16:21.385" v="1130" actId="14100"/>
          <ac:spMkLst>
            <pc:docMk/>
            <pc:sldMk cId="2561955709" sldId="283"/>
            <ac:spMk id="3" creationId="{1BC979D8-0BB1-E098-F404-C05A4E4489C1}"/>
          </ac:spMkLst>
        </pc:spChg>
        <pc:picChg chg="add mod">
          <ac:chgData name="Meghamala Bag" userId="c25d4b2b5d803057" providerId="LiveId" clId="{B40A0AC2-CAB8-4A35-9038-F4FC36D0192E}" dt="2023-06-03T06:13:24.809" v="3192" actId="14100"/>
          <ac:picMkLst>
            <pc:docMk/>
            <pc:sldMk cId="2561955709" sldId="283"/>
            <ac:picMk id="4" creationId="{C953D368-21F8-2A3C-3925-D8C5E6111571}"/>
          </ac:picMkLst>
        </pc:picChg>
      </pc:sldChg>
      <pc:sldChg chg="new del">
        <pc:chgData name="Meghamala Bag" userId="c25d4b2b5d803057" providerId="LiveId" clId="{B40A0AC2-CAB8-4A35-9038-F4FC36D0192E}" dt="2023-05-31T06:22:07.765" v="1142" actId="2696"/>
        <pc:sldMkLst>
          <pc:docMk/>
          <pc:sldMk cId="456737896" sldId="284"/>
        </pc:sldMkLst>
      </pc:sldChg>
      <pc:sldChg chg="addSp modSp new add del mod modAnim addCm delCm">
        <pc:chgData name="Meghamala Bag" userId="c25d4b2b5d803057" providerId="LiveId" clId="{B40A0AC2-CAB8-4A35-9038-F4FC36D0192E}" dt="2023-06-03T06:20:35.377" v="3222" actId="2696"/>
        <pc:sldMkLst>
          <pc:docMk/>
          <pc:sldMk cId="1410503073" sldId="284"/>
        </pc:sldMkLst>
        <pc:spChg chg="mod">
          <ac:chgData name="Meghamala Bag" userId="c25d4b2b5d803057" providerId="LiveId" clId="{B40A0AC2-CAB8-4A35-9038-F4FC36D0192E}" dt="2023-05-31T06:22:45.451" v="1169" actId="2711"/>
          <ac:spMkLst>
            <pc:docMk/>
            <pc:sldMk cId="1410503073" sldId="284"/>
            <ac:spMk id="2" creationId="{5007C624-CCCB-05F2-7E39-6A7CFC98AC58}"/>
          </ac:spMkLst>
        </pc:spChg>
        <pc:spChg chg="mod">
          <ac:chgData name="Meghamala Bag" userId="c25d4b2b5d803057" providerId="LiveId" clId="{B40A0AC2-CAB8-4A35-9038-F4FC36D0192E}" dt="2023-05-31T10:06:23.849" v="2148" actId="20577"/>
          <ac:spMkLst>
            <pc:docMk/>
            <pc:sldMk cId="1410503073" sldId="284"/>
            <ac:spMk id="3" creationId="{6205C80C-023F-5440-CEF6-7FA3B595E30C}"/>
          </ac:spMkLst>
        </pc:spChg>
        <pc:picChg chg="add mod">
          <ac:chgData name="Meghamala Bag" userId="c25d4b2b5d803057" providerId="LiveId" clId="{B40A0AC2-CAB8-4A35-9038-F4FC36D0192E}" dt="2023-06-03T06:16:02.148" v="3201" actId="14100"/>
          <ac:picMkLst>
            <pc:docMk/>
            <pc:sldMk cId="1410503073" sldId="284"/>
            <ac:picMk id="4" creationId="{07978012-183C-3226-891B-B85853E7FD16}"/>
          </ac:picMkLst>
        </pc:picChg>
      </pc:sldChg>
      <pc:sldChg chg="new del">
        <pc:chgData name="Meghamala Bag" userId="c25d4b2b5d803057" providerId="LiveId" clId="{B40A0AC2-CAB8-4A35-9038-F4FC36D0192E}" dt="2023-05-31T10:31:01.083" v="2154" actId="2696"/>
        <pc:sldMkLst>
          <pc:docMk/>
          <pc:sldMk cId="263874694" sldId="285"/>
        </pc:sldMkLst>
      </pc:sldChg>
      <pc:sldChg chg="addSp modSp new add del mod modAnim">
        <pc:chgData name="Meghamala Bag" userId="c25d4b2b5d803057" providerId="LiveId" clId="{B40A0AC2-CAB8-4A35-9038-F4FC36D0192E}" dt="2023-06-03T06:21:33.790" v="3225" actId="2696"/>
        <pc:sldMkLst>
          <pc:docMk/>
          <pc:sldMk cId="605342717" sldId="285"/>
        </pc:sldMkLst>
        <pc:spChg chg="mod">
          <ac:chgData name="Meghamala Bag" userId="c25d4b2b5d803057" providerId="LiveId" clId="{B40A0AC2-CAB8-4A35-9038-F4FC36D0192E}" dt="2023-06-01T18:16:22.902" v="2217" actId="255"/>
          <ac:spMkLst>
            <pc:docMk/>
            <pc:sldMk cId="605342717" sldId="285"/>
            <ac:spMk id="2" creationId="{B6BFDD35-65BC-8433-9FFC-77447DEF96F7}"/>
          </ac:spMkLst>
        </pc:spChg>
        <pc:spChg chg="mod">
          <ac:chgData name="Meghamala Bag" userId="c25d4b2b5d803057" providerId="LiveId" clId="{B40A0AC2-CAB8-4A35-9038-F4FC36D0192E}" dt="2023-06-01T18:18:08.768" v="2430" actId="20577"/>
          <ac:spMkLst>
            <pc:docMk/>
            <pc:sldMk cId="605342717" sldId="285"/>
            <ac:spMk id="3" creationId="{D160D938-95AB-A955-349A-3D82B2772396}"/>
          </ac:spMkLst>
        </pc:spChg>
        <pc:picChg chg="add mod">
          <ac:chgData name="Meghamala Bag" userId="c25d4b2b5d803057" providerId="LiveId" clId="{B40A0AC2-CAB8-4A35-9038-F4FC36D0192E}" dt="2023-06-03T06:11:43.859" v="3186" actId="1076"/>
          <ac:picMkLst>
            <pc:docMk/>
            <pc:sldMk cId="605342717" sldId="285"/>
            <ac:picMk id="4" creationId="{C40E3241-7166-3B1B-81F5-6E7998E4B913}"/>
          </ac:picMkLst>
        </pc:picChg>
      </pc:sldChg>
      <pc:sldChg chg="addSp delSp modSp new add del mod ord delAnim modAnim">
        <pc:chgData name="Meghamala Bag" userId="c25d4b2b5d803057" providerId="LiveId" clId="{B40A0AC2-CAB8-4A35-9038-F4FC36D0192E}" dt="2023-06-10T17:15:24.961" v="7955" actId="14100"/>
        <pc:sldMkLst>
          <pc:docMk/>
          <pc:sldMk cId="1943820000" sldId="286"/>
        </pc:sldMkLst>
        <pc:spChg chg="mod">
          <ac:chgData name="Meghamala Bag" userId="c25d4b2b5d803057" providerId="LiveId" clId="{B40A0AC2-CAB8-4A35-9038-F4FC36D0192E}" dt="2023-06-10T17:14:58.423" v="7950" actId="2711"/>
          <ac:spMkLst>
            <pc:docMk/>
            <pc:sldMk cId="1943820000" sldId="286"/>
            <ac:spMk id="2" creationId="{1D172F10-A089-A60B-DD34-86B6F61B0E49}"/>
          </ac:spMkLst>
        </pc:spChg>
        <pc:spChg chg="mod">
          <ac:chgData name="Meghamala Bag" userId="c25d4b2b5d803057" providerId="LiveId" clId="{B40A0AC2-CAB8-4A35-9038-F4FC36D0192E}" dt="2023-06-10T17:15:18.797" v="7954" actId="2711"/>
          <ac:spMkLst>
            <pc:docMk/>
            <pc:sldMk cId="1943820000" sldId="286"/>
            <ac:spMk id="3" creationId="{31228E4C-4C30-9060-4AF3-D3D783D02FE7}"/>
          </ac:spMkLst>
        </pc:spChg>
        <pc:picChg chg="add del mod">
          <ac:chgData name="Meghamala Bag" userId="c25d4b2b5d803057" providerId="LiveId" clId="{B40A0AC2-CAB8-4A35-9038-F4FC36D0192E}" dt="2023-06-03T06:21:40.867" v="3227" actId="21"/>
          <ac:picMkLst>
            <pc:docMk/>
            <pc:sldMk cId="1943820000" sldId="286"/>
            <ac:picMk id="4" creationId="{A83603FC-AF45-856A-7598-2A2249B8E544}"/>
          </ac:picMkLst>
        </pc:picChg>
        <pc:picChg chg="add del mod">
          <ac:chgData name="Meghamala Bag" userId="c25d4b2b5d803057" providerId="LiveId" clId="{B40A0AC2-CAB8-4A35-9038-F4FC36D0192E}" dt="2023-06-04T06:23:18.022" v="7182" actId="21"/>
          <ac:picMkLst>
            <pc:docMk/>
            <pc:sldMk cId="1943820000" sldId="286"/>
            <ac:picMk id="5" creationId="{D67A5A0D-706F-633E-614E-677ABD162EA5}"/>
          </ac:picMkLst>
        </pc:picChg>
        <pc:picChg chg="add del mod modCrop">
          <ac:chgData name="Meghamala Bag" userId="c25d4b2b5d803057" providerId="LiveId" clId="{B40A0AC2-CAB8-4A35-9038-F4FC36D0192E}" dt="2023-06-04T06:25:32.764" v="7193" actId="21"/>
          <ac:picMkLst>
            <pc:docMk/>
            <pc:sldMk cId="1943820000" sldId="286"/>
            <ac:picMk id="6" creationId="{551B6B6A-4797-8F05-BF75-BAFE31CB7170}"/>
          </ac:picMkLst>
        </pc:picChg>
        <pc:picChg chg="add mod">
          <ac:chgData name="Meghamala Bag" userId="c25d4b2b5d803057" providerId="LiveId" clId="{B40A0AC2-CAB8-4A35-9038-F4FC36D0192E}" dt="2023-06-10T17:15:24.961" v="7955" actId="14100"/>
          <ac:picMkLst>
            <pc:docMk/>
            <pc:sldMk cId="1943820000" sldId="286"/>
            <ac:picMk id="7" creationId="{D0203092-5956-E53F-35D6-4918B9CB67BB}"/>
          </ac:picMkLst>
        </pc:picChg>
      </pc:sldChg>
      <pc:sldChg chg="modSp mod">
        <pc:chgData name="Meghamala Bag" userId="c25d4b2b5d803057" providerId="LiveId" clId="{B40A0AC2-CAB8-4A35-9038-F4FC36D0192E}" dt="2023-06-29T06:13:11.325" v="7990" actId="14100"/>
        <pc:sldMkLst>
          <pc:docMk/>
          <pc:sldMk cId="3489407316" sldId="287"/>
        </pc:sldMkLst>
        <pc:spChg chg="mod">
          <ac:chgData name="Meghamala Bag" userId="c25d4b2b5d803057" providerId="LiveId" clId="{B40A0AC2-CAB8-4A35-9038-F4FC36D0192E}" dt="2023-06-29T06:12:57.644" v="7988" actId="14100"/>
          <ac:spMkLst>
            <pc:docMk/>
            <pc:sldMk cId="3489407316" sldId="287"/>
            <ac:spMk id="2" creationId="{51C53201-0B8F-C760-8666-5812015A7C24}"/>
          </ac:spMkLst>
        </pc:spChg>
        <pc:spChg chg="mod">
          <ac:chgData name="Meghamala Bag" userId="c25d4b2b5d803057" providerId="LiveId" clId="{B40A0AC2-CAB8-4A35-9038-F4FC36D0192E}" dt="2023-06-29T06:13:11.325" v="7990" actId="14100"/>
          <ac:spMkLst>
            <pc:docMk/>
            <pc:sldMk cId="3489407316" sldId="287"/>
            <ac:spMk id="3" creationId="{E634BE11-2B29-442D-8917-DCC1093E6543}"/>
          </ac:spMkLst>
        </pc:spChg>
      </pc:sldChg>
      <pc:sldChg chg="addSp delSp modSp mod delAnim modAnim">
        <pc:chgData name="Meghamala Bag" userId="c25d4b2b5d803057" providerId="LiveId" clId="{B40A0AC2-CAB8-4A35-9038-F4FC36D0192E}" dt="2023-06-10T17:16:07.881" v="7958" actId="1076"/>
        <pc:sldMkLst>
          <pc:docMk/>
          <pc:sldMk cId="2800342782" sldId="288"/>
        </pc:sldMkLst>
        <pc:spChg chg="mod">
          <ac:chgData name="Meghamala Bag" userId="c25d4b2b5d803057" providerId="LiveId" clId="{B40A0AC2-CAB8-4A35-9038-F4FC36D0192E}" dt="2023-06-10T17:12:44.047" v="7926" actId="2711"/>
          <ac:spMkLst>
            <pc:docMk/>
            <pc:sldMk cId="2800342782" sldId="288"/>
            <ac:spMk id="2" creationId="{42232059-D7AC-BBA0-8778-265C34D8912D}"/>
          </ac:spMkLst>
        </pc:spChg>
        <pc:spChg chg="mod">
          <ac:chgData name="Meghamala Bag" userId="c25d4b2b5d803057" providerId="LiveId" clId="{B40A0AC2-CAB8-4A35-9038-F4FC36D0192E}" dt="2023-06-10T17:11:24.767" v="7916" actId="2711"/>
          <ac:spMkLst>
            <pc:docMk/>
            <pc:sldMk cId="2800342782" sldId="288"/>
            <ac:spMk id="3" creationId="{CCC39715-DA3E-CB4D-C812-A1F39E339260}"/>
          </ac:spMkLst>
        </pc:spChg>
        <pc:picChg chg="add del mod">
          <ac:chgData name="Meghamala Bag" userId="c25d4b2b5d803057" providerId="LiveId" clId="{B40A0AC2-CAB8-4A35-9038-F4FC36D0192E}" dt="2023-06-04T06:12:54.911" v="7165" actId="21"/>
          <ac:picMkLst>
            <pc:docMk/>
            <pc:sldMk cId="2800342782" sldId="288"/>
            <ac:picMk id="4" creationId="{46E471EF-49DE-7E9E-0536-9DB26809388B}"/>
          </ac:picMkLst>
        </pc:picChg>
        <pc:picChg chg="add mod">
          <ac:chgData name="Meghamala Bag" userId="c25d4b2b5d803057" providerId="LiveId" clId="{B40A0AC2-CAB8-4A35-9038-F4FC36D0192E}" dt="2023-06-10T17:16:07.881" v="7958" actId="1076"/>
          <ac:picMkLst>
            <pc:docMk/>
            <pc:sldMk cId="2800342782" sldId="288"/>
            <ac:picMk id="5" creationId="{F1B10218-1E46-CFF3-F179-195E0AEC7B51}"/>
          </ac:picMkLst>
        </pc:picChg>
      </pc:sldChg>
      <pc:sldChg chg="addSp delSp modSp new mod modAnim">
        <pc:chgData name="Meghamala Bag" userId="c25d4b2b5d803057" providerId="LiveId" clId="{B40A0AC2-CAB8-4A35-9038-F4FC36D0192E}" dt="2023-06-29T06:14:43.607" v="7991" actId="1076"/>
        <pc:sldMkLst>
          <pc:docMk/>
          <pc:sldMk cId="374690378" sldId="289"/>
        </pc:sldMkLst>
        <pc:spChg chg="mod">
          <ac:chgData name="Meghamala Bag" userId="c25d4b2b5d803057" providerId="LiveId" clId="{B40A0AC2-CAB8-4A35-9038-F4FC36D0192E}" dt="2023-06-10T17:12:06.090" v="7921" actId="2711"/>
          <ac:spMkLst>
            <pc:docMk/>
            <pc:sldMk cId="374690378" sldId="289"/>
            <ac:spMk id="2" creationId="{44F88C1E-BF75-8173-30FC-C1C88C2F8E2E}"/>
          </ac:spMkLst>
        </pc:spChg>
        <pc:spChg chg="mod">
          <ac:chgData name="Meghamala Bag" userId="c25d4b2b5d803057" providerId="LiveId" clId="{B40A0AC2-CAB8-4A35-9038-F4FC36D0192E}" dt="2023-06-12T14:39:52.651" v="7983" actId="27636"/>
          <ac:spMkLst>
            <pc:docMk/>
            <pc:sldMk cId="374690378" sldId="289"/>
            <ac:spMk id="3" creationId="{4C8E89A8-91A1-9D59-DAF7-2B47C4790FE6}"/>
          </ac:spMkLst>
        </pc:spChg>
        <pc:picChg chg="add del mod">
          <ac:chgData name="Meghamala Bag" userId="c25d4b2b5d803057" providerId="LiveId" clId="{B40A0AC2-CAB8-4A35-9038-F4FC36D0192E}" dt="2023-06-04T06:04:55.399" v="7149" actId="21"/>
          <ac:picMkLst>
            <pc:docMk/>
            <pc:sldMk cId="374690378" sldId="289"/>
            <ac:picMk id="5" creationId="{28F8C63A-C0FA-755F-2299-7DAF3160DB2B}"/>
          </ac:picMkLst>
        </pc:picChg>
        <pc:picChg chg="add del mod">
          <ac:chgData name="Meghamala Bag" userId="c25d4b2b5d803057" providerId="LiveId" clId="{B40A0AC2-CAB8-4A35-9038-F4FC36D0192E}" dt="2023-06-04T06:05:01.737" v="7151" actId="21"/>
          <ac:picMkLst>
            <pc:docMk/>
            <pc:sldMk cId="374690378" sldId="289"/>
            <ac:picMk id="6" creationId="{F5F3A9FA-56CD-3BAE-BA20-A2052623F499}"/>
          </ac:picMkLst>
        </pc:picChg>
        <pc:picChg chg="add del mod">
          <ac:chgData name="Meghamala Bag" userId="c25d4b2b5d803057" providerId="LiveId" clId="{B40A0AC2-CAB8-4A35-9038-F4FC36D0192E}" dt="2023-06-04T06:05:06.528" v="7153" actId="21"/>
          <ac:picMkLst>
            <pc:docMk/>
            <pc:sldMk cId="374690378" sldId="289"/>
            <ac:picMk id="7" creationId="{75746DAD-B056-9FD5-F137-1CF775853530}"/>
          </ac:picMkLst>
        </pc:picChg>
        <pc:picChg chg="add mod">
          <ac:chgData name="Meghamala Bag" userId="c25d4b2b5d803057" providerId="LiveId" clId="{B40A0AC2-CAB8-4A35-9038-F4FC36D0192E}" dt="2023-06-29T06:14:43.607" v="7991" actId="1076"/>
          <ac:picMkLst>
            <pc:docMk/>
            <pc:sldMk cId="374690378" sldId="289"/>
            <ac:picMk id="9" creationId="{6D8BDBE1-AE80-93A1-254F-54C507245551}"/>
          </ac:picMkLst>
        </pc:picChg>
      </pc:sldChg>
      <pc:sldChg chg="addSp delSp modSp new mod delAnim modAnim">
        <pc:chgData name="Meghamala Bag" userId="c25d4b2b5d803057" providerId="LiveId" clId="{B40A0AC2-CAB8-4A35-9038-F4FC36D0192E}" dt="2023-06-10T17:13:25.255" v="7933" actId="14100"/>
        <pc:sldMkLst>
          <pc:docMk/>
          <pc:sldMk cId="999180746" sldId="290"/>
        </pc:sldMkLst>
        <pc:spChg chg="mod">
          <ac:chgData name="Meghamala Bag" userId="c25d4b2b5d803057" providerId="LiveId" clId="{B40A0AC2-CAB8-4A35-9038-F4FC36D0192E}" dt="2023-06-10T17:13:00.585" v="7929" actId="2711"/>
          <ac:spMkLst>
            <pc:docMk/>
            <pc:sldMk cId="999180746" sldId="290"/>
            <ac:spMk id="2" creationId="{3995EEB8-FEFA-CEA2-09CB-A72C2F5464DB}"/>
          </ac:spMkLst>
        </pc:spChg>
        <pc:spChg chg="mod">
          <ac:chgData name="Meghamala Bag" userId="c25d4b2b5d803057" providerId="LiveId" clId="{B40A0AC2-CAB8-4A35-9038-F4FC36D0192E}" dt="2023-06-10T17:13:17.039" v="7932" actId="2711"/>
          <ac:spMkLst>
            <pc:docMk/>
            <pc:sldMk cId="999180746" sldId="290"/>
            <ac:spMk id="3" creationId="{EDC17D20-E086-DC60-3570-7948E5E9634E}"/>
          </ac:spMkLst>
        </pc:spChg>
        <pc:picChg chg="add del mod">
          <ac:chgData name="Meghamala Bag" userId="c25d4b2b5d803057" providerId="LiveId" clId="{B40A0AC2-CAB8-4A35-9038-F4FC36D0192E}" dt="2023-06-04T06:13:03.203" v="7166" actId="21"/>
          <ac:picMkLst>
            <pc:docMk/>
            <pc:sldMk cId="999180746" sldId="290"/>
            <ac:picMk id="4" creationId="{DCB7E9DD-18A4-694D-B3F9-E0C03BAED0BD}"/>
          </ac:picMkLst>
        </pc:picChg>
        <pc:picChg chg="add mod">
          <ac:chgData name="Meghamala Bag" userId="c25d4b2b5d803057" providerId="LiveId" clId="{B40A0AC2-CAB8-4A35-9038-F4FC36D0192E}" dt="2023-06-10T17:13:25.255" v="7933" actId="14100"/>
          <ac:picMkLst>
            <pc:docMk/>
            <pc:sldMk cId="999180746" sldId="290"/>
            <ac:picMk id="5" creationId="{E7C72A23-8AD9-F594-18D8-2BA773C746BD}"/>
          </ac:picMkLst>
        </pc:picChg>
      </pc:sldChg>
      <pc:sldChg chg="addSp modSp new mod modAnim">
        <pc:chgData name="Meghamala Bag" userId="c25d4b2b5d803057" providerId="LiveId" clId="{B40A0AC2-CAB8-4A35-9038-F4FC36D0192E}" dt="2023-06-10T17:13:59.897" v="7940" actId="14100"/>
        <pc:sldMkLst>
          <pc:docMk/>
          <pc:sldMk cId="1930668211" sldId="291"/>
        </pc:sldMkLst>
        <pc:spChg chg="mod">
          <ac:chgData name="Meghamala Bag" userId="c25d4b2b5d803057" providerId="LiveId" clId="{B40A0AC2-CAB8-4A35-9038-F4FC36D0192E}" dt="2023-06-10T17:13:34.695" v="7935" actId="2711"/>
          <ac:spMkLst>
            <pc:docMk/>
            <pc:sldMk cId="1930668211" sldId="291"/>
            <ac:spMk id="2" creationId="{338EE890-EB73-901E-9EF3-90EFCF692ADC}"/>
          </ac:spMkLst>
        </pc:spChg>
        <pc:spChg chg="mod">
          <ac:chgData name="Meghamala Bag" userId="c25d4b2b5d803057" providerId="LiveId" clId="{B40A0AC2-CAB8-4A35-9038-F4FC36D0192E}" dt="2023-06-10T17:13:52.964" v="7939" actId="2711"/>
          <ac:spMkLst>
            <pc:docMk/>
            <pc:sldMk cId="1930668211" sldId="291"/>
            <ac:spMk id="3" creationId="{B16EFB2F-2536-C3FD-EF01-B5373048A451}"/>
          </ac:spMkLst>
        </pc:spChg>
        <pc:picChg chg="add mod">
          <ac:chgData name="Meghamala Bag" userId="c25d4b2b5d803057" providerId="LiveId" clId="{B40A0AC2-CAB8-4A35-9038-F4FC36D0192E}" dt="2023-06-10T17:13:59.897" v="7940" actId="14100"/>
          <ac:picMkLst>
            <pc:docMk/>
            <pc:sldMk cId="1930668211" sldId="291"/>
            <ac:picMk id="4" creationId="{1095061D-C886-9D81-3C38-6F4554A2DF25}"/>
          </ac:picMkLst>
        </pc:picChg>
      </pc:sldChg>
      <pc:sldChg chg="modSp new del mod">
        <pc:chgData name="Meghamala Bag" userId="c25d4b2b5d803057" providerId="LiveId" clId="{B40A0AC2-CAB8-4A35-9038-F4FC36D0192E}" dt="2023-06-04T05:31:56.787" v="6874" actId="2696"/>
        <pc:sldMkLst>
          <pc:docMk/>
          <pc:sldMk cId="687369968" sldId="292"/>
        </pc:sldMkLst>
        <pc:spChg chg="mod">
          <ac:chgData name="Meghamala Bag" userId="c25d4b2b5d803057" providerId="LiveId" clId="{B40A0AC2-CAB8-4A35-9038-F4FC36D0192E}" dt="2023-06-03T18:34:37.146" v="6438" actId="404"/>
          <ac:spMkLst>
            <pc:docMk/>
            <pc:sldMk cId="687369968" sldId="292"/>
            <ac:spMk id="2" creationId="{C5469E4B-959E-D506-F1CE-0EA2D584A3CE}"/>
          </ac:spMkLst>
        </pc:spChg>
        <pc:spChg chg="mod">
          <ac:chgData name="Meghamala Bag" userId="c25d4b2b5d803057" providerId="LiveId" clId="{B40A0AC2-CAB8-4A35-9038-F4FC36D0192E}" dt="2023-06-03T18:38:41.332" v="6627" actId="20577"/>
          <ac:spMkLst>
            <pc:docMk/>
            <pc:sldMk cId="687369968" sldId="292"/>
            <ac:spMk id="3" creationId="{D28E9F69-C288-71DB-D4A3-0C6AD3B17AFA}"/>
          </ac:spMkLst>
        </pc:spChg>
      </pc:sldChg>
      <pc:sldChg chg="addSp delSp modSp new mod delAnim modAnim">
        <pc:chgData name="Meghamala Bag" userId="c25d4b2b5d803057" providerId="LiveId" clId="{B40A0AC2-CAB8-4A35-9038-F4FC36D0192E}" dt="2023-06-10T17:14:38.036" v="7947" actId="14100"/>
        <pc:sldMkLst>
          <pc:docMk/>
          <pc:sldMk cId="1953967247" sldId="293"/>
        </pc:sldMkLst>
        <pc:spChg chg="mod">
          <ac:chgData name="Meghamala Bag" userId="c25d4b2b5d803057" providerId="LiveId" clId="{B40A0AC2-CAB8-4A35-9038-F4FC36D0192E}" dt="2023-06-10T17:14:15.987" v="7942" actId="2711"/>
          <ac:spMkLst>
            <pc:docMk/>
            <pc:sldMk cId="1953967247" sldId="293"/>
            <ac:spMk id="2" creationId="{EF98DE94-6418-9403-1BA7-88079B3ACB49}"/>
          </ac:spMkLst>
        </pc:spChg>
        <pc:spChg chg="mod">
          <ac:chgData name="Meghamala Bag" userId="c25d4b2b5d803057" providerId="LiveId" clId="{B40A0AC2-CAB8-4A35-9038-F4FC36D0192E}" dt="2023-06-10T17:14:32.703" v="7946" actId="2711"/>
          <ac:spMkLst>
            <pc:docMk/>
            <pc:sldMk cId="1953967247" sldId="293"/>
            <ac:spMk id="3" creationId="{3DCC1BF3-1324-284B-79D4-52F3C8AC6127}"/>
          </ac:spMkLst>
        </pc:spChg>
        <pc:picChg chg="add del mod">
          <ac:chgData name="Meghamala Bag" userId="c25d4b2b5d803057" providerId="LiveId" clId="{B40A0AC2-CAB8-4A35-9038-F4FC36D0192E}" dt="2023-06-04T05:27:43.513" v="6869" actId="21"/>
          <ac:picMkLst>
            <pc:docMk/>
            <pc:sldMk cId="1953967247" sldId="293"/>
            <ac:picMk id="4" creationId="{0AA45AE6-B656-B4A4-9D82-2EF38E7C4207}"/>
          </ac:picMkLst>
        </pc:picChg>
        <pc:picChg chg="add del mod">
          <ac:chgData name="Meghamala Bag" userId="c25d4b2b5d803057" providerId="LiveId" clId="{B40A0AC2-CAB8-4A35-9038-F4FC36D0192E}" dt="2023-06-04T06:12:37.586" v="7164" actId="21"/>
          <ac:picMkLst>
            <pc:docMk/>
            <pc:sldMk cId="1953967247" sldId="293"/>
            <ac:picMk id="5" creationId="{A0470D5E-013D-5336-4ECE-5AABB066D9C9}"/>
          </ac:picMkLst>
        </pc:picChg>
        <pc:picChg chg="add mod">
          <ac:chgData name="Meghamala Bag" userId="c25d4b2b5d803057" providerId="LiveId" clId="{B40A0AC2-CAB8-4A35-9038-F4FC36D0192E}" dt="2023-06-10T17:14:38.036" v="7947" actId="14100"/>
          <ac:picMkLst>
            <pc:docMk/>
            <pc:sldMk cId="1953967247" sldId="293"/>
            <ac:picMk id="6" creationId="{4ADE255F-44DB-763C-7344-FDC5B310AC3E}"/>
          </ac:picMkLst>
        </pc:picChg>
      </pc:sldChg>
      <pc:sldChg chg="modSp new mod">
        <pc:chgData name="Meghamala Bag" userId="c25d4b2b5d803057" providerId="LiveId" clId="{B40A0AC2-CAB8-4A35-9038-F4FC36D0192E}" dt="2023-06-10T14:54:01.879" v="7911" actId="2711"/>
        <pc:sldMkLst>
          <pc:docMk/>
          <pc:sldMk cId="937269772" sldId="294"/>
        </pc:sldMkLst>
        <pc:spChg chg="mod">
          <ac:chgData name="Meghamala Bag" userId="c25d4b2b5d803057" providerId="LiveId" clId="{B40A0AC2-CAB8-4A35-9038-F4FC36D0192E}" dt="2023-06-04T05:53:13.024" v="6965" actId="113"/>
          <ac:spMkLst>
            <pc:docMk/>
            <pc:sldMk cId="937269772" sldId="294"/>
            <ac:spMk id="2" creationId="{D6431E64-7D3A-684D-E6D5-0C4EF26F4BE1}"/>
          </ac:spMkLst>
        </pc:spChg>
        <pc:spChg chg="mod">
          <ac:chgData name="Meghamala Bag" userId="c25d4b2b5d803057" providerId="LiveId" clId="{B40A0AC2-CAB8-4A35-9038-F4FC36D0192E}" dt="2023-06-10T14:54:01.879" v="7911" actId="2711"/>
          <ac:spMkLst>
            <pc:docMk/>
            <pc:sldMk cId="937269772" sldId="294"/>
            <ac:spMk id="3" creationId="{720B6767-01D1-EF24-8654-113BE1088246}"/>
          </ac:spMkLst>
        </pc:spChg>
      </pc:sldChg>
      <pc:sldChg chg="modSp new mod">
        <pc:chgData name="Meghamala Bag" userId="c25d4b2b5d803057" providerId="LiveId" clId="{B40A0AC2-CAB8-4A35-9038-F4FC36D0192E}" dt="2023-06-10T17:15:35.102" v="7956" actId="2711"/>
        <pc:sldMkLst>
          <pc:docMk/>
          <pc:sldMk cId="409854731" sldId="295"/>
        </pc:sldMkLst>
        <pc:spChg chg="mod">
          <ac:chgData name="Meghamala Bag" userId="c25d4b2b5d803057" providerId="LiveId" clId="{B40A0AC2-CAB8-4A35-9038-F4FC36D0192E}" dt="2023-06-10T17:15:35.102" v="7956" actId="2711"/>
          <ac:spMkLst>
            <pc:docMk/>
            <pc:sldMk cId="409854731" sldId="295"/>
            <ac:spMk id="2" creationId="{FFC3BF3D-89F2-F5CF-B04D-2BC2A52E2807}"/>
          </ac:spMkLst>
        </pc:spChg>
        <pc:spChg chg="mod">
          <ac:chgData name="Meghamala Bag" userId="c25d4b2b5d803057" providerId="LiveId" clId="{B40A0AC2-CAB8-4A35-9038-F4FC36D0192E}" dt="2023-06-10T14:54:18.003" v="7912" actId="2711"/>
          <ac:spMkLst>
            <pc:docMk/>
            <pc:sldMk cId="409854731" sldId="295"/>
            <ac:spMk id="3" creationId="{DBF02ABD-EB06-C577-3919-0841AB96C6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233767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298333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962614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4222962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869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19523884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3785574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370895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320676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BFC531-1FC7-47E3-BF10-863ABEEA4DBA}" type="datetimeFigureOut">
              <a:rPr lang="en-US" smtClean="0"/>
              <a:t>7/9/2023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1315759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FC531-1FC7-47E3-BF10-863ABEEA4DBA}"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1673662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FC531-1FC7-47E3-BF10-863ABEEA4DBA}" type="datetimeFigureOut">
              <a:rPr lang="en-US" smtClean="0"/>
              <a:t>7/9/2023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4230151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FC531-1FC7-47E3-BF10-863ABEEA4DBA}" type="datetimeFigureOut">
              <a:rPr lang="en-US" smtClean="0"/>
              <a:t>7/9/2023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2820134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FC531-1FC7-47E3-BF10-863ABEEA4DBA}" type="datetimeFigureOut">
              <a:rPr lang="en-US" smtClean="0"/>
              <a:t>7/9/2023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1902290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BFC531-1FC7-47E3-BF10-863ABEEA4DBA}"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2522955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FC531-1FC7-47E3-BF10-863ABEEA4DBA}" type="datetimeFigureOut">
              <a:rPr lang="en-US" smtClean="0"/>
              <a:t>7/9/2023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C69D197-F90E-427B-909A-A9273B5B45DE}" type="slidenum">
              <a:rPr lang="en-US" smtClean="0"/>
              <a:t>‹#›</a:t>
            </a:fld>
            <a:endParaRPr lang="en-US"/>
          </a:p>
        </p:txBody>
      </p:sp>
    </p:spTree>
    <p:extLst>
      <p:ext uri="{BB962C8B-B14F-4D97-AF65-F5344CB8AC3E}">
        <p14:creationId xmlns:p14="http://schemas.microsoft.com/office/powerpoint/2010/main" val="2351339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8BFC531-1FC7-47E3-BF10-863ABEEA4DBA}" type="datetimeFigureOut">
              <a:rPr lang="en-US" smtClean="0"/>
              <a:t>7/9/2023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C69D197-F90E-427B-909A-A9273B5B45DE}" type="slidenum">
              <a:rPr lang="en-US" smtClean="0"/>
              <a:t>‹#›</a:t>
            </a:fld>
            <a:endParaRPr lang="en-US"/>
          </a:p>
        </p:txBody>
      </p:sp>
    </p:spTree>
    <p:extLst>
      <p:ext uri="{BB962C8B-B14F-4D97-AF65-F5344CB8AC3E}">
        <p14:creationId xmlns:p14="http://schemas.microsoft.com/office/powerpoint/2010/main" val="374750474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53201-0B8F-C760-8666-5812015A7C24}"/>
              </a:ext>
            </a:extLst>
          </p:cNvPr>
          <p:cNvSpPr>
            <a:spLocks noGrp="1"/>
          </p:cNvSpPr>
          <p:nvPr>
            <p:ph type="ctrTitle"/>
          </p:nvPr>
        </p:nvSpPr>
        <p:spPr>
          <a:xfrm>
            <a:off x="2557462" y="1699679"/>
            <a:ext cx="5587828" cy="686130"/>
          </a:xfrm>
        </p:spPr>
        <p:txBody>
          <a:bodyPr/>
          <a:lstStyle/>
          <a:p>
            <a:r>
              <a:rPr lang="en-US" sz="4400" b="1" dirty="0">
                <a:latin typeface="Algerian" panose="04020705040A02060702" pitchFamily="82" charset="0"/>
                <a:cs typeface="Times New Roman" panose="02020603050405020304" pitchFamily="18" charset="0"/>
              </a:rPr>
              <a:t>A thesis WORK ON</a:t>
            </a:r>
          </a:p>
        </p:txBody>
      </p:sp>
      <p:sp>
        <p:nvSpPr>
          <p:cNvPr id="3" name="Subtitle 2">
            <a:extLst>
              <a:ext uri="{FF2B5EF4-FFF2-40B4-BE49-F238E27FC236}">
                <a16:creationId xmlns:a16="http://schemas.microsoft.com/office/drawing/2014/main" id="{E634BE11-2B29-442D-8917-DCC1093E6543}"/>
              </a:ext>
            </a:extLst>
          </p:cNvPr>
          <p:cNvSpPr>
            <a:spLocks noGrp="1"/>
          </p:cNvSpPr>
          <p:nvPr>
            <p:ph type="subTitle" idx="1"/>
          </p:nvPr>
        </p:nvSpPr>
        <p:spPr>
          <a:xfrm>
            <a:off x="2986087" y="2781592"/>
            <a:ext cx="5159203" cy="549742"/>
          </a:xfrm>
        </p:spPr>
        <p:txBody>
          <a:bodyPr>
            <a:normAutofit/>
          </a:bodyPr>
          <a:lstStyle/>
          <a:p>
            <a:r>
              <a:rPr lang="en-US" sz="2400" b="1" dirty="0">
                <a:solidFill>
                  <a:srgbClr val="00B0F0"/>
                </a:solidFill>
                <a:latin typeface="Algerian" panose="04020705040A02060702" pitchFamily="82" charset="0"/>
                <a:cs typeface="Arial" panose="020B0604020202020204" pitchFamily="34" charset="0"/>
              </a:rPr>
              <a:t>TWITTER SENTIMENT ANALYSIS</a:t>
            </a:r>
          </a:p>
        </p:txBody>
      </p:sp>
    </p:spTree>
    <p:extLst>
      <p:ext uri="{BB962C8B-B14F-4D97-AF65-F5344CB8AC3E}">
        <p14:creationId xmlns:p14="http://schemas.microsoft.com/office/powerpoint/2010/main" val="348940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900" decel="100000" fill="hold"/>
                                        <p:tgtEl>
                                          <p:spTgt spid="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1" presetID="37" presetClass="entr" presetSubtype="0" fill="hold"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B7E02-0FC3-9D17-282B-3F57F125B750}"/>
              </a:ext>
            </a:extLst>
          </p:cNvPr>
          <p:cNvSpPr txBox="1">
            <a:spLocks/>
          </p:cNvSpPr>
          <p:nvPr/>
        </p:nvSpPr>
        <p:spPr>
          <a:xfrm>
            <a:off x="470165" y="566738"/>
            <a:ext cx="8596668" cy="1320800"/>
          </a:xfrm>
          <a:prstGeom prst="rect">
            <a:avLst/>
          </a:prstGeom>
        </p:spPr>
        <p:txBody>
          <a:bodyP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latin typeface="Calibri" panose="020F0502020204030204" pitchFamily="34" charset="0"/>
                <a:ea typeface="Calibri" panose="020F0502020204030204" pitchFamily="34" charset="0"/>
                <a:cs typeface="Calibri" panose="020F0502020204030204" pitchFamily="34" charset="0"/>
              </a:rPr>
              <a:t>RESULT AND ANALYSIS</a:t>
            </a:r>
          </a:p>
        </p:txBody>
      </p:sp>
      <p:pic>
        <p:nvPicPr>
          <p:cNvPr id="5" name="Picture 4" descr="A screenshot of a computer&#10;&#10;Description automatically generated">
            <a:extLst>
              <a:ext uri="{FF2B5EF4-FFF2-40B4-BE49-F238E27FC236}">
                <a16:creationId xmlns:a16="http://schemas.microsoft.com/office/drawing/2014/main" id="{412C9A26-7640-30DD-273E-D3EE750BB7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7139"/>
            <a:ext cx="12192000" cy="5630862"/>
          </a:xfrm>
          <a:prstGeom prst="rect">
            <a:avLst/>
          </a:prstGeom>
        </p:spPr>
      </p:pic>
      <p:pic>
        <p:nvPicPr>
          <p:cNvPr id="13" name="Picture 12" descr="A pie chart with a red triangle and blue triangle&#10;&#10;Description automatically generated">
            <a:extLst>
              <a:ext uri="{FF2B5EF4-FFF2-40B4-BE49-F238E27FC236}">
                <a16:creationId xmlns:a16="http://schemas.microsoft.com/office/drawing/2014/main" id="{29468C96-B36A-D1C7-90C4-FEAE509F8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32" y="2192323"/>
            <a:ext cx="4635235" cy="4098939"/>
          </a:xfrm>
          <a:prstGeom prst="rect">
            <a:avLst/>
          </a:prstGeom>
        </p:spPr>
      </p:pic>
      <p:pic>
        <p:nvPicPr>
          <p:cNvPr id="15" name="Picture 14" descr="A bar graph with different colored squares&#10;&#10;Description automatically generated">
            <a:extLst>
              <a:ext uri="{FF2B5EF4-FFF2-40B4-BE49-F238E27FC236}">
                <a16:creationId xmlns:a16="http://schemas.microsoft.com/office/drawing/2014/main" id="{0EEC2528-5FEF-EFC8-9CDC-A8FD6AD40F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5098" y="2148840"/>
            <a:ext cx="6063470" cy="4290459"/>
          </a:xfrm>
          <a:prstGeom prst="rect">
            <a:avLst/>
          </a:prstGeom>
        </p:spPr>
      </p:pic>
    </p:spTree>
    <p:extLst>
      <p:ext uri="{BB962C8B-B14F-4D97-AF65-F5344CB8AC3E}">
        <p14:creationId xmlns:p14="http://schemas.microsoft.com/office/powerpoint/2010/main" val="506948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xit" presetSubtype="0" accel="100000" fill="hold" nodeType="clickEffect">
                                  <p:stCondLst>
                                    <p:cond delay="0"/>
                                  </p:stCondLst>
                                  <p:childTnLst>
                                    <p:anim calcmode="lin" valueType="num">
                                      <p:cBhvr>
                                        <p:cTn id="6" dur="1000"/>
                                        <p:tgtEl>
                                          <p:spTgt spid="5"/>
                                        </p:tgtEl>
                                        <p:attrNameLst>
                                          <p:attrName>ppt_w</p:attrName>
                                        </p:attrNameLst>
                                      </p:cBhvr>
                                      <p:tavLst>
                                        <p:tav tm="0">
                                          <p:val>
                                            <p:strVal val="ppt_w"/>
                                          </p:val>
                                        </p:tav>
                                        <p:tav tm="100000">
                                          <p:val>
                                            <p:strVal val="ppt_w+.3"/>
                                          </p:val>
                                        </p:tav>
                                      </p:tavLst>
                                    </p:anim>
                                    <p:anim calcmode="lin" valueType="num">
                                      <p:cBhvr>
                                        <p:cTn id="7" dur="1000"/>
                                        <p:tgtEl>
                                          <p:spTgt spid="5"/>
                                        </p:tgtEl>
                                        <p:attrNameLst>
                                          <p:attrName>ppt_h</p:attrName>
                                        </p:attrNameLst>
                                      </p:cBhvr>
                                      <p:tavLst>
                                        <p:tav tm="0">
                                          <p:val>
                                            <p:strVal val="ppt_h"/>
                                          </p:val>
                                        </p:tav>
                                        <p:tav tm="100000">
                                          <p:val>
                                            <p:strVal val="ppt_h"/>
                                          </p:val>
                                        </p:tav>
                                      </p:tavLst>
                                    </p:anim>
                                    <p:animEffect transition="out" filter="fade">
                                      <p:cBhvr>
                                        <p:cTn id="8" dur="1000"/>
                                        <p:tgtEl>
                                          <p:spTgt spid="5"/>
                                        </p:tgtEl>
                                      </p:cBhvr>
                                    </p:animEffect>
                                    <p:set>
                                      <p:cBhvr>
                                        <p:cTn id="9" dur="1" fill="hold">
                                          <p:stCondLst>
                                            <p:cond delay="999"/>
                                          </p:stCondLst>
                                        </p:cTn>
                                        <p:tgtEl>
                                          <p:spTgt spid="5"/>
                                        </p:tgtEl>
                                        <p:attrNameLst>
                                          <p:attrName>style.visibility</p:attrName>
                                        </p:attrNameLst>
                                      </p:cBhvr>
                                      <p:to>
                                        <p:strVal val="hidden"/>
                                      </p:to>
                                    </p:set>
                                  </p:childTnLst>
                                </p:cTn>
                              </p:par>
                              <p:par>
                                <p:cTn id="10" presetID="14" presetClass="entr" presetSubtype="10" fill="hold"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randombar(horizontal)">
                                      <p:cBhvr>
                                        <p:cTn id="12" dur="500"/>
                                        <p:tgtEl>
                                          <p:spTgt spid="13"/>
                                        </p:tgtEl>
                                      </p:cBhvr>
                                    </p:animEffect>
                                  </p:childTnLst>
                                </p:cTn>
                              </p:par>
                              <p:par>
                                <p:cTn id="13" presetID="14"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randombar(horizontal)">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BF3D-89F2-F5CF-B04D-2BC2A52E2807}"/>
              </a:ext>
            </a:extLst>
          </p:cNvPr>
          <p:cNvSpPr>
            <a:spLocks noGrp="1"/>
          </p:cNvSpPr>
          <p:nvPr>
            <p:ph type="title"/>
          </p:nvPr>
        </p:nvSpPr>
        <p:spPr>
          <a:xfrm>
            <a:off x="677334" y="1089593"/>
            <a:ext cx="8596668" cy="1320800"/>
          </a:xfrm>
        </p:spPr>
        <p:txBody>
          <a:bodyPr>
            <a:normAutofit/>
          </a:bodyPr>
          <a:lstStyle/>
          <a:p>
            <a:r>
              <a:rPr lang="en-US"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DBF02ABD-EB06-C577-3919-0841AB96C650}"/>
              </a:ext>
            </a:extLst>
          </p:cNvPr>
          <p:cNvSpPr>
            <a:spLocks noGrp="1"/>
          </p:cNvSpPr>
          <p:nvPr>
            <p:ph idx="1"/>
          </p:nvPr>
        </p:nvSpPr>
        <p:spPr>
          <a:xfrm>
            <a:off x="677334" y="1996816"/>
            <a:ext cx="8596668" cy="3880773"/>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Sentiment analysis is used to identifying people’s opinion, attitude and emotional states. The views of the people can be positive or negative. Commonly, parts of speech are used as feature to extract the sentiment of the text. An adjective plays a crucial role in identifying sentiment from parts of speech. Sometimes words having adjective and adverb are used together then it is difficult to identify sentiment and opinion.</a:t>
            </a:r>
          </a:p>
          <a:p>
            <a:r>
              <a:rPr lang="en-US" sz="2000" dirty="0">
                <a:latin typeface="Calibri" panose="020F0502020204030204" pitchFamily="34" charset="0"/>
                <a:ea typeface="Calibri" panose="020F0502020204030204" pitchFamily="34" charset="0"/>
                <a:cs typeface="Calibri" panose="020F0502020204030204" pitchFamily="34" charset="0"/>
              </a:rPr>
              <a:t>To do the sentiment analysis of tweets, the proposed system first extracts the twitter posts from twitter by user. The system can also compute the frequency of each term in tweet. Using deep learning approach help to obtain the results.</a:t>
            </a:r>
          </a:p>
        </p:txBody>
      </p:sp>
    </p:spTree>
    <p:extLst>
      <p:ext uri="{BB962C8B-B14F-4D97-AF65-F5344CB8AC3E}">
        <p14:creationId xmlns:p14="http://schemas.microsoft.com/office/powerpoint/2010/main" val="3163940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3FA3B4-BA49-125E-1CF2-E5A75396CE64}"/>
              </a:ext>
            </a:extLst>
          </p:cNvPr>
          <p:cNvSpPr txBox="1"/>
          <p:nvPr/>
        </p:nvSpPr>
        <p:spPr>
          <a:xfrm>
            <a:off x="1385048" y="2536448"/>
            <a:ext cx="8362918" cy="1785104"/>
          </a:xfrm>
          <a:prstGeom prst="rect">
            <a:avLst/>
          </a:prstGeom>
          <a:noFill/>
        </p:spPr>
        <p:txBody>
          <a:bodyPr wrap="square" rtlCol="0">
            <a:spAutoFit/>
          </a:bodyPr>
          <a:lstStyle/>
          <a:p>
            <a:r>
              <a:rPr lang="en-IN" sz="11000" dirty="0">
                <a:latin typeface="Algerian" panose="04020705040A02060702" pitchFamily="82" charset="0"/>
                <a:cs typeface="Dreaming Outloud Script Pro" panose="020B0604020202020204" pitchFamily="66" charset="0"/>
              </a:rPr>
              <a:t>THANK YOU</a:t>
            </a:r>
          </a:p>
        </p:txBody>
      </p:sp>
    </p:spTree>
    <p:extLst>
      <p:ext uri="{BB962C8B-B14F-4D97-AF65-F5344CB8AC3E}">
        <p14:creationId xmlns:p14="http://schemas.microsoft.com/office/powerpoint/2010/main" val="36445738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20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20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D973-D0AF-008D-B4CF-A9014CD08B8D}"/>
              </a:ext>
            </a:extLst>
          </p:cNvPr>
          <p:cNvSpPr>
            <a:spLocks noGrp="1"/>
          </p:cNvSpPr>
          <p:nvPr>
            <p:ph type="title"/>
          </p:nvPr>
        </p:nvSpPr>
        <p:spPr>
          <a:xfrm>
            <a:off x="499534" y="516466"/>
            <a:ext cx="8596668" cy="783431"/>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CONTENTS:-</a:t>
            </a:r>
          </a:p>
        </p:txBody>
      </p:sp>
      <p:sp>
        <p:nvSpPr>
          <p:cNvPr id="3" name="Content Placeholder 2">
            <a:extLst>
              <a:ext uri="{FF2B5EF4-FFF2-40B4-BE49-F238E27FC236}">
                <a16:creationId xmlns:a16="http://schemas.microsoft.com/office/drawing/2014/main" id="{EF0B5519-AA68-C26C-2B28-75BDCA050FC1}"/>
              </a:ext>
            </a:extLst>
          </p:cNvPr>
          <p:cNvSpPr>
            <a:spLocks noGrp="1"/>
          </p:cNvSpPr>
          <p:nvPr>
            <p:ph idx="1"/>
          </p:nvPr>
        </p:nvSpPr>
        <p:spPr>
          <a:xfrm>
            <a:off x="595069" y="1299897"/>
            <a:ext cx="8596668" cy="5122069"/>
          </a:xfrm>
        </p:spPr>
        <p:txBody>
          <a:bodyPr>
            <a:noAutofit/>
          </a:bodyPr>
          <a:lstStyle/>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Introduction</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Objectives</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Use of Sentiment Analysis</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Methodology</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Twitter API</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Used library</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Feature Extraction</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Result and Analysis</a:t>
            </a:r>
          </a:p>
          <a:p>
            <a:r>
              <a:rPr lang="en-US" sz="2000" dirty="0">
                <a:solidFill>
                  <a:srgbClr val="0070C0"/>
                </a:solidFill>
                <a:latin typeface="Calibri" panose="020F0502020204030204" pitchFamily="34" charset="0"/>
                <a:ea typeface="Calibri" panose="020F0502020204030204" pitchFamily="34" charset="0"/>
                <a:cs typeface="Calibri" panose="020F0502020204030204" pitchFamily="34" charset="0"/>
              </a:rPr>
              <a:t>Conclusion</a:t>
            </a:r>
          </a:p>
        </p:txBody>
      </p:sp>
    </p:spTree>
    <p:extLst>
      <p:ext uri="{BB962C8B-B14F-4D97-AF65-F5344CB8AC3E}">
        <p14:creationId xmlns:p14="http://schemas.microsoft.com/office/powerpoint/2010/main" val="22248447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1000"/>
                                        <p:tgtEl>
                                          <p:spTgt spid="3">
                                            <p:txEl>
                                              <p:pRg st="5" end="5"/>
                                            </p:txEl>
                                          </p:spTgt>
                                        </p:tgtEl>
                                      </p:cBhvr>
                                    </p:animEffect>
                                    <p:anim calcmode="lin" valueType="num">
                                      <p:cBhvr>
                                        <p:cTn id="5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1000"/>
                                        <p:tgtEl>
                                          <p:spTgt spid="3">
                                            <p:txEl>
                                              <p:pRg st="6" end="6"/>
                                            </p:txEl>
                                          </p:spTgt>
                                        </p:tgtEl>
                                      </p:cBhvr>
                                    </p:animEffect>
                                    <p:anim calcmode="lin" valueType="num">
                                      <p:cBhvr>
                                        <p:cTn id="5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1000"/>
                                        <p:tgtEl>
                                          <p:spTgt spid="3">
                                            <p:txEl>
                                              <p:pRg st="7" end="7"/>
                                            </p:txEl>
                                          </p:spTgt>
                                        </p:tgtEl>
                                      </p:cBhvr>
                                    </p:animEffect>
                                    <p:anim calcmode="lin" valueType="num">
                                      <p:cBhvr>
                                        <p:cTn id="64"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1000"/>
                                        <p:tgtEl>
                                          <p:spTgt spid="3">
                                            <p:txEl>
                                              <p:pRg st="8" end="8"/>
                                            </p:txEl>
                                          </p:spTgt>
                                        </p:tgtEl>
                                      </p:cBhvr>
                                    </p:animEffect>
                                    <p:anim calcmode="lin" valueType="num">
                                      <p:cBhvr>
                                        <p:cTn id="7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32059-D7AC-BBA0-8778-265C34D8912D}"/>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CCC39715-DA3E-CB4D-C812-A1F39E339260}"/>
              </a:ext>
            </a:extLst>
          </p:cNvPr>
          <p:cNvSpPr>
            <a:spLocks noGrp="1"/>
          </p:cNvSpPr>
          <p:nvPr>
            <p:ph idx="1"/>
          </p:nvPr>
        </p:nvSpPr>
        <p:spPr>
          <a:xfrm>
            <a:off x="677334" y="1488613"/>
            <a:ext cx="8596668" cy="3880773"/>
          </a:xfrm>
        </p:spPr>
        <p:txBody>
          <a:bodyPr>
            <a:no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Sentiment Analysis is process of collecting and analyzing data based upon the person feelings, reviews and thoughts.</a:t>
            </a:r>
          </a:p>
          <a:p>
            <a:pPr marL="0" indent="0">
              <a:buNone/>
            </a:pP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Sentimental analysis often called as opinion mining as it mines the important feature from people opinions. Analysis is done by using various machine learning techniques, deep learning techniques, statistical models and Natural Language Processing (NLP) for the extraction of feature from a large data. It is used to generate opinions for people of social media by analyzing their feelings or thoughts which they provide in form of text. Sentiment Analysis is domain centered, i.e., results of one domain cannot be applied to another domain. Sentimental Analysis is used in many real-life scenarios, to get reviews. It is the process of accessing tweets for a particular topic and predicts the sentiment of these tweets as positive, negative or neutral with the help of different deep learning algorithm.</a:t>
            </a:r>
          </a:p>
        </p:txBody>
      </p:sp>
      <p:pic>
        <p:nvPicPr>
          <p:cNvPr id="4" name="Picture 3" descr="sentiment-fig-1-689.jpg">
            <a:extLst>
              <a:ext uri="{FF2B5EF4-FFF2-40B4-BE49-F238E27FC236}">
                <a16:creationId xmlns:a16="http://schemas.microsoft.com/office/drawing/2014/main" id="{B86A86B2-67D1-4137-D31D-6E43BC3F0966}"/>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003427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7"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7"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5EEB8-FEFA-CEA2-09CB-A72C2F5464DB}"/>
              </a:ext>
            </a:extLst>
          </p:cNvPr>
          <p:cNvSpPr>
            <a:spLocks noGrp="1"/>
          </p:cNvSpPr>
          <p:nvPr>
            <p:ph type="title"/>
          </p:nvPr>
        </p:nvSpPr>
        <p:spPr>
          <a:xfrm>
            <a:off x="677334" y="1046827"/>
            <a:ext cx="8596668" cy="132080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OBJECTIVES</a:t>
            </a:r>
          </a:p>
        </p:txBody>
      </p:sp>
      <p:sp>
        <p:nvSpPr>
          <p:cNvPr id="3" name="Content Placeholder 2">
            <a:extLst>
              <a:ext uri="{FF2B5EF4-FFF2-40B4-BE49-F238E27FC236}">
                <a16:creationId xmlns:a16="http://schemas.microsoft.com/office/drawing/2014/main" id="{EDC17D20-E086-DC60-3570-7948E5E9634E}"/>
              </a:ext>
            </a:extLst>
          </p:cNvPr>
          <p:cNvSpPr>
            <a:spLocks noGrp="1"/>
          </p:cNvSpPr>
          <p:nvPr>
            <p:ph idx="1"/>
          </p:nvPr>
        </p:nvSpPr>
        <p:spPr>
          <a:xfrm>
            <a:off x="677334" y="2367627"/>
            <a:ext cx="8596668" cy="3880773"/>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 main objectives of this thesis work is to perform the sentiment analysis on covid19 such that people opinions about the pandemic are extracted from Twitter.</a:t>
            </a:r>
          </a:p>
          <a:p>
            <a:r>
              <a:rPr lang="en-US" sz="2000" dirty="0">
                <a:latin typeface="Calibri" panose="020F0502020204030204" pitchFamily="34" charset="0"/>
                <a:ea typeface="Calibri" panose="020F0502020204030204" pitchFamily="34" charset="0"/>
                <a:cs typeface="Calibri" panose="020F0502020204030204" pitchFamily="34" charset="0"/>
              </a:rPr>
              <a:t>Thus, to achieve this objective we build a classifier based on deep learning methods and perform live sentiment analysis on collected data.</a:t>
            </a:r>
          </a:p>
        </p:txBody>
      </p:sp>
    </p:spTree>
    <p:extLst>
      <p:ext uri="{BB962C8B-B14F-4D97-AF65-F5344CB8AC3E}">
        <p14:creationId xmlns:p14="http://schemas.microsoft.com/office/powerpoint/2010/main" val="1424180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EE890-EB73-901E-9EF3-90EFCF692ADC}"/>
              </a:ext>
            </a:extLst>
          </p:cNvPr>
          <p:cNvSpPr>
            <a:spLocks noGrp="1"/>
          </p:cNvSpPr>
          <p:nvPr>
            <p:ph type="title"/>
          </p:nvPr>
        </p:nvSpPr>
        <p:spPr>
          <a:xfrm>
            <a:off x="541603" y="839789"/>
            <a:ext cx="8596668" cy="132080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USE OF SENTIMENT ANALYSIS</a:t>
            </a:r>
          </a:p>
        </p:txBody>
      </p:sp>
      <p:sp>
        <p:nvSpPr>
          <p:cNvPr id="3" name="Content Placeholder 2">
            <a:extLst>
              <a:ext uri="{FF2B5EF4-FFF2-40B4-BE49-F238E27FC236}">
                <a16:creationId xmlns:a16="http://schemas.microsoft.com/office/drawing/2014/main" id="{B16EFB2F-2536-C3FD-EF01-B5373048A451}"/>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Sentiment analysis is often performed on textual data to help businesses monitor brand and product sentiment in customer feedback and understand customer needs.</a:t>
            </a:r>
          </a:p>
          <a:p>
            <a:r>
              <a:rPr lang="en-US" sz="2000" dirty="0">
                <a:latin typeface="Calibri" panose="020F0502020204030204" pitchFamily="34" charset="0"/>
                <a:ea typeface="Calibri" panose="020F0502020204030204" pitchFamily="34" charset="0"/>
                <a:cs typeface="Calibri" panose="020F0502020204030204" pitchFamily="34" charset="0"/>
              </a:rPr>
              <a:t>Since customers express their thoughts and feelings more openly, sentiment analysis is becoming an essential tool to monitor and understand that sentiment . Automatically analyzing customer feedback, such as opinions in survey responses and social media conversations, allows brands to learn what makes customers happy or frustrated, so that they can tailor products and services to meet their customers needs.</a:t>
            </a:r>
          </a:p>
        </p:txBody>
      </p:sp>
      <p:pic>
        <p:nvPicPr>
          <p:cNvPr id="4" name="Picture 3" descr="performing-twitter-sentiment-analysis1.jpg">
            <a:extLst>
              <a:ext uri="{FF2B5EF4-FFF2-40B4-BE49-F238E27FC236}">
                <a16:creationId xmlns:a16="http://schemas.microsoft.com/office/drawing/2014/main" id="{75D5299D-0EE4-5F9D-52C3-D0DBB493877A}"/>
              </a:ext>
            </a:extLst>
          </p:cNvPr>
          <p:cNvPicPr>
            <a:picLocks noChangeAspect="1"/>
          </p:cNvPicPr>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2229827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8DE94-6418-9403-1BA7-88079B3ACB49}"/>
              </a:ext>
            </a:extLst>
          </p:cNvPr>
          <p:cNvSpPr>
            <a:spLocks noGrp="1"/>
          </p:cNvSpPr>
          <p:nvPr>
            <p:ph type="title"/>
          </p:nvPr>
        </p:nvSpPr>
        <p:spPr>
          <a:xfrm>
            <a:off x="470165" y="467703"/>
            <a:ext cx="8596668" cy="132080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METHODOLOGY</a:t>
            </a:r>
          </a:p>
        </p:txBody>
      </p:sp>
      <p:pic>
        <p:nvPicPr>
          <p:cNvPr id="6" name="Picture 5">
            <a:extLst>
              <a:ext uri="{FF2B5EF4-FFF2-40B4-BE49-F238E27FC236}">
                <a16:creationId xmlns:a16="http://schemas.microsoft.com/office/drawing/2014/main" id="{104B3F7B-0F0B-77AA-4331-2F3EA7B38199}"/>
              </a:ext>
            </a:extLst>
          </p:cNvPr>
          <p:cNvPicPr>
            <a:picLocks noChangeAspect="1"/>
          </p:cNvPicPr>
          <p:nvPr/>
        </p:nvPicPr>
        <p:blipFill>
          <a:blip r:embed="rId2"/>
          <a:stretch>
            <a:fillRect/>
          </a:stretch>
        </p:blipFill>
        <p:spPr>
          <a:xfrm>
            <a:off x="3121503" y="1789610"/>
            <a:ext cx="5356291" cy="4592589"/>
          </a:xfrm>
          <a:prstGeom prst="rect">
            <a:avLst/>
          </a:prstGeom>
          <a:ln>
            <a:solidFill>
              <a:schemeClr val="tx1"/>
            </a:solidFill>
          </a:ln>
        </p:spPr>
      </p:pic>
      <p:pic>
        <p:nvPicPr>
          <p:cNvPr id="7" name="Picture 6">
            <a:extLst>
              <a:ext uri="{FF2B5EF4-FFF2-40B4-BE49-F238E27FC236}">
                <a16:creationId xmlns:a16="http://schemas.microsoft.com/office/drawing/2014/main" id="{9C299347-61DE-89CC-8F3E-74B061E711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2109664"/>
            <a:ext cx="2105025" cy="2181225"/>
          </a:xfrm>
          <a:prstGeom prst="rect">
            <a:avLst/>
          </a:prstGeom>
        </p:spPr>
      </p:pic>
      <p:pic>
        <p:nvPicPr>
          <p:cNvPr id="8" name="Picture 7" descr="A blue and black gear&#10;&#10;Description automatically generated with low confidence">
            <a:extLst>
              <a:ext uri="{FF2B5EF4-FFF2-40B4-BE49-F238E27FC236}">
                <a16:creationId xmlns:a16="http://schemas.microsoft.com/office/drawing/2014/main" id="{BD971357-9921-C449-B086-52C8134F6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9017" y="4105814"/>
            <a:ext cx="882403" cy="882403"/>
          </a:xfrm>
          <a:prstGeom prst="rect">
            <a:avLst/>
          </a:prstGeom>
        </p:spPr>
      </p:pic>
      <p:pic>
        <p:nvPicPr>
          <p:cNvPr id="9" name="Picture 8" descr="A blue and black gear&#10;&#10;Description automatically generated with low confidence">
            <a:extLst>
              <a:ext uri="{FF2B5EF4-FFF2-40B4-BE49-F238E27FC236}">
                <a16:creationId xmlns:a16="http://schemas.microsoft.com/office/drawing/2014/main" id="{78E1DD44-CB1B-16AC-91AC-0EC9CB692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3955" y="3648567"/>
            <a:ext cx="882403" cy="882403"/>
          </a:xfrm>
          <a:prstGeom prst="rect">
            <a:avLst/>
          </a:prstGeom>
        </p:spPr>
      </p:pic>
      <p:pic>
        <p:nvPicPr>
          <p:cNvPr id="10" name="Picture 9" descr="A blue and black gear&#10;&#10;Description automatically generated with low confidence">
            <a:extLst>
              <a:ext uri="{FF2B5EF4-FFF2-40B4-BE49-F238E27FC236}">
                <a16:creationId xmlns:a16="http://schemas.microsoft.com/office/drawing/2014/main" id="{AAE87E2E-B459-F5D1-7DD6-955799A1C7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1675" y="4290889"/>
            <a:ext cx="882403" cy="882403"/>
          </a:xfrm>
          <a:prstGeom prst="rect">
            <a:avLst/>
          </a:prstGeom>
        </p:spPr>
      </p:pic>
    </p:spTree>
    <p:extLst>
      <p:ext uri="{BB962C8B-B14F-4D97-AF65-F5344CB8AC3E}">
        <p14:creationId xmlns:p14="http://schemas.microsoft.com/office/powerpoint/2010/main" val="2503681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strVal val="#ppt_w*0.70"/>
                                          </p:val>
                                        </p:tav>
                                        <p:tav tm="100000">
                                          <p:val>
                                            <p:strVal val="#ppt_w"/>
                                          </p:val>
                                        </p:tav>
                                      </p:tavLst>
                                    </p:anim>
                                    <p:anim calcmode="lin" valueType="num">
                                      <p:cBhvr>
                                        <p:cTn id="8" dur="1000" fill="hold"/>
                                        <p:tgtEl>
                                          <p:spTgt spid="2"/>
                                        </p:tgtEl>
                                        <p:attrNameLst>
                                          <p:attrName>ppt_h</p:attrName>
                                        </p:attrNameLst>
                                      </p:cBhvr>
                                      <p:tavLst>
                                        <p:tav tm="0">
                                          <p:val>
                                            <p:strVal val="#ppt_h"/>
                                          </p:val>
                                        </p:tav>
                                        <p:tav tm="100000">
                                          <p:val>
                                            <p:strVal val="#ppt_h"/>
                                          </p:val>
                                        </p:tav>
                                      </p:tavLst>
                                    </p:anim>
                                    <p:animEffect transition="in" filter="fade">
                                      <p:cBhvr>
                                        <p:cTn id="9" dur="1000"/>
                                        <p:tgtEl>
                                          <p:spTgt spid="2"/>
                                        </p:tgtEl>
                                      </p:cBhvr>
                                    </p:animEffect>
                                  </p:childTnLst>
                                </p:cTn>
                              </p:par>
                              <p:par>
                                <p:cTn id="10" presetID="26" presetClass="emph" presetSubtype="0" fill="hold" nodeType="withEffect">
                                  <p:stCondLst>
                                    <p:cond delay="0"/>
                                  </p:stCondLst>
                                  <p:childTnLst>
                                    <p:animEffect transition="out" filter="fade">
                                      <p:cBhvr>
                                        <p:cTn id="11" dur="500" tmFilter="0, 0; .2, .5; .8, .5; 1, 0"/>
                                        <p:tgtEl>
                                          <p:spTgt spid="7"/>
                                        </p:tgtEl>
                                      </p:cBhvr>
                                    </p:animEffect>
                                    <p:animScale>
                                      <p:cBhvr>
                                        <p:cTn id="12" dur="250" autoRev="1" fill="hold"/>
                                        <p:tgtEl>
                                          <p:spTgt spid="7"/>
                                        </p:tgtEl>
                                      </p:cBhvr>
                                      <p:by x="105000" y="105000"/>
                                    </p:animScale>
                                  </p:childTnLst>
                                </p:cTn>
                              </p:par>
                              <p:par>
                                <p:cTn id="13" presetID="8" presetClass="emph" presetSubtype="0" fill="hold" nodeType="withEffect">
                                  <p:stCondLst>
                                    <p:cond delay="0"/>
                                  </p:stCondLst>
                                  <p:childTnLst>
                                    <p:animRot by="-21600000">
                                      <p:cBhvr>
                                        <p:cTn id="14" dur="2000" fill="hold"/>
                                        <p:tgtEl>
                                          <p:spTgt spid="8"/>
                                        </p:tgtEl>
                                        <p:attrNameLst>
                                          <p:attrName>r</p:attrName>
                                        </p:attrNameLst>
                                      </p:cBhvr>
                                    </p:animRot>
                                  </p:childTnLst>
                                </p:cTn>
                              </p:par>
                              <p:par>
                                <p:cTn id="15" presetID="8" presetClass="emph" presetSubtype="0" fill="hold" nodeType="withEffect">
                                  <p:stCondLst>
                                    <p:cond delay="0"/>
                                  </p:stCondLst>
                                  <p:childTnLst>
                                    <p:animRot by="21600000">
                                      <p:cBhvr>
                                        <p:cTn id="16" dur="2000" fill="hold"/>
                                        <p:tgtEl>
                                          <p:spTgt spid="9"/>
                                        </p:tgtEl>
                                        <p:attrNameLst>
                                          <p:attrName>r</p:attrName>
                                        </p:attrNameLst>
                                      </p:cBhvr>
                                    </p:animRot>
                                  </p:childTnLst>
                                </p:cTn>
                              </p:par>
                              <p:par>
                                <p:cTn id="17" presetID="8" presetClass="emph" presetSubtype="0" fill="hold" nodeType="withEffect">
                                  <p:stCondLst>
                                    <p:cond delay="0"/>
                                  </p:stCondLst>
                                  <p:childTnLst>
                                    <p:animRot by="21600000">
                                      <p:cBhvr>
                                        <p:cTn id="18" dur="20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72F10-A089-A60B-DD34-86B6F61B0E49}"/>
              </a:ext>
            </a:extLst>
          </p:cNvPr>
          <p:cNvSpPr>
            <a:spLocks noGrp="1"/>
          </p:cNvSpPr>
          <p:nvPr>
            <p:ph type="title"/>
          </p:nvPr>
        </p:nvSpPr>
        <p:spPr>
          <a:xfrm>
            <a:off x="786516" y="1401170"/>
            <a:ext cx="8596668" cy="1320800"/>
          </a:xfrm>
        </p:spPr>
        <p:txBody>
          <a:bodyPr>
            <a:norm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TWITTER API</a:t>
            </a:r>
            <a:r>
              <a:rPr lang="en-US" sz="2800" dirty="0">
                <a:latin typeface="Calibri" panose="020F0502020204030204" pitchFamily="34" charset="0"/>
                <a:ea typeface="Calibri" panose="020F0502020204030204" pitchFamily="34" charset="0"/>
                <a:cs typeface="Calibri" panose="020F0502020204030204" pitchFamily="34" charset="0"/>
              </a:rPr>
              <a:t>(APPLICATION PROGRAMMING INTERFACE)</a:t>
            </a:r>
          </a:p>
        </p:txBody>
      </p:sp>
      <p:sp>
        <p:nvSpPr>
          <p:cNvPr id="3" name="Content Placeholder 2">
            <a:extLst>
              <a:ext uri="{FF2B5EF4-FFF2-40B4-BE49-F238E27FC236}">
                <a16:creationId xmlns:a16="http://schemas.microsoft.com/office/drawing/2014/main" id="{31228E4C-4C30-9060-4AF3-D3D783D02FE7}"/>
              </a:ext>
            </a:extLst>
          </p:cNvPr>
          <p:cNvSpPr>
            <a:spLocks noGrp="1"/>
          </p:cNvSpPr>
          <p:nvPr>
            <p:ph idx="1"/>
          </p:nvPr>
        </p:nvSpPr>
        <p:spPr>
          <a:xfrm>
            <a:off x="786516" y="2474488"/>
            <a:ext cx="8596668" cy="3880773"/>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Twitter allows users to collect tweets with the help of Twitter API. </a:t>
            </a:r>
          </a:p>
          <a:p>
            <a:r>
              <a:rPr lang="en-US" sz="2000" dirty="0">
                <a:latin typeface="Calibri" panose="020F0502020204030204" pitchFamily="34" charset="0"/>
                <a:ea typeface="Calibri" panose="020F0502020204030204" pitchFamily="34" charset="0"/>
                <a:cs typeface="Calibri" panose="020F0502020204030204" pitchFamily="34" charset="0"/>
              </a:rPr>
              <a:t>It provides two kinds of APIs: REST API and Streaming API. </a:t>
            </a:r>
          </a:p>
          <a:p>
            <a:r>
              <a:rPr lang="en-US" sz="2000" dirty="0">
                <a:latin typeface="Calibri" panose="020F0502020204030204" pitchFamily="34" charset="0"/>
                <a:ea typeface="Calibri" panose="020F0502020204030204" pitchFamily="34" charset="0"/>
                <a:cs typeface="Calibri" panose="020F0502020204030204" pitchFamily="34" charset="0"/>
              </a:rPr>
              <a:t>The differences between these are: REST APIs support connections for short time interval and only limited data can be collected as a time, whereas Streaming API provides tweets in real-time and connection for long time. </a:t>
            </a:r>
          </a:p>
        </p:txBody>
      </p:sp>
    </p:spTree>
    <p:extLst>
      <p:ext uri="{BB962C8B-B14F-4D97-AF65-F5344CB8AC3E}">
        <p14:creationId xmlns:p14="http://schemas.microsoft.com/office/powerpoint/2010/main" val="2924056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1000"/>
                                        <p:tgtEl>
                                          <p:spTgt spid="3">
                                            <p:txEl>
                                              <p:pRg st="1" end="1"/>
                                            </p:txEl>
                                          </p:spTgt>
                                        </p:tgtEl>
                                      </p:cBhvr>
                                    </p:animEffect>
                                    <p:anim calcmode="lin" valueType="num">
                                      <p:cBhvr>
                                        <p:cTn id="2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4"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37" presetClass="entr" presetSubtype="0" fill="hold" nodeType="clickEffect">
                                  <p:stCondLst>
                                    <p:cond delay="0"/>
                                  </p:stCondLst>
                                  <p:childTnLst>
                                    <p:set>
                                      <p:cBhvr>
                                        <p:cTn id="29" dur="1" fill="hold">
                                          <p:stCondLst>
                                            <p:cond delay="0"/>
                                          </p:stCondLst>
                                        </p:cTn>
                                        <p:tgtEl>
                                          <p:spTgt spid="3">
                                            <p:txEl>
                                              <p:pRg st="2" end="2"/>
                                            </p:txEl>
                                          </p:spTgt>
                                        </p:tgtEl>
                                        <p:attrNameLst>
                                          <p:attrName>style.visibility</p:attrName>
                                        </p:attrNameLst>
                                      </p:cBhvr>
                                      <p:to>
                                        <p:strVal val="visible"/>
                                      </p:to>
                                    </p:set>
                                    <p:animEffect transition="in" filter="fade">
                                      <p:cBhvr>
                                        <p:cTn id="30" dur="1000"/>
                                        <p:tgtEl>
                                          <p:spTgt spid="3">
                                            <p:txEl>
                                              <p:pRg st="2" end="2"/>
                                            </p:txEl>
                                          </p:spTgt>
                                        </p:tgtEl>
                                      </p:cBhvr>
                                    </p:animEffect>
                                    <p:anim calcmode="lin" valueType="num">
                                      <p:cBhvr>
                                        <p:cTn id="3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2"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33"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8C1E-BF75-8173-30FC-C1C88C2F8E2E}"/>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USED LIBRARY</a:t>
            </a:r>
          </a:p>
        </p:txBody>
      </p:sp>
      <p:sp>
        <p:nvSpPr>
          <p:cNvPr id="3" name="Content Placeholder 2">
            <a:extLst>
              <a:ext uri="{FF2B5EF4-FFF2-40B4-BE49-F238E27FC236}">
                <a16:creationId xmlns:a16="http://schemas.microsoft.com/office/drawing/2014/main" id="{4C8E89A8-91A1-9D59-DAF7-2B47C4790FE6}"/>
              </a:ext>
            </a:extLst>
          </p:cNvPr>
          <p:cNvSpPr>
            <a:spLocks noGrp="1"/>
          </p:cNvSpPr>
          <p:nvPr>
            <p:ph idx="1"/>
          </p:nvPr>
        </p:nvSpPr>
        <p:spPr>
          <a:xfrm>
            <a:off x="677334" y="1706381"/>
            <a:ext cx="8596668" cy="4232008"/>
          </a:xfrm>
        </p:spPr>
        <p:txBody>
          <a:bodyPr>
            <a:normAutofit fontScale="70000" lnSpcReduction="20000"/>
          </a:bodyPr>
          <a:lstStyle/>
          <a:p>
            <a:r>
              <a:rPr lang="en-US" sz="2900" b="1" dirty="0" err="1">
                <a:latin typeface="Calibri" panose="020F0502020204030204" pitchFamily="34" charset="0"/>
                <a:ea typeface="Calibri" panose="020F0502020204030204" pitchFamily="34" charset="0"/>
                <a:cs typeface="Calibri" panose="020F0502020204030204" pitchFamily="34" charset="0"/>
              </a:rPr>
              <a:t>Tweepy</a:t>
            </a:r>
            <a:r>
              <a:rPr lang="en-US" sz="2900" dirty="0">
                <a:latin typeface="Calibri" panose="020F0502020204030204" pitchFamily="34" charset="0"/>
                <a:ea typeface="Calibri" panose="020F0502020204030204" pitchFamily="34" charset="0"/>
                <a:cs typeface="Calibri" panose="020F0502020204030204" pitchFamily="34" charset="0"/>
              </a:rPr>
              <a:t>:- It is an open-source python package that gives us a very convenient way to access the Twitter API with python. Which includes a set of classes and methods that represent twitters models and API endpoints.</a:t>
            </a:r>
          </a:p>
          <a:p>
            <a:r>
              <a:rPr lang="en-US" sz="2900" b="1" dirty="0">
                <a:latin typeface="Calibri" panose="020F0502020204030204" pitchFamily="34" charset="0"/>
                <a:ea typeface="Calibri" panose="020F0502020204030204" pitchFamily="34" charset="0"/>
                <a:cs typeface="Calibri" panose="020F0502020204030204" pitchFamily="34" charset="0"/>
              </a:rPr>
              <a:t>NLTK</a:t>
            </a:r>
            <a:r>
              <a:rPr lang="en-US" sz="2900" dirty="0">
                <a:latin typeface="Calibri" panose="020F0502020204030204" pitchFamily="34" charset="0"/>
                <a:ea typeface="Calibri" panose="020F0502020204030204" pitchFamily="34" charset="0"/>
                <a:cs typeface="Calibri" panose="020F0502020204030204" pitchFamily="34" charset="0"/>
              </a:rPr>
              <a:t>:- Natural Language Toolkit (NLTK) is library in Python, which provides a base for building programs and classification of data, and It is also a collection of resources for Python that can be used for text processing, classification, tagging and tokenization.</a:t>
            </a:r>
          </a:p>
          <a:p>
            <a:r>
              <a:rPr lang="en-US" sz="2900" b="1" dirty="0" err="1">
                <a:latin typeface="Calibri" panose="020F0502020204030204" pitchFamily="34" charset="0"/>
                <a:ea typeface="Calibri" panose="020F0502020204030204" pitchFamily="34" charset="0"/>
                <a:cs typeface="Calibri" panose="020F0502020204030204" pitchFamily="34" charset="0"/>
              </a:rPr>
              <a:t>Tensorflow</a:t>
            </a:r>
            <a:r>
              <a:rPr lang="en-US" sz="2900" b="1" dirty="0">
                <a:latin typeface="Calibri" panose="020F0502020204030204" pitchFamily="34" charset="0"/>
                <a:ea typeface="Calibri" panose="020F0502020204030204" pitchFamily="34" charset="0"/>
                <a:cs typeface="Calibri" panose="020F0502020204030204" pitchFamily="34" charset="0"/>
              </a:rPr>
              <a:t>:- </a:t>
            </a:r>
            <a:r>
              <a:rPr lang="en-US" sz="2900" dirty="0">
                <a:latin typeface="Calibri" panose="020F0502020204030204" pitchFamily="34" charset="0"/>
                <a:cs typeface="Calibri" panose="020F0502020204030204" pitchFamily="34" charset="0"/>
              </a:rPr>
              <a:t>TensorFlow is an open-sourced end-to-end platform, a library for multiple machine learning tasks.</a:t>
            </a:r>
            <a:endParaRPr lang="en-US" sz="2900" dirty="0">
              <a:latin typeface="Calibri" panose="020F0502020204030204" pitchFamily="34" charset="0"/>
              <a:ea typeface="Calibri" panose="020F0502020204030204" pitchFamily="34" charset="0"/>
              <a:cs typeface="Calibri" panose="020F0502020204030204" pitchFamily="34" charset="0"/>
            </a:endParaRPr>
          </a:p>
          <a:p>
            <a:r>
              <a:rPr lang="en-US" sz="2900" b="1" dirty="0" err="1">
                <a:latin typeface="Calibri" panose="020F0502020204030204" pitchFamily="34" charset="0"/>
                <a:ea typeface="Calibri" panose="020F0502020204030204" pitchFamily="34" charset="0"/>
                <a:cs typeface="Calibri" panose="020F0502020204030204" pitchFamily="34" charset="0"/>
              </a:rPr>
              <a:t>Keras</a:t>
            </a:r>
            <a:r>
              <a:rPr lang="en-US" sz="2900" b="1" dirty="0">
                <a:latin typeface="Calibri" panose="020F0502020204030204" pitchFamily="34" charset="0"/>
                <a:ea typeface="Calibri" panose="020F0502020204030204" pitchFamily="34" charset="0"/>
                <a:cs typeface="Calibri" panose="020F0502020204030204" pitchFamily="34" charset="0"/>
              </a:rPr>
              <a:t>:- </a:t>
            </a:r>
            <a:r>
              <a:rPr lang="en-US" sz="2900" dirty="0" err="1">
                <a:latin typeface="Calibri" panose="020F0502020204030204" pitchFamily="34" charset="0"/>
                <a:cs typeface="Calibri" panose="020F0502020204030204" pitchFamily="34" charset="0"/>
              </a:rPr>
              <a:t>Keras</a:t>
            </a:r>
            <a:r>
              <a:rPr lang="en-US" sz="2900" dirty="0">
                <a:latin typeface="Calibri" panose="020F0502020204030204" pitchFamily="34" charset="0"/>
                <a:cs typeface="Calibri" panose="020F0502020204030204" pitchFamily="34" charset="0"/>
              </a:rPr>
              <a:t> is a high-level neural network library that runs on top of TensorFlow.</a:t>
            </a:r>
            <a:endParaRPr lang="en-US" sz="2900" b="1" dirty="0">
              <a:latin typeface="Calibri" panose="020F0502020204030204" pitchFamily="34" charset="0"/>
              <a:ea typeface="Calibri" panose="020F0502020204030204" pitchFamily="34" charset="0"/>
              <a:cs typeface="Calibri" panose="020F0502020204030204" pitchFamily="34" charset="0"/>
            </a:endParaRPr>
          </a:p>
          <a:p>
            <a:r>
              <a:rPr lang="en-US" sz="2900" b="1" dirty="0">
                <a:latin typeface="Calibri" panose="020F0502020204030204" pitchFamily="34" charset="0"/>
                <a:ea typeface="Calibri" panose="020F0502020204030204" pitchFamily="34" charset="0"/>
                <a:cs typeface="Calibri" panose="020F0502020204030204" pitchFamily="34" charset="0"/>
              </a:rPr>
              <a:t>Pandas:- </a:t>
            </a:r>
            <a:r>
              <a:rPr lang="en-US" sz="2900" dirty="0">
                <a:latin typeface="Calibri" panose="020F0502020204030204" pitchFamily="34" charset="0"/>
                <a:cs typeface="Calibri" panose="020F0502020204030204" pitchFamily="34" charset="0"/>
              </a:rPr>
              <a:t>pandas is a fast, powerful, flexible and easy to use open-source data analysis and manipulation tool, built on top of the Python programming language.</a:t>
            </a:r>
            <a:endParaRPr lang="en-US" sz="2900" b="1"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690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BF3D-89F2-F5CF-B04D-2BC2A52E2807}"/>
              </a:ext>
            </a:extLst>
          </p:cNvPr>
          <p:cNvSpPr>
            <a:spLocks noGrp="1"/>
          </p:cNvSpPr>
          <p:nvPr>
            <p:ph type="title"/>
          </p:nvPr>
        </p:nvSpPr>
        <p:spPr>
          <a:xfrm>
            <a:off x="511109" y="816638"/>
            <a:ext cx="8596668" cy="1320800"/>
          </a:xfrm>
        </p:spPr>
        <p:txBody>
          <a:bodyPr>
            <a:normAutofit/>
          </a:bodyPr>
          <a:lstStyle/>
          <a:p>
            <a:r>
              <a:rPr lang="en-US" sz="3200" dirty="0">
                <a:latin typeface="Calibri" panose="020F0502020204030204" pitchFamily="34" charset="0"/>
                <a:ea typeface="Calibri" panose="020F0502020204030204" pitchFamily="34" charset="0"/>
                <a:cs typeface="Calibri" panose="020F0502020204030204" pitchFamily="34" charset="0"/>
              </a:rPr>
              <a:t>FEATURE EXTRACTION</a:t>
            </a:r>
          </a:p>
        </p:txBody>
      </p:sp>
      <p:sp>
        <p:nvSpPr>
          <p:cNvPr id="3" name="Content Placeholder 2">
            <a:extLst>
              <a:ext uri="{FF2B5EF4-FFF2-40B4-BE49-F238E27FC236}">
                <a16:creationId xmlns:a16="http://schemas.microsoft.com/office/drawing/2014/main" id="{DBF02ABD-EB06-C577-3919-0841AB96C650}"/>
              </a:ext>
            </a:extLst>
          </p:cNvPr>
          <p:cNvSpPr>
            <a:spLocks noGrp="1"/>
          </p:cNvSpPr>
          <p:nvPr>
            <p:ph idx="1"/>
          </p:nvPr>
        </p:nvSpPr>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As feature extraction carried out using word embedding techniques. We have round 500 reviews each for positive and negative class. We take first 500 reviews as training set and remaining 500 as testing set.</a:t>
            </a:r>
          </a:p>
          <a:p>
            <a:r>
              <a:rPr lang="en-US" sz="2000" dirty="0">
                <a:latin typeface="Calibri" panose="020F0502020204030204" pitchFamily="34" charset="0"/>
                <a:ea typeface="Calibri" panose="020F0502020204030204" pitchFamily="34" charset="0"/>
                <a:cs typeface="Calibri" panose="020F0502020204030204" pitchFamily="34" charset="0"/>
              </a:rPr>
              <a:t>Both the training and testing data must be represented in same order for learning. One of the ways that data can be represented is feature-based. By features, it is meant that some attributes that are thought to capture the pattern of the data are first selected, and the entire dataset must be represented in terms of them before it is fed to a deep learning algorithm.</a:t>
            </a:r>
          </a:p>
        </p:txBody>
      </p:sp>
    </p:spTree>
    <p:extLst>
      <p:ext uri="{BB962C8B-B14F-4D97-AF65-F5344CB8AC3E}">
        <p14:creationId xmlns:p14="http://schemas.microsoft.com/office/powerpoint/2010/main" val="2247059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1543</TotalTime>
  <Words>793</Words>
  <Application>Microsoft Office PowerPoint</Application>
  <PresentationFormat>Widescreen</PresentationFormat>
  <Paragraphs>41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Trebuchet MS</vt:lpstr>
      <vt:lpstr>Wingdings 3</vt:lpstr>
      <vt:lpstr>Facet</vt:lpstr>
      <vt:lpstr>A thesis WORK ON</vt:lpstr>
      <vt:lpstr>CONTENTS:-</vt:lpstr>
      <vt:lpstr>INTRODUCTION</vt:lpstr>
      <vt:lpstr>OBJECTIVES</vt:lpstr>
      <vt:lpstr>USE OF SENTIMENT ANALYSIS</vt:lpstr>
      <vt:lpstr>METHODOLOGY</vt:lpstr>
      <vt:lpstr>TWITTER API(APPLICATION PROGRAMMING INTERFACE)</vt:lpstr>
      <vt:lpstr>USED LIBRARY</vt:lpstr>
      <vt:lpstr>FEATURE EXTRACTION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PROJECT WORK ON</dc:title>
  <dc:creator>Meghamala Bag</dc:creator>
  <cp:lastModifiedBy>Meghamala Bag</cp:lastModifiedBy>
  <cp:revision>26</cp:revision>
  <dcterms:created xsi:type="dcterms:W3CDTF">2023-04-23T04:38:26Z</dcterms:created>
  <dcterms:modified xsi:type="dcterms:W3CDTF">2023-07-09T09:58:38Z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2023-06-29T12:39:35Z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c2ea2ec8-caa2-4ecf-8e1a-1a27e4ebbda4</vt:lpwstr>
  </property>
  <property fmtid="{D5CDD505-2E9C-101B-9397-08002B2CF9AE}" pid="7" name="MSIP_Label_defa4170-0d19-0005-0004-bc88714345d2_ActionId">
    <vt:lpwstr>77fa74e1-1f4c-4242-af9e-8effc02cefed</vt:lpwstr>
  </property>
  <property fmtid="{D5CDD505-2E9C-101B-9397-08002B2CF9AE}" pid="8" name="MSIP_Label_defa4170-0d19-0005-0004-bc88714345d2_ContentBits">
    <vt:lpwstr>0</vt:lpwstr>
  </property>
</Properties>
</file>