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3A2-303C-4D5D-9FED-54F26E876D20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16BD-C4D4-4A02-9D8D-B64D4C2CD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31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3A2-303C-4D5D-9FED-54F26E876D20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16BD-C4D4-4A02-9D8D-B64D4C2CD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54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3A2-303C-4D5D-9FED-54F26E876D20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16BD-C4D4-4A02-9D8D-B64D4C2CD31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98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3A2-303C-4D5D-9FED-54F26E876D20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16BD-C4D4-4A02-9D8D-B64D4C2CD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765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3A2-303C-4D5D-9FED-54F26E876D20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16BD-C4D4-4A02-9D8D-B64D4C2CD31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4984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3A2-303C-4D5D-9FED-54F26E876D20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16BD-C4D4-4A02-9D8D-B64D4C2CD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687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3A2-303C-4D5D-9FED-54F26E876D20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16BD-C4D4-4A02-9D8D-B64D4C2CD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43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3A2-303C-4D5D-9FED-54F26E876D20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16BD-C4D4-4A02-9D8D-B64D4C2CD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86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3A2-303C-4D5D-9FED-54F26E876D20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16BD-C4D4-4A02-9D8D-B64D4C2CD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09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3A2-303C-4D5D-9FED-54F26E876D20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16BD-C4D4-4A02-9D8D-B64D4C2CD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1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3A2-303C-4D5D-9FED-54F26E876D20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16BD-C4D4-4A02-9D8D-B64D4C2CD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9420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3A2-303C-4D5D-9FED-54F26E876D20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16BD-C4D4-4A02-9D8D-B64D4C2CD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022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3A2-303C-4D5D-9FED-54F26E876D20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16BD-C4D4-4A02-9D8D-B64D4C2CD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6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3A2-303C-4D5D-9FED-54F26E876D20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16BD-C4D4-4A02-9D8D-B64D4C2CD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24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3A2-303C-4D5D-9FED-54F26E876D20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16BD-C4D4-4A02-9D8D-B64D4C2CD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697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73A2-303C-4D5D-9FED-54F26E876D20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16BD-C4D4-4A02-9D8D-B64D4C2CD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73A2-303C-4D5D-9FED-54F26E876D20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B516BD-C4D4-4A02-9D8D-B64D4C2CD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6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tchaman11" TargetMode="External"/><Relationship Id="rId2" Type="http://schemas.openxmlformats.org/officeDocument/2006/relationships/hyperlink" Target="https://www.linkedin.com/in/anilmatch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4800-07C8-4944-9F28-4DAC62D98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605849"/>
            <a:ext cx="7766936" cy="1646302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Building Netflix/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/>
              </a:rPr>
              <a:t>Hotstar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 at low cost using AI</a:t>
            </a:r>
            <a:br>
              <a:rPr lang="en-US" b="0" i="0" dirty="0">
                <a:solidFill>
                  <a:srgbClr val="333333"/>
                </a:solidFill>
                <a:effectLst/>
                <a:latin typeface="Open Sans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23760-1749-4FCB-929F-4CDE0DD7C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Anil Chandra Naidu Matcha, </a:t>
            </a:r>
            <a:r>
              <a:rPr lang="en-IN" dirty="0" err="1"/>
              <a:t>Vadoo</a:t>
            </a:r>
            <a:endParaRPr lang="en-IN" dirty="0"/>
          </a:p>
          <a:p>
            <a:r>
              <a:rPr lang="en-IN" dirty="0"/>
              <a:t>@matchaman11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52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ADDD-67CD-4513-9DD9-5882464F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EB9C0C6-D3BB-48B8-BE29-D5D511F72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25" y="1723230"/>
            <a:ext cx="5295899" cy="161051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2CE362-A453-4793-91EE-93398F409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67" y="3961879"/>
            <a:ext cx="4458716" cy="228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3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E5C4-9394-4365-BFD4-FA3D33C6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CFB4C-E0C0-40F9-A777-057C7D8E4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838325"/>
            <a:ext cx="7791450" cy="3526696"/>
          </a:xfrm>
        </p:spPr>
      </p:pic>
    </p:spTree>
    <p:extLst>
      <p:ext uri="{BB962C8B-B14F-4D97-AF65-F5344CB8AC3E}">
        <p14:creationId xmlns:p14="http://schemas.microsoft.com/office/powerpoint/2010/main" val="9078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2B41-4F58-435E-AEAC-51874B6C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ESPCN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23998E-D738-4E77-B999-374D824B3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800225"/>
            <a:ext cx="8596312" cy="3392813"/>
          </a:xfrm>
        </p:spPr>
      </p:pic>
    </p:spTree>
    <p:extLst>
      <p:ext uri="{BB962C8B-B14F-4D97-AF65-F5344CB8AC3E}">
        <p14:creationId xmlns:p14="http://schemas.microsoft.com/office/powerpoint/2010/main" val="176626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B3D2-24F2-45A1-88BE-B89DF846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SRGAN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AE182-A92A-425F-8048-AE5668E9E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1" y="1676400"/>
            <a:ext cx="8086724" cy="4365625"/>
          </a:xfrm>
        </p:spPr>
      </p:pic>
    </p:spTree>
    <p:extLst>
      <p:ext uri="{BB962C8B-B14F-4D97-AF65-F5344CB8AC3E}">
        <p14:creationId xmlns:p14="http://schemas.microsoft.com/office/powerpoint/2010/main" val="373980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2751-ED10-4F6E-8E91-E16D7753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Video Super-Resolution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A05493-F9AB-45B6-B18F-051C6541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3" y="1428751"/>
            <a:ext cx="8596312" cy="4819650"/>
          </a:xfrm>
        </p:spPr>
      </p:pic>
    </p:spTree>
    <p:extLst>
      <p:ext uri="{BB962C8B-B14F-4D97-AF65-F5344CB8AC3E}">
        <p14:creationId xmlns:p14="http://schemas.microsoft.com/office/powerpoint/2010/main" val="316815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1141-8018-4EB9-86C7-2971A84C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FRVSR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393BA-3967-4C42-B4A2-5DCEAF1E4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8" y="1804357"/>
            <a:ext cx="8596312" cy="3850949"/>
          </a:xfrm>
        </p:spPr>
      </p:pic>
    </p:spTree>
    <p:extLst>
      <p:ext uri="{BB962C8B-B14F-4D97-AF65-F5344CB8AC3E}">
        <p14:creationId xmlns:p14="http://schemas.microsoft.com/office/powerpoint/2010/main" val="136049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2CEC-6F42-4C08-8C04-CE17BE0B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OFRNet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FA95FC-986B-402F-B659-0A1A8F3AF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819275"/>
            <a:ext cx="8105775" cy="4276725"/>
          </a:xfrm>
        </p:spPr>
      </p:pic>
    </p:spTree>
    <p:extLst>
      <p:ext uri="{BB962C8B-B14F-4D97-AF65-F5344CB8AC3E}">
        <p14:creationId xmlns:p14="http://schemas.microsoft.com/office/powerpoint/2010/main" val="2962830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8136-B7DB-4F94-813D-8A92D23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9600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FA04-69DD-4131-8635-CDF6EAE5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Contact </a:t>
            </a:r>
          </a:p>
          <a:p>
            <a:pPr marL="0" indent="0">
              <a:buNone/>
            </a:pPr>
            <a:r>
              <a:rPr lang="en-IN" dirty="0" err="1"/>
              <a:t>Linkedin</a:t>
            </a:r>
            <a:r>
              <a:rPr lang="en-IN" dirty="0"/>
              <a:t> :-  </a:t>
            </a:r>
            <a:r>
              <a:rPr lang="en-IN" dirty="0">
                <a:hlinkClick r:id="rId2"/>
              </a:rPr>
              <a:t>https://www.linkedin.com/in/anilmatcha/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Twitter :- </a:t>
            </a:r>
            <a:r>
              <a:rPr lang="en-IN" dirty="0">
                <a:hlinkClick r:id="rId3"/>
              </a:rPr>
              <a:t>https://twitter.com/matchaman11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3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415845-1373-437F-A8B5-2BF391213676}"/>
              </a:ext>
            </a:extLst>
          </p:cNvPr>
          <p:cNvSpPr txBox="1">
            <a:spLocks/>
          </p:cNvSpPr>
          <p:nvPr/>
        </p:nvSpPr>
        <p:spPr>
          <a:xfrm>
            <a:off x="474661" y="48129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SPEAKER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8AE7C2-480C-40E3-AFA4-92223BF41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31059-BD28-4569-80CD-20547D99440C}"/>
              </a:ext>
            </a:extLst>
          </p:cNvPr>
          <p:cNvSpPr txBox="1">
            <a:spLocks/>
          </p:cNvSpPr>
          <p:nvPr/>
        </p:nvSpPr>
        <p:spPr>
          <a:xfrm>
            <a:off x="5654493" y="2056092"/>
            <a:ext cx="4396341" cy="42002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Co-Founder at Vadoo building SAAS platform to scale video streaming</a:t>
            </a:r>
          </a:p>
          <a:p>
            <a:r>
              <a:rPr lang="en-IN"/>
              <a:t>Previously AI engineer at Samsung, Cisco</a:t>
            </a:r>
          </a:p>
          <a:p>
            <a:r>
              <a:rPr lang="en-IN"/>
              <a:t>IIT Delhi graduate</a:t>
            </a:r>
          </a:p>
          <a:p>
            <a:r>
              <a:rPr lang="en-IN"/>
              <a:t>Instructor at Upgrad, GreatLearning, BoardInfinity and TheValleyBootcamp</a:t>
            </a:r>
          </a:p>
          <a:p>
            <a:r>
              <a:rPr lang="en-IN"/>
              <a:t>Technical Author at Paperspace, Nanonets, Fritz 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25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F576-DF87-4032-AF97-93C84381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84F312-4840-404B-A122-6A505B936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69" y="2358231"/>
            <a:ext cx="7962900" cy="3486150"/>
          </a:xfrm>
        </p:spPr>
      </p:pic>
    </p:spTree>
    <p:extLst>
      <p:ext uri="{BB962C8B-B14F-4D97-AF65-F5344CB8AC3E}">
        <p14:creationId xmlns:p14="http://schemas.microsoft.com/office/powerpoint/2010/main" val="132528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1FA9-BC80-4036-A818-D1F74EFA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EC193D-176E-41CE-A0CF-ACAB7D63A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77" y="1720055"/>
            <a:ext cx="7977981" cy="3896223"/>
          </a:xfrm>
        </p:spPr>
      </p:pic>
    </p:spTree>
    <p:extLst>
      <p:ext uri="{BB962C8B-B14F-4D97-AF65-F5344CB8AC3E}">
        <p14:creationId xmlns:p14="http://schemas.microsoft.com/office/powerpoint/2010/main" val="399867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DCFA-3CEC-41D9-85FF-89B9EBF0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F8FD5-DD10-4FEA-AD88-B4E224111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160588"/>
            <a:ext cx="8018991" cy="3881437"/>
          </a:xfrm>
        </p:spPr>
      </p:pic>
    </p:spTree>
    <p:extLst>
      <p:ext uri="{BB962C8B-B14F-4D97-AF65-F5344CB8AC3E}">
        <p14:creationId xmlns:p14="http://schemas.microsoft.com/office/powerpoint/2010/main" val="220690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7338-825C-4D97-A4DB-D7E833BD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 to CNN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80023-E089-4227-9F73-AB3C466B2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1600200"/>
            <a:ext cx="8220074" cy="4791075"/>
          </a:xfrm>
        </p:spPr>
      </p:pic>
    </p:spTree>
    <p:extLst>
      <p:ext uri="{BB962C8B-B14F-4D97-AF65-F5344CB8AC3E}">
        <p14:creationId xmlns:p14="http://schemas.microsoft.com/office/powerpoint/2010/main" val="225869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7E5A-DD24-49A5-9F91-68515843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CNN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F3D617-740A-48A4-8C3F-D71B59880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930401"/>
            <a:ext cx="8596312" cy="3756024"/>
          </a:xfrm>
        </p:spPr>
      </p:pic>
    </p:spTree>
    <p:extLst>
      <p:ext uri="{BB962C8B-B14F-4D97-AF65-F5344CB8AC3E}">
        <p14:creationId xmlns:p14="http://schemas.microsoft.com/office/powerpoint/2010/main" val="207237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AFFB-416E-4F6D-8765-EA30D071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Generative algorithms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A82284-7853-4633-8C14-4C6E57AC7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94" y="1930400"/>
            <a:ext cx="7581900" cy="3743325"/>
          </a:xfrm>
        </p:spPr>
      </p:pic>
    </p:spTree>
    <p:extLst>
      <p:ext uri="{BB962C8B-B14F-4D97-AF65-F5344CB8AC3E}">
        <p14:creationId xmlns:p14="http://schemas.microsoft.com/office/powerpoint/2010/main" val="60529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8FB2-DCA6-4102-B032-689FA631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 to Super-Resolution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B574A-E472-4313-B9FE-C60EF708F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714500"/>
            <a:ext cx="7496175" cy="4772025"/>
          </a:xfrm>
        </p:spPr>
      </p:pic>
    </p:spTree>
    <p:extLst>
      <p:ext uri="{BB962C8B-B14F-4D97-AF65-F5344CB8AC3E}">
        <p14:creationId xmlns:p14="http://schemas.microsoft.com/office/powerpoint/2010/main" val="1968435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108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Open Sans</vt:lpstr>
      <vt:lpstr>Trebuchet MS</vt:lpstr>
      <vt:lpstr>Wingdings 3</vt:lpstr>
      <vt:lpstr>Facet</vt:lpstr>
      <vt:lpstr>Building Netflix/Hotstar at low cost using AI </vt:lpstr>
      <vt:lpstr>PowerPoint Presentation</vt:lpstr>
      <vt:lpstr>Machine Learning</vt:lpstr>
      <vt:lpstr>Deep Learning</vt:lpstr>
      <vt:lpstr>Neural Network</vt:lpstr>
      <vt:lpstr>Intro to CNN</vt:lpstr>
      <vt:lpstr>CNN architecture</vt:lpstr>
      <vt:lpstr>Generative algorithms</vt:lpstr>
      <vt:lpstr>Intro to Super-Resolution</vt:lpstr>
      <vt:lpstr>Metrics</vt:lpstr>
      <vt:lpstr>Architectures</vt:lpstr>
      <vt:lpstr>ESPCN</vt:lpstr>
      <vt:lpstr>SRGAN</vt:lpstr>
      <vt:lpstr>Video Super-Resolution</vt:lpstr>
      <vt:lpstr>FRVSR</vt:lpstr>
      <vt:lpstr>OFRNet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Netflix/Hotstar at low cost using AI </dc:title>
  <dc:creator>Srinivas Jagarapu</dc:creator>
  <cp:lastModifiedBy>Srinivas Jagarapu</cp:lastModifiedBy>
  <cp:revision>8</cp:revision>
  <dcterms:created xsi:type="dcterms:W3CDTF">2020-08-15T10:00:47Z</dcterms:created>
  <dcterms:modified xsi:type="dcterms:W3CDTF">2020-08-15T19:17:58Z</dcterms:modified>
</cp:coreProperties>
</file>