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59"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7" autoAdjust="0"/>
    <p:restoredTop sz="94660"/>
  </p:normalViewPr>
  <p:slideViewPr>
    <p:cSldViewPr snapToGrid="0">
      <p:cViewPr varScale="1">
        <p:scale>
          <a:sx n="145" d="100"/>
          <a:sy n="145"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65374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56563-8B11-429F-9D96-3599E8C55E15}" type="datetimeFigureOut">
              <a:rPr lang="en-US" smtClean="0"/>
              <a:t>11/17/19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271239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192874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6544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4265185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2605012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257149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1065439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226962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423307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181035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56563-8B11-429F-9D96-3599E8C55E15}" type="datetimeFigureOut">
              <a:rPr lang="en-US" smtClean="0"/>
              <a:t>11/17/19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21834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56563-8B11-429F-9D96-3599E8C55E15}" type="datetimeFigureOut">
              <a:rPr lang="en-US" smtClean="0"/>
              <a:t>11/17/19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38575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296661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72887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656563-8B11-429F-9D96-3599E8C55E15}" type="datetimeFigureOut">
              <a:rPr lang="en-US" smtClean="0"/>
              <a:t>11/17/19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12382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56563-8B11-429F-9D96-3599E8C55E15}" type="datetimeFigureOut">
              <a:rPr lang="en-US" smtClean="0"/>
              <a:t>11/17/19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988-DA69-4F31-9A92-ADE3225ADD8E}" type="slidenum">
              <a:rPr lang="en-US" smtClean="0"/>
              <a:t>‹#›</a:t>
            </a:fld>
            <a:endParaRPr lang="en-US"/>
          </a:p>
        </p:txBody>
      </p:sp>
    </p:spTree>
    <p:extLst>
      <p:ext uri="{BB962C8B-B14F-4D97-AF65-F5344CB8AC3E}">
        <p14:creationId xmlns:p14="http://schemas.microsoft.com/office/powerpoint/2010/main" val="186580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656563-8B11-429F-9D96-3599E8C55E15}" type="datetimeFigureOut">
              <a:rPr lang="en-US" smtClean="0"/>
              <a:t>11/17/19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019988-DA69-4F31-9A92-ADE3225ADD8E}" type="slidenum">
              <a:rPr lang="en-US" smtClean="0"/>
              <a:t>‹#›</a:t>
            </a:fld>
            <a:endParaRPr lang="en-US"/>
          </a:p>
        </p:txBody>
      </p:sp>
    </p:spTree>
    <p:extLst>
      <p:ext uri="{BB962C8B-B14F-4D97-AF65-F5344CB8AC3E}">
        <p14:creationId xmlns:p14="http://schemas.microsoft.com/office/powerpoint/2010/main" val="36205693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nil-matcha/KSP-IPH-2019-table3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0F70-C260-47C5-A157-E94936F88655}"/>
              </a:ext>
            </a:extLst>
          </p:cNvPr>
          <p:cNvSpPr>
            <a:spLocks noGrp="1"/>
          </p:cNvSpPr>
          <p:nvPr>
            <p:ph type="ctrTitle"/>
          </p:nvPr>
        </p:nvSpPr>
        <p:spPr>
          <a:xfrm>
            <a:off x="1154955" y="804265"/>
            <a:ext cx="8825658" cy="3329581"/>
          </a:xfrm>
        </p:spPr>
        <p:txBody>
          <a:bodyPr/>
          <a:lstStyle/>
          <a:p>
            <a:r>
              <a:rPr lang="en-US" b="1" dirty="0"/>
              <a:t>FACE RECOGNITION</a:t>
            </a:r>
          </a:p>
        </p:txBody>
      </p:sp>
      <p:sp>
        <p:nvSpPr>
          <p:cNvPr id="3" name="Subtitle 2">
            <a:extLst>
              <a:ext uri="{FF2B5EF4-FFF2-40B4-BE49-F238E27FC236}">
                <a16:creationId xmlns:a16="http://schemas.microsoft.com/office/drawing/2014/main" id="{32D93FC5-4536-4B09-BE04-F789BC8ADFDD}"/>
              </a:ext>
            </a:extLst>
          </p:cNvPr>
          <p:cNvSpPr>
            <a:spLocks noGrp="1"/>
          </p:cNvSpPr>
          <p:nvPr>
            <p:ph type="subTitle" idx="1"/>
          </p:nvPr>
        </p:nvSpPr>
        <p:spPr>
          <a:xfrm>
            <a:off x="1154955" y="4328972"/>
            <a:ext cx="8825658" cy="530116"/>
          </a:xfrm>
        </p:spPr>
        <p:txBody>
          <a:bodyPr/>
          <a:lstStyle/>
          <a:p>
            <a:r>
              <a:rPr lang="en-IN" b="1" dirty="0">
                <a:hlinkClick r:id="rId2"/>
              </a:rPr>
              <a:t>KSP-IPH-2019-table30</a:t>
            </a:r>
            <a:endParaRPr lang="en-IN" dirty="0"/>
          </a:p>
          <a:p>
            <a:endParaRPr lang="en-US" dirty="0"/>
          </a:p>
        </p:txBody>
      </p:sp>
      <p:sp>
        <p:nvSpPr>
          <p:cNvPr id="4" name="TextBox 3">
            <a:extLst>
              <a:ext uri="{FF2B5EF4-FFF2-40B4-BE49-F238E27FC236}">
                <a16:creationId xmlns:a16="http://schemas.microsoft.com/office/drawing/2014/main" id="{621B9123-F97D-074A-A867-F194137CE84D}"/>
              </a:ext>
            </a:extLst>
          </p:cNvPr>
          <p:cNvSpPr txBox="1"/>
          <p:nvPr/>
        </p:nvSpPr>
        <p:spPr>
          <a:xfrm>
            <a:off x="1154955" y="4899573"/>
            <a:ext cx="3363421" cy="2308324"/>
          </a:xfrm>
          <a:prstGeom prst="rect">
            <a:avLst/>
          </a:prstGeom>
          <a:noFill/>
        </p:spPr>
        <p:txBody>
          <a:bodyPr wrap="none" rtlCol="0">
            <a:spAutoFit/>
          </a:bodyPr>
          <a:lstStyle/>
          <a:p>
            <a:r>
              <a:rPr lang="en-US" b="1" dirty="0"/>
              <a:t>MEMBERS</a:t>
            </a:r>
            <a:r>
              <a:rPr lang="en-US" dirty="0"/>
              <a:t>: </a:t>
            </a:r>
          </a:p>
          <a:p>
            <a:r>
              <a:rPr lang="en-US" dirty="0"/>
              <a:t>Anil Chandra Naidu </a:t>
            </a:r>
            <a:r>
              <a:rPr lang="en-US" dirty="0" err="1"/>
              <a:t>Matcha</a:t>
            </a:r>
            <a:endParaRPr lang="en-US" dirty="0"/>
          </a:p>
          <a:p>
            <a:r>
              <a:rPr lang="en-US" dirty="0"/>
              <a:t>Shubham Agnihotri</a:t>
            </a:r>
          </a:p>
          <a:p>
            <a:r>
              <a:rPr lang="en-US" dirty="0"/>
              <a:t>Kiran </a:t>
            </a:r>
            <a:r>
              <a:rPr lang="en-US" dirty="0" err="1"/>
              <a:t>Penumarthi</a:t>
            </a:r>
            <a:endParaRPr lang="en-US" dirty="0"/>
          </a:p>
          <a:p>
            <a:r>
              <a:rPr lang="en-US" dirty="0"/>
              <a:t>Chirag Saraiya</a:t>
            </a:r>
          </a:p>
          <a:p>
            <a:endParaRPr lang="en-US" dirty="0"/>
          </a:p>
          <a:p>
            <a:r>
              <a:rPr lang="en-US" dirty="0"/>
              <a:t>	</a:t>
            </a:r>
          </a:p>
          <a:p>
            <a:endParaRPr lang="en-US" dirty="0"/>
          </a:p>
        </p:txBody>
      </p:sp>
    </p:spTree>
    <p:extLst>
      <p:ext uri="{BB962C8B-B14F-4D97-AF65-F5344CB8AC3E}">
        <p14:creationId xmlns:p14="http://schemas.microsoft.com/office/powerpoint/2010/main" val="429426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DA30-A4CD-4BB1-A3E7-A65010FD68FD}"/>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0E4CF748-EF9A-4E1D-BCF5-406EDB86B857}"/>
              </a:ext>
            </a:extLst>
          </p:cNvPr>
          <p:cNvSpPr>
            <a:spLocks noGrp="1"/>
          </p:cNvSpPr>
          <p:nvPr>
            <p:ph idx="1"/>
          </p:nvPr>
        </p:nvSpPr>
        <p:spPr>
          <a:xfrm>
            <a:off x="1103312" y="2052918"/>
            <a:ext cx="8946541" cy="1982751"/>
          </a:xfrm>
        </p:spPr>
        <p:txBody>
          <a:bodyPr>
            <a:normAutofit/>
          </a:bodyPr>
          <a:lstStyle/>
          <a:p>
            <a:r>
              <a:rPr lang="en-IN" sz="2400" dirty="0"/>
              <a:t>Find the photo of a missing person from police database or string of other official databases or some social media platforms and internet in general.</a:t>
            </a:r>
          </a:p>
          <a:p>
            <a:pPr marL="0" indent="0">
              <a:buNone/>
            </a:pPr>
            <a:endParaRPr lang="en-US" sz="2400" dirty="0"/>
          </a:p>
        </p:txBody>
      </p:sp>
    </p:spTree>
    <p:extLst>
      <p:ext uri="{BB962C8B-B14F-4D97-AF65-F5344CB8AC3E}">
        <p14:creationId xmlns:p14="http://schemas.microsoft.com/office/powerpoint/2010/main" val="358878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9EA3-00A8-472B-95B1-1CC388B33D33}"/>
              </a:ext>
            </a:extLst>
          </p:cNvPr>
          <p:cNvSpPr>
            <a:spLocks noGrp="1"/>
          </p:cNvSpPr>
          <p:nvPr>
            <p:ph type="title"/>
          </p:nvPr>
        </p:nvSpPr>
        <p:spPr/>
        <p:txBody>
          <a:bodyPr/>
          <a:lstStyle/>
          <a:p>
            <a:r>
              <a:rPr lang="en-US" b="1" dirty="0"/>
              <a:t>BLOCKERS</a:t>
            </a:r>
          </a:p>
        </p:txBody>
      </p:sp>
      <p:sp>
        <p:nvSpPr>
          <p:cNvPr id="3" name="Content Placeholder 2">
            <a:extLst>
              <a:ext uri="{FF2B5EF4-FFF2-40B4-BE49-F238E27FC236}">
                <a16:creationId xmlns:a16="http://schemas.microsoft.com/office/drawing/2014/main" id="{B8906BAC-A37C-4113-A0B3-82879563832B}"/>
              </a:ext>
            </a:extLst>
          </p:cNvPr>
          <p:cNvSpPr>
            <a:spLocks noGrp="1"/>
          </p:cNvSpPr>
          <p:nvPr>
            <p:ph idx="1"/>
          </p:nvPr>
        </p:nvSpPr>
        <p:spPr/>
        <p:txBody>
          <a:bodyPr>
            <a:normAutofit/>
          </a:bodyPr>
          <a:lstStyle/>
          <a:p>
            <a:r>
              <a:rPr lang="en-IN" sz="2400" dirty="0"/>
              <a:t>The Dataset Provided is of low resolution, </a:t>
            </a:r>
            <a:r>
              <a:rPr lang="en-IN" sz="2400" dirty="0" err="1"/>
              <a:t>hazzy</a:t>
            </a:r>
            <a:r>
              <a:rPr lang="en-IN" sz="2400" dirty="0"/>
              <a:t>, and inadequate in Number.</a:t>
            </a:r>
          </a:p>
          <a:p>
            <a:endParaRPr lang="en-IN" sz="2400" dirty="0"/>
          </a:p>
          <a:p>
            <a:r>
              <a:rPr lang="en-IN" sz="2400" dirty="0"/>
              <a:t>The above blocker blocks us down to avoid </a:t>
            </a:r>
            <a:r>
              <a:rPr lang="en-IN" sz="2400" dirty="0" err="1"/>
              <a:t>OpenCv</a:t>
            </a:r>
            <a:r>
              <a:rPr lang="en-IN" sz="2400" dirty="0"/>
              <a:t> approach and directs us to Deep Neural Networks(DNN). Training a DNN requires a Huge amount of data.</a:t>
            </a:r>
          </a:p>
          <a:p>
            <a:pPr marL="0" indent="0">
              <a:buNone/>
            </a:pPr>
            <a:endParaRPr lang="en-US" sz="2400" dirty="0"/>
          </a:p>
        </p:txBody>
      </p:sp>
    </p:spTree>
    <p:extLst>
      <p:ext uri="{BB962C8B-B14F-4D97-AF65-F5344CB8AC3E}">
        <p14:creationId xmlns:p14="http://schemas.microsoft.com/office/powerpoint/2010/main" val="388334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A1DF-2A1E-2743-BDF2-6447ADBF5795}"/>
              </a:ext>
            </a:extLst>
          </p:cNvPr>
          <p:cNvSpPr>
            <a:spLocks noGrp="1"/>
          </p:cNvSpPr>
          <p:nvPr>
            <p:ph type="title"/>
          </p:nvPr>
        </p:nvSpPr>
        <p:spPr/>
        <p:txBody>
          <a:bodyPr/>
          <a:lstStyle/>
          <a:p>
            <a:r>
              <a:rPr lang="en-IN" b="1" dirty="0"/>
              <a:t>Approach:</a:t>
            </a:r>
            <a:br>
              <a:rPr lang="en-IN" b="1" dirty="0"/>
            </a:br>
            <a:endParaRPr lang="en-US" dirty="0"/>
          </a:p>
        </p:txBody>
      </p:sp>
      <p:sp>
        <p:nvSpPr>
          <p:cNvPr id="3" name="Content Placeholder 2">
            <a:extLst>
              <a:ext uri="{FF2B5EF4-FFF2-40B4-BE49-F238E27FC236}">
                <a16:creationId xmlns:a16="http://schemas.microsoft.com/office/drawing/2014/main" id="{D6344ABB-A64E-FB47-B173-F2DEA119A324}"/>
              </a:ext>
            </a:extLst>
          </p:cNvPr>
          <p:cNvSpPr>
            <a:spLocks noGrp="1"/>
          </p:cNvSpPr>
          <p:nvPr>
            <p:ph idx="1"/>
          </p:nvPr>
        </p:nvSpPr>
        <p:spPr>
          <a:xfrm>
            <a:off x="786789" y="1499003"/>
            <a:ext cx="8946541" cy="4195481"/>
          </a:xfrm>
        </p:spPr>
        <p:txBody>
          <a:bodyPr/>
          <a:lstStyle/>
          <a:p>
            <a:pPr marL="0" indent="0">
              <a:buNone/>
            </a:pPr>
            <a:r>
              <a:rPr lang="en-IN" dirty="0"/>
              <a:t>We divided the problem into 2 stages</a:t>
            </a:r>
          </a:p>
          <a:p>
            <a:pPr marL="0" indent="0">
              <a:buNone/>
            </a:pPr>
            <a:r>
              <a:rPr lang="en-IN" dirty="0"/>
              <a:t>1&gt;1st stage consists of Face detection </a:t>
            </a:r>
            <a:r>
              <a:rPr lang="en-IN" dirty="0" err="1"/>
              <a:t>i.e</a:t>
            </a:r>
            <a:r>
              <a:rPr lang="en-IN" dirty="0"/>
              <a:t> detecting a face and it's coordinates in an image. We did this by using MTCNN architecture.</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A7FBFF53-D262-1841-B80D-811ED9B8C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34" y="2722196"/>
            <a:ext cx="9283700" cy="3365500"/>
          </a:xfrm>
          <a:prstGeom prst="rect">
            <a:avLst/>
          </a:prstGeom>
        </p:spPr>
      </p:pic>
    </p:spTree>
    <p:extLst>
      <p:ext uri="{BB962C8B-B14F-4D97-AF65-F5344CB8AC3E}">
        <p14:creationId xmlns:p14="http://schemas.microsoft.com/office/powerpoint/2010/main" val="251095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65F2AC-5463-8047-AAA4-B23077A32416}"/>
              </a:ext>
            </a:extLst>
          </p:cNvPr>
          <p:cNvSpPr>
            <a:spLocks noGrp="1"/>
          </p:cNvSpPr>
          <p:nvPr>
            <p:ph idx="1"/>
          </p:nvPr>
        </p:nvSpPr>
        <p:spPr>
          <a:xfrm>
            <a:off x="804374" y="487888"/>
            <a:ext cx="8946541" cy="4195481"/>
          </a:xfrm>
        </p:spPr>
        <p:txBody>
          <a:bodyPr/>
          <a:lstStyle/>
          <a:p>
            <a:r>
              <a:rPr lang="en-IN" b="1" dirty="0"/>
              <a:t>2&gt;Face Recognition</a:t>
            </a:r>
            <a:r>
              <a:rPr lang="en-IN" dirty="0"/>
              <a:t> For face recognition we used a Inception-Resnet based architecture to recognize the faces sent by detector. Detector crops the image across the bounding box which is sent to recognizer</a:t>
            </a:r>
          </a:p>
          <a:p>
            <a:endParaRPr lang="en-IN"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80F7E876-6916-9F43-8BD4-82E7FD303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249" y="1917817"/>
            <a:ext cx="8318457" cy="4546600"/>
          </a:xfrm>
          <a:prstGeom prst="rect">
            <a:avLst/>
          </a:prstGeom>
        </p:spPr>
      </p:pic>
    </p:spTree>
    <p:extLst>
      <p:ext uri="{BB962C8B-B14F-4D97-AF65-F5344CB8AC3E}">
        <p14:creationId xmlns:p14="http://schemas.microsoft.com/office/powerpoint/2010/main" val="241955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6DE6-AD23-654D-89F5-D54E0ADCCC20}"/>
              </a:ext>
            </a:extLst>
          </p:cNvPr>
          <p:cNvSpPr>
            <a:spLocks noGrp="1"/>
          </p:cNvSpPr>
          <p:nvPr>
            <p:ph type="title"/>
          </p:nvPr>
        </p:nvSpPr>
        <p:spPr/>
        <p:txBody>
          <a:bodyPr/>
          <a:lstStyle/>
          <a:p>
            <a:r>
              <a:rPr lang="en-IN" b="1" dirty="0"/>
              <a:t>Results:</a:t>
            </a:r>
            <a:br>
              <a:rPr lang="en-IN" b="1" dirty="0"/>
            </a:br>
            <a:endParaRPr lang="en-US" dirty="0"/>
          </a:p>
        </p:txBody>
      </p:sp>
      <p:sp>
        <p:nvSpPr>
          <p:cNvPr id="3" name="Content Placeholder 2">
            <a:extLst>
              <a:ext uri="{FF2B5EF4-FFF2-40B4-BE49-F238E27FC236}">
                <a16:creationId xmlns:a16="http://schemas.microsoft.com/office/drawing/2014/main" id="{E3E93249-A11E-E543-AE8C-E984E02171DC}"/>
              </a:ext>
            </a:extLst>
          </p:cNvPr>
          <p:cNvSpPr>
            <a:spLocks noGrp="1"/>
          </p:cNvSpPr>
          <p:nvPr>
            <p:ph idx="1"/>
          </p:nvPr>
        </p:nvSpPr>
        <p:spPr>
          <a:xfrm>
            <a:off x="875201" y="1152983"/>
            <a:ext cx="8946541" cy="4195481"/>
          </a:xfrm>
        </p:spPr>
        <p:txBody>
          <a:bodyPr/>
          <a:lstStyle/>
          <a:p>
            <a:r>
              <a:rPr lang="en-IN" dirty="0"/>
              <a:t>The main task of the competition is to match images of people dead by natural causes with images from arrested/wanted/missing people images and to provide best match. As we can see the outputs are pretty awesome considering the limited amount of data and the noise present in most of the dead images</a:t>
            </a:r>
            <a:endParaRPr lang="en-US" dirty="0"/>
          </a:p>
        </p:txBody>
      </p:sp>
      <p:pic>
        <p:nvPicPr>
          <p:cNvPr id="5" name="Picture 4" descr="A group of people posing for the camera&#10;&#10;Description automatically generated">
            <a:extLst>
              <a:ext uri="{FF2B5EF4-FFF2-40B4-BE49-F238E27FC236}">
                <a16:creationId xmlns:a16="http://schemas.microsoft.com/office/drawing/2014/main" id="{1762E509-FC5A-E248-9C08-DC9F2ED12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189" y="2873415"/>
            <a:ext cx="6530055" cy="3838929"/>
          </a:xfrm>
          <a:prstGeom prst="rect">
            <a:avLst/>
          </a:prstGeom>
        </p:spPr>
      </p:pic>
    </p:spTree>
    <p:extLst>
      <p:ext uri="{BB962C8B-B14F-4D97-AF65-F5344CB8AC3E}">
        <p14:creationId xmlns:p14="http://schemas.microsoft.com/office/powerpoint/2010/main" val="359264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B6DA2-9DE3-7449-B67C-10C13FA516EC}"/>
              </a:ext>
            </a:extLst>
          </p:cNvPr>
          <p:cNvSpPr>
            <a:spLocks noGrp="1"/>
          </p:cNvSpPr>
          <p:nvPr>
            <p:ph idx="1"/>
          </p:nvPr>
        </p:nvSpPr>
        <p:spPr>
          <a:xfrm>
            <a:off x="690717" y="591015"/>
            <a:ext cx="8946541" cy="5133277"/>
          </a:xfrm>
        </p:spPr>
        <p:txBody>
          <a:bodyPr>
            <a:normAutofit fontScale="92500" lnSpcReduction="20000"/>
          </a:bodyPr>
          <a:lstStyle/>
          <a:p>
            <a:r>
              <a:rPr lang="en-IN" b="1" dirty="0"/>
              <a:t>Facial Recognition over given database:</a:t>
            </a:r>
          </a:p>
          <a:p>
            <a:pPr marL="0" indent="0">
              <a:buNone/>
            </a:pPr>
            <a:r>
              <a:rPr lang="en-IN" dirty="0"/>
              <a:t>	We have developed an Algorithm which gives </a:t>
            </a:r>
            <a:r>
              <a:rPr lang="en-IN" b="1" dirty="0"/>
              <a:t>97.9 % accuracy</a:t>
            </a:r>
            <a:r>
              <a:rPr lang="en-IN" dirty="0"/>
              <a:t> which 	is comparable to the state of the art given it was trained over a very 	clean and good dataset.</a:t>
            </a:r>
          </a:p>
          <a:p>
            <a:r>
              <a:rPr lang="en-IN" b="1" dirty="0"/>
              <a:t>Facial Recognition over internet data:</a:t>
            </a:r>
          </a:p>
          <a:p>
            <a:pPr marL="0" indent="0">
              <a:buNone/>
            </a:pPr>
            <a:r>
              <a:rPr lang="en-IN" dirty="0"/>
              <a:t>	We wanted to check the model performance on unseen type of data. 	So we have scraped web for data of 30 celebrities and were able to 	produce similar results as above mentioned</a:t>
            </a:r>
          </a:p>
          <a:p>
            <a:r>
              <a:rPr lang="en-IN" b="1" dirty="0"/>
              <a:t>Facial Recognition on different hardware data:</a:t>
            </a:r>
          </a:p>
          <a:p>
            <a:pPr marL="0" indent="0">
              <a:buNone/>
            </a:pPr>
            <a:r>
              <a:rPr lang="en-IN" dirty="0"/>
              <a:t>	We wanted to test model reliability by checking with images taken 	from different hardware devices such as multiple phone cameras, 	webcam from computer etc. and our model was able to recognize all 	the variants with reliable accuracy.</a:t>
            </a:r>
          </a:p>
          <a:p>
            <a:r>
              <a:rPr lang="en-IN" b="1" dirty="0"/>
              <a:t>Facial Recognition on different hardware data:</a:t>
            </a:r>
          </a:p>
          <a:p>
            <a:pPr marL="0" indent="0">
              <a:buNone/>
            </a:pPr>
            <a:r>
              <a:rPr lang="en-IN" dirty="0"/>
              <a:t>	We ran the model over a live webcam and the model was able to 	work at a speed of 5 - 10 Frames Per Second(FPS).</a:t>
            </a:r>
          </a:p>
          <a:p>
            <a:endParaRPr lang="en-US" dirty="0"/>
          </a:p>
        </p:txBody>
      </p:sp>
    </p:spTree>
    <p:extLst>
      <p:ext uri="{BB962C8B-B14F-4D97-AF65-F5344CB8AC3E}">
        <p14:creationId xmlns:p14="http://schemas.microsoft.com/office/powerpoint/2010/main" val="407517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F27A-72BE-4A18-AB5A-8D6D3648B6A2}"/>
              </a:ext>
            </a:extLst>
          </p:cNvPr>
          <p:cNvSpPr>
            <a:spLocks noGrp="1"/>
          </p:cNvSpPr>
          <p:nvPr>
            <p:ph type="title"/>
          </p:nvPr>
        </p:nvSpPr>
        <p:spPr/>
        <p:txBody>
          <a:bodyPr/>
          <a:lstStyle/>
          <a:p>
            <a:r>
              <a:rPr lang="en-US" b="1" dirty="0"/>
              <a:t>Choice of Technology	</a:t>
            </a:r>
          </a:p>
        </p:txBody>
      </p:sp>
      <p:sp>
        <p:nvSpPr>
          <p:cNvPr id="3" name="Content Placeholder 2">
            <a:extLst>
              <a:ext uri="{FF2B5EF4-FFF2-40B4-BE49-F238E27FC236}">
                <a16:creationId xmlns:a16="http://schemas.microsoft.com/office/drawing/2014/main" id="{8C4DD85C-BC03-40D7-B39F-BDA15023B81F}"/>
              </a:ext>
            </a:extLst>
          </p:cNvPr>
          <p:cNvSpPr>
            <a:spLocks noGrp="1"/>
          </p:cNvSpPr>
          <p:nvPr>
            <p:ph idx="1"/>
          </p:nvPr>
        </p:nvSpPr>
        <p:spPr/>
        <p:txBody>
          <a:bodyPr>
            <a:normAutofit/>
          </a:bodyPr>
          <a:lstStyle/>
          <a:p>
            <a:r>
              <a:rPr lang="en-US" sz="2400" dirty="0" err="1"/>
              <a:t>Tensorflow</a:t>
            </a:r>
            <a:r>
              <a:rPr lang="en-US" sz="2400" dirty="0"/>
              <a:t>, </a:t>
            </a:r>
            <a:r>
              <a:rPr lang="en-US" sz="2400" dirty="0" err="1"/>
              <a:t>Keras</a:t>
            </a:r>
            <a:endParaRPr lang="en-US" sz="2400" dirty="0"/>
          </a:p>
          <a:p>
            <a:r>
              <a:rPr lang="en-US" sz="2400" dirty="0"/>
              <a:t>Google </a:t>
            </a:r>
            <a:r>
              <a:rPr lang="en-US" sz="2400" dirty="0" err="1"/>
              <a:t>colab</a:t>
            </a:r>
            <a:endParaRPr lang="en-US" sz="2400" dirty="0"/>
          </a:p>
          <a:p>
            <a:r>
              <a:rPr lang="en-US" sz="2400" dirty="0"/>
              <a:t>Open source India face dataset</a:t>
            </a:r>
          </a:p>
          <a:p>
            <a:r>
              <a:rPr lang="en-US" sz="2400" dirty="0" err="1"/>
              <a:t>Facenet</a:t>
            </a:r>
            <a:r>
              <a:rPr lang="en-US" sz="2400" dirty="0"/>
              <a:t>, MTCNN</a:t>
            </a:r>
          </a:p>
        </p:txBody>
      </p:sp>
    </p:spTree>
    <p:extLst>
      <p:ext uri="{BB962C8B-B14F-4D97-AF65-F5344CB8AC3E}">
        <p14:creationId xmlns:p14="http://schemas.microsoft.com/office/powerpoint/2010/main" val="399155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3188-050A-704F-B0E2-D478D593D9E9}"/>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914AC628-F9AE-9B43-A7F8-30B31719CD21}"/>
              </a:ext>
            </a:extLst>
          </p:cNvPr>
          <p:cNvSpPr>
            <a:spLocks noGrp="1"/>
          </p:cNvSpPr>
          <p:nvPr>
            <p:ph idx="1"/>
          </p:nvPr>
        </p:nvSpPr>
        <p:spPr/>
        <p:txBody>
          <a:bodyPr>
            <a:normAutofit/>
          </a:bodyPr>
          <a:lstStyle/>
          <a:p>
            <a:pPr marL="0" indent="0">
              <a:buNone/>
            </a:pPr>
            <a:r>
              <a:rPr lang="en-US" sz="4400" dirty="0"/>
              <a:t>						</a:t>
            </a:r>
          </a:p>
          <a:p>
            <a:pPr marL="0" indent="0">
              <a:buNone/>
            </a:pPr>
            <a:r>
              <a:rPr lang="en-US" sz="4400" dirty="0"/>
              <a:t>							Q &amp; A ?</a:t>
            </a:r>
          </a:p>
        </p:txBody>
      </p:sp>
    </p:spTree>
    <p:extLst>
      <p:ext uri="{BB962C8B-B14F-4D97-AF65-F5344CB8AC3E}">
        <p14:creationId xmlns:p14="http://schemas.microsoft.com/office/powerpoint/2010/main" val="4006696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428</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FACE RECOGNITION</vt:lpstr>
      <vt:lpstr>PROBLEM STATEMENT</vt:lpstr>
      <vt:lpstr>BLOCKERS</vt:lpstr>
      <vt:lpstr>Approach: </vt:lpstr>
      <vt:lpstr>PowerPoint Presentation</vt:lpstr>
      <vt:lpstr>Results: </vt:lpstr>
      <vt:lpstr>PowerPoint Presentation</vt:lpstr>
      <vt:lpstr>Choice of Technology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Jhansi Matcha</dc:creator>
  <cp:lastModifiedBy>Chirag Saraiya (csaraiya)</cp:lastModifiedBy>
  <cp:revision>17</cp:revision>
  <dcterms:created xsi:type="dcterms:W3CDTF">2019-11-16T13:22:53Z</dcterms:created>
  <dcterms:modified xsi:type="dcterms:W3CDTF">2019-11-17T09:48:47Z</dcterms:modified>
</cp:coreProperties>
</file>