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9050" y="748800"/>
            <a:ext cx="3645899" cy="36458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 name="Shape 11"/>
          <p:cNvSpPr txBox="1"/>
          <p:nvPr>
            <p:ph type="ctrTitle"/>
          </p:nvPr>
        </p:nvSpPr>
        <p:spPr>
          <a:xfrm>
            <a:off x="3096250" y="1627200"/>
            <a:ext cx="2951399" cy="1584300"/>
          </a:xfrm>
          <a:prstGeom prst="rect">
            <a:avLst/>
          </a:prstGeom>
        </p:spPr>
        <p:txBody>
          <a:bodyPr anchorCtr="0" anchor="ctr" bIns="91425" lIns="91425" rIns="91425" tIns="91425"/>
          <a:lstStyle>
            <a:lvl1pPr algn="ctr">
              <a:spcBef>
                <a:spcPts val="0"/>
              </a:spcBef>
              <a:buClr>
                <a:schemeClr val="lt1"/>
              </a:buClr>
              <a:buFont typeface="Lato"/>
              <a:defRPr>
                <a:solidFill>
                  <a:schemeClr val="lt1"/>
                </a:solidFill>
                <a:latin typeface="Lato"/>
                <a:ea typeface="Lato"/>
                <a:cs typeface="Lato"/>
                <a:sym typeface="Lato"/>
              </a:defRPr>
            </a:lvl1pPr>
            <a:lvl2pPr algn="ctr">
              <a:spcBef>
                <a:spcPts val="0"/>
              </a:spcBef>
              <a:buClr>
                <a:schemeClr val="lt1"/>
              </a:buClr>
              <a:buFont typeface="Lato"/>
              <a:defRPr>
                <a:solidFill>
                  <a:schemeClr val="lt1"/>
                </a:solidFill>
                <a:latin typeface="Lato"/>
                <a:ea typeface="Lato"/>
                <a:cs typeface="Lato"/>
                <a:sym typeface="Lato"/>
              </a:defRPr>
            </a:lvl2pPr>
            <a:lvl3pPr algn="ctr">
              <a:spcBef>
                <a:spcPts val="0"/>
              </a:spcBef>
              <a:buClr>
                <a:schemeClr val="lt1"/>
              </a:buClr>
              <a:buFont typeface="Lato"/>
              <a:defRPr>
                <a:solidFill>
                  <a:schemeClr val="lt1"/>
                </a:solidFill>
                <a:latin typeface="Lato"/>
                <a:ea typeface="Lato"/>
                <a:cs typeface="Lato"/>
                <a:sym typeface="Lato"/>
              </a:defRPr>
            </a:lvl3pPr>
            <a:lvl4pPr algn="ctr">
              <a:spcBef>
                <a:spcPts val="0"/>
              </a:spcBef>
              <a:buClr>
                <a:schemeClr val="lt1"/>
              </a:buClr>
              <a:buFont typeface="Lato"/>
              <a:defRPr>
                <a:solidFill>
                  <a:schemeClr val="lt1"/>
                </a:solidFill>
                <a:latin typeface="Lato"/>
                <a:ea typeface="Lato"/>
                <a:cs typeface="Lato"/>
                <a:sym typeface="Lato"/>
              </a:defRPr>
            </a:lvl4pPr>
            <a:lvl5pPr algn="ctr">
              <a:spcBef>
                <a:spcPts val="0"/>
              </a:spcBef>
              <a:buClr>
                <a:schemeClr val="lt1"/>
              </a:buClr>
              <a:buFont typeface="Lato"/>
              <a:defRPr>
                <a:solidFill>
                  <a:schemeClr val="lt1"/>
                </a:solidFill>
                <a:latin typeface="Lato"/>
                <a:ea typeface="Lato"/>
                <a:cs typeface="Lato"/>
                <a:sym typeface="Lato"/>
              </a:defRPr>
            </a:lvl5pPr>
            <a:lvl6pPr algn="ctr">
              <a:spcBef>
                <a:spcPts val="0"/>
              </a:spcBef>
              <a:buClr>
                <a:schemeClr val="lt1"/>
              </a:buClr>
              <a:buFont typeface="Lato"/>
              <a:defRPr>
                <a:solidFill>
                  <a:schemeClr val="lt1"/>
                </a:solidFill>
                <a:latin typeface="Lato"/>
                <a:ea typeface="Lato"/>
                <a:cs typeface="Lato"/>
                <a:sym typeface="Lato"/>
              </a:defRPr>
            </a:lvl6pPr>
            <a:lvl7pPr algn="ctr">
              <a:spcBef>
                <a:spcPts val="0"/>
              </a:spcBef>
              <a:buClr>
                <a:schemeClr val="lt1"/>
              </a:buClr>
              <a:buFont typeface="Lato"/>
              <a:defRPr>
                <a:solidFill>
                  <a:schemeClr val="lt1"/>
                </a:solidFill>
                <a:latin typeface="Lato"/>
                <a:ea typeface="Lato"/>
                <a:cs typeface="Lato"/>
                <a:sym typeface="Lato"/>
              </a:defRPr>
            </a:lvl7pPr>
            <a:lvl8pPr algn="ctr">
              <a:spcBef>
                <a:spcPts val="0"/>
              </a:spcBef>
              <a:buClr>
                <a:schemeClr val="lt1"/>
              </a:buClr>
              <a:buFont typeface="Lato"/>
              <a:defRPr>
                <a:solidFill>
                  <a:schemeClr val="lt1"/>
                </a:solidFill>
                <a:latin typeface="Lato"/>
                <a:ea typeface="Lato"/>
                <a:cs typeface="Lato"/>
                <a:sym typeface="Lato"/>
              </a:defRPr>
            </a:lvl8pPr>
            <a:lvl9pPr algn="ctr">
              <a:spcBef>
                <a:spcPts val="0"/>
              </a:spcBef>
              <a:buClr>
                <a:schemeClr val="lt1"/>
              </a:buClr>
              <a:buFont typeface="Lato"/>
              <a:defRPr>
                <a:solidFill>
                  <a:schemeClr val="lt1"/>
                </a:solidFill>
                <a:latin typeface="Lato"/>
                <a:ea typeface="Lato"/>
                <a:cs typeface="Lato"/>
                <a:sym typeface="Lato"/>
              </a:defRPr>
            </a:lvl9pPr>
          </a:lstStyle>
          <a:p/>
        </p:txBody>
      </p:sp>
      <p:sp>
        <p:nvSpPr>
          <p:cNvPr id="12" name="Shape 12"/>
          <p:cNvSpPr txBox="1"/>
          <p:nvPr>
            <p:ph idx="1" type="subTitle"/>
          </p:nvPr>
        </p:nvSpPr>
        <p:spPr>
          <a:xfrm>
            <a:off x="3096362" y="3266930"/>
            <a:ext cx="2951399" cy="701399"/>
          </a:xfrm>
          <a:prstGeom prst="rect">
            <a:avLst/>
          </a:prstGeom>
        </p:spPr>
        <p:txBody>
          <a:bodyPr anchorCtr="0" anchor="b" bIns="91425" lIns="91425" rIns="91425" tIns="91425"/>
          <a:lstStyle>
            <a:lvl1pPr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3" name="Shape 1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49" name="Shape 49"/>
          <p:cNvSpPr txBox="1"/>
          <p:nvPr>
            <p:ph type="title"/>
          </p:nvPr>
        </p:nvSpPr>
        <p:spPr>
          <a:xfrm>
            <a:off x="311700" y="1233100"/>
            <a:ext cx="8520599" cy="1610100"/>
          </a:xfrm>
          <a:prstGeom prst="rect">
            <a:avLst/>
          </a:prstGeom>
        </p:spPr>
        <p:txBody>
          <a:bodyPr anchorCtr="0" anchor="b" bIns="91425" lIns="91425" rIns="91425" tIns="91425"/>
          <a:lstStyle>
            <a:lvl1pPr algn="ctr">
              <a:spcBef>
                <a:spcPts val="0"/>
              </a:spcBef>
              <a:buSzPct val="100000"/>
              <a:buFont typeface="Lato"/>
              <a:defRPr sz="10000">
                <a:latin typeface="Lato"/>
                <a:ea typeface="Lato"/>
                <a:cs typeface="Lato"/>
                <a:sym typeface="Lato"/>
              </a:defRPr>
            </a:lvl1pPr>
            <a:lvl2pPr algn="ctr">
              <a:spcBef>
                <a:spcPts val="0"/>
              </a:spcBef>
              <a:buSzPct val="100000"/>
              <a:buFont typeface="Lato"/>
              <a:defRPr sz="10000">
                <a:latin typeface="Lato"/>
                <a:ea typeface="Lato"/>
                <a:cs typeface="Lato"/>
                <a:sym typeface="Lato"/>
              </a:defRPr>
            </a:lvl2pPr>
            <a:lvl3pPr algn="ctr">
              <a:spcBef>
                <a:spcPts val="0"/>
              </a:spcBef>
              <a:buSzPct val="100000"/>
              <a:buFont typeface="Lato"/>
              <a:defRPr sz="10000">
                <a:latin typeface="Lato"/>
                <a:ea typeface="Lato"/>
                <a:cs typeface="Lato"/>
                <a:sym typeface="Lato"/>
              </a:defRPr>
            </a:lvl3pPr>
            <a:lvl4pPr algn="ctr">
              <a:spcBef>
                <a:spcPts val="0"/>
              </a:spcBef>
              <a:buSzPct val="100000"/>
              <a:buFont typeface="Lato"/>
              <a:defRPr sz="10000">
                <a:latin typeface="Lato"/>
                <a:ea typeface="Lato"/>
                <a:cs typeface="Lato"/>
                <a:sym typeface="Lato"/>
              </a:defRPr>
            </a:lvl4pPr>
            <a:lvl5pPr algn="ctr">
              <a:spcBef>
                <a:spcPts val="0"/>
              </a:spcBef>
              <a:buSzPct val="100000"/>
              <a:buFont typeface="Lato"/>
              <a:defRPr sz="10000">
                <a:latin typeface="Lato"/>
                <a:ea typeface="Lato"/>
                <a:cs typeface="Lato"/>
                <a:sym typeface="Lato"/>
              </a:defRPr>
            </a:lvl5pPr>
            <a:lvl6pPr algn="ctr">
              <a:spcBef>
                <a:spcPts val="0"/>
              </a:spcBef>
              <a:buSzPct val="100000"/>
              <a:buFont typeface="Lato"/>
              <a:defRPr sz="10000">
                <a:latin typeface="Lato"/>
                <a:ea typeface="Lato"/>
                <a:cs typeface="Lato"/>
                <a:sym typeface="Lato"/>
              </a:defRPr>
            </a:lvl6pPr>
            <a:lvl7pPr algn="ctr">
              <a:spcBef>
                <a:spcPts val="0"/>
              </a:spcBef>
              <a:buSzPct val="100000"/>
              <a:buFont typeface="Lato"/>
              <a:defRPr sz="10000">
                <a:latin typeface="Lato"/>
                <a:ea typeface="Lato"/>
                <a:cs typeface="Lato"/>
                <a:sym typeface="Lato"/>
              </a:defRPr>
            </a:lvl7pPr>
            <a:lvl8pPr algn="ctr">
              <a:spcBef>
                <a:spcPts val="0"/>
              </a:spcBef>
              <a:buSzPct val="100000"/>
              <a:buFont typeface="Lato"/>
              <a:defRPr sz="10000">
                <a:latin typeface="Lato"/>
                <a:ea typeface="Lato"/>
                <a:cs typeface="Lato"/>
                <a:sym typeface="Lato"/>
              </a:defRPr>
            </a:lvl8pPr>
            <a:lvl9pPr algn="ctr">
              <a:spcBef>
                <a:spcPts val="0"/>
              </a:spcBef>
              <a:buSzPct val="100000"/>
              <a:buFont typeface="Lato"/>
              <a:defRPr sz="10000">
                <a:latin typeface="Lato"/>
                <a:ea typeface="Lato"/>
                <a:cs typeface="Lato"/>
                <a:sym typeface="Lato"/>
              </a:defRPr>
            </a:lvl9pPr>
          </a:lstStyle>
          <a:p/>
        </p:txBody>
      </p:sp>
      <p:sp>
        <p:nvSpPr>
          <p:cNvPr id="50" name="Shape 50"/>
          <p:cNvSpPr txBox="1"/>
          <p:nvPr>
            <p:ph idx="1" type="body"/>
          </p:nvPr>
        </p:nvSpPr>
        <p:spPr>
          <a:xfrm>
            <a:off x="311700" y="29194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509550" y="1423875"/>
            <a:ext cx="8124900" cy="1798199"/>
          </a:xfrm>
          <a:prstGeom prst="rect">
            <a:avLst/>
          </a:prstGeom>
        </p:spPr>
        <p:txBody>
          <a:bodyPr anchorCtr="0" anchor="ctr" bIns="91425" lIns="91425" rIns="91425" tIns="91425"/>
          <a:lstStyle>
            <a:lvl1pPr algn="ctr">
              <a:spcBef>
                <a:spcPts val="0"/>
              </a:spcBef>
              <a:buClr>
                <a:schemeClr val="lt1"/>
              </a:buClr>
              <a:buSzPct val="100000"/>
              <a:buFont typeface="Lato"/>
              <a:defRPr b="0" sz="4800">
                <a:solidFill>
                  <a:schemeClr val="lt1"/>
                </a:solidFill>
                <a:latin typeface="Lato"/>
                <a:ea typeface="Lato"/>
                <a:cs typeface="Lato"/>
                <a:sym typeface="Lato"/>
              </a:defRPr>
            </a:lvl1pPr>
            <a:lvl2pPr algn="ctr">
              <a:spcBef>
                <a:spcPts val="0"/>
              </a:spcBef>
              <a:buClr>
                <a:schemeClr val="lt1"/>
              </a:buClr>
              <a:buSzPct val="100000"/>
              <a:buFont typeface="Lato"/>
              <a:defRPr b="0" sz="4800">
                <a:solidFill>
                  <a:schemeClr val="lt1"/>
                </a:solidFill>
                <a:latin typeface="Lato"/>
                <a:ea typeface="Lato"/>
                <a:cs typeface="Lato"/>
                <a:sym typeface="Lato"/>
              </a:defRPr>
            </a:lvl2pPr>
            <a:lvl3pPr algn="ctr">
              <a:spcBef>
                <a:spcPts val="0"/>
              </a:spcBef>
              <a:buClr>
                <a:schemeClr val="lt1"/>
              </a:buClr>
              <a:buSzPct val="100000"/>
              <a:buFont typeface="Lato"/>
              <a:defRPr b="0" sz="4800">
                <a:solidFill>
                  <a:schemeClr val="lt1"/>
                </a:solidFill>
                <a:latin typeface="Lato"/>
                <a:ea typeface="Lato"/>
                <a:cs typeface="Lato"/>
                <a:sym typeface="Lato"/>
              </a:defRPr>
            </a:lvl3pPr>
            <a:lvl4pPr algn="ctr">
              <a:spcBef>
                <a:spcPts val="0"/>
              </a:spcBef>
              <a:buClr>
                <a:schemeClr val="lt1"/>
              </a:buClr>
              <a:buSzPct val="100000"/>
              <a:buFont typeface="Lato"/>
              <a:defRPr b="0" sz="4800">
                <a:solidFill>
                  <a:schemeClr val="lt1"/>
                </a:solidFill>
                <a:latin typeface="Lato"/>
                <a:ea typeface="Lato"/>
                <a:cs typeface="Lato"/>
                <a:sym typeface="Lato"/>
              </a:defRPr>
            </a:lvl4pPr>
            <a:lvl5pPr algn="ctr">
              <a:spcBef>
                <a:spcPts val="0"/>
              </a:spcBef>
              <a:buClr>
                <a:schemeClr val="lt1"/>
              </a:buClr>
              <a:buSzPct val="100000"/>
              <a:buFont typeface="Lato"/>
              <a:defRPr b="0" sz="4800">
                <a:solidFill>
                  <a:schemeClr val="lt1"/>
                </a:solidFill>
                <a:latin typeface="Lato"/>
                <a:ea typeface="Lato"/>
                <a:cs typeface="Lato"/>
                <a:sym typeface="Lato"/>
              </a:defRPr>
            </a:lvl5pPr>
            <a:lvl6pPr algn="ctr">
              <a:spcBef>
                <a:spcPts val="0"/>
              </a:spcBef>
              <a:buClr>
                <a:schemeClr val="lt1"/>
              </a:buClr>
              <a:buSzPct val="100000"/>
              <a:buFont typeface="Lato"/>
              <a:defRPr b="0" sz="4800">
                <a:solidFill>
                  <a:schemeClr val="lt1"/>
                </a:solidFill>
                <a:latin typeface="Lato"/>
                <a:ea typeface="Lato"/>
                <a:cs typeface="Lato"/>
                <a:sym typeface="Lato"/>
              </a:defRPr>
            </a:lvl6pPr>
            <a:lvl7pPr algn="ctr">
              <a:spcBef>
                <a:spcPts val="0"/>
              </a:spcBef>
              <a:buClr>
                <a:schemeClr val="lt1"/>
              </a:buClr>
              <a:buSzPct val="100000"/>
              <a:buFont typeface="Lato"/>
              <a:defRPr b="0" sz="4800">
                <a:solidFill>
                  <a:schemeClr val="lt1"/>
                </a:solidFill>
                <a:latin typeface="Lato"/>
                <a:ea typeface="Lato"/>
                <a:cs typeface="Lato"/>
                <a:sym typeface="Lato"/>
              </a:defRPr>
            </a:lvl7pPr>
            <a:lvl8pPr algn="ctr">
              <a:spcBef>
                <a:spcPts val="0"/>
              </a:spcBef>
              <a:buClr>
                <a:schemeClr val="lt1"/>
              </a:buClr>
              <a:buSzPct val="100000"/>
              <a:buFont typeface="Lato"/>
              <a:defRPr b="0" sz="4800">
                <a:solidFill>
                  <a:schemeClr val="lt1"/>
                </a:solidFill>
                <a:latin typeface="Lato"/>
                <a:ea typeface="Lato"/>
                <a:cs typeface="Lato"/>
                <a:sym typeface="Lato"/>
              </a:defRPr>
            </a:lvl8pPr>
            <a:lvl9pPr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9" name="Shape 19"/>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2" name="Shape 32"/>
          <p:cNvSpPr txBox="1"/>
          <p:nvPr>
            <p:ph idx="1" type="body"/>
          </p:nvPr>
        </p:nvSpPr>
        <p:spPr>
          <a:xfrm>
            <a:off x="311700" y="1391377"/>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buFont typeface="Lato"/>
              <a:defRPr b="0" sz="4800">
                <a:solidFill>
                  <a:schemeClr val="lt1"/>
                </a:solidFill>
                <a:latin typeface="Lato"/>
                <a:ea typeface="Lato"/>
                <a:cs typeface="Lato"/>
                <a:sym typeface="Lato"/>
              </a:defRPr>
            </a:lvl1pPr>
            <a:lvl2pPr>
              <a:spcBef>
                <a:spcPts val="0"/>
              </a:spcBef>
              <a:buClr>
                <a:schemeClr val="lt1"/>
              </a:buClr>
              <a:buSzPct val="100000"/>
              <a:buFont typeface="Lato"/>
              <a:defRPr b="0" sz="4800">
                <a:solidFill>
                  <a:schemeClr val="lt1"/>
                </a:solidFill>
                <a:latin typeface="Lato"/>
                <a:ea typeface="Lato"/>
                <a:cs typeface="Lato"/>
                <a:sym typeface="Lato"/>
              </a:defRPr>
            </a:lvl2pPr>
            <a:lvl3pPr>
              <a:spcBef>
                <a:spcPts val="0"/>
              </a:spcBef>
              <a:buClr>
                <a:schemeClr val="lt1"/>
              </a:buClr>
              <a:buSzPct val="100000"/>
              <a:buFont typeface="Lato"/>
              <a:defRPr b="0" sz="4800">
                <a:solidFill>
                  <a:schemeClr val="lt1"/>
                </a:solidFill>
                <a:latin typeface="Lato"/>
                <a:ea typeface="Lato"/>
                <a:cs typeface="Lato"/>
                <a:sym typeface="Lato"/>
              </a:defRPr>
            </a:lvl3pPr>
            <a:lvl4pPr>
              <a:spcBef>
                <a:spcPts val="0"/>
              </a:spcBef>
              <a:buClr>
                <a:schemeClr val="lt1"/>
              </a:buClr>
              <a:buSzPct val="100000"/>
              <a:buFont typeface="Lato"/>
              <a:defRPr b="0" sz="4800">
                <a:solidFill>
                  <a:schemeClr val="lt1"/>
                </a:solidFill>
                <a:latin typeface="Lato"/>
                <a:ea typeface="Lato"/>
                <a:cs typeface="Lato"/>
                <a:sym typeface="Lato"/>
              </a:defRPr>
            </a:lvl4pPr>
            <a:lvl5pPr>
              <a:spcBef>
                <a:spcPts val="0"/>
              </a:spcBef>
              <a:buClr>
                <a:schemeClr val="lt1"/>
              </a:buClr>
              <a:buSzPct val="100000"/>
              <a:buFont typeface="Lato"/>
              <a:defRPr b="0" sz="4800">
                <a:solidFill>
                  <a:schemeClr val="lt1"/>
                </a:solidFill>
                <a:latin typeface="Lato"/>
                <a:ea typeface="Lato"/>
                <a:cs typeface="Lato"/>
                <a:sym typeface="Lato"/>
              </a:defRPr>
            </a:lvl5pPr>
            <a:lvl6pPr>
              <a:spcBef>
                <a:spcPts val="0"/>
              </a:spcBef>
              <a:buClr>
                <a:schemeClr val="lt1"/>
              </a:buClr>
              <a:buSzPct val="100000"/>
              <a:buFont typeface="Lato"/>
              <a:defRPr b="0" sz="4800">
                <a:solidFill>
                  <a:schemeClr val="lt1"/>
                </a:solidFill>
                <a:latin typeface="Lato"/>
                <a:ea typeface="Lato"/>
                <a:cs typeface="Lato"/>
                <a:sym typeface="Lato"/>
              </a:defRPr>
            </a:lvl6pPr>
            <a:lvl7pPr>
              <a:spcBef>
                <a:spcPts val="0"/>
              </a:spcBef>
              <a:buClr>
                <a:schemeClr val="lt1"/>
              </a:buClr>
              <a:buSzPct val="100000"/>
              <a:buFont typeface="Lato"/>
              <a:defRPr b="0" sz="4800">
                <a:solidFill>
                  <a:schemeClr val="lt1"/>
                </a:solidFill>
                <a:latin typeface="Lato"/>
                <a:ea typeface="Lato"/>
                <a:cs typeface="Lato"/>
                <a:sym typeface="Lato"/>
              </a:defRPr>
            </a:lvl7pPr>
            <a:lvl8pPr>
              <a:spcBef>
                <a:spcPts val="0"/>
              </a:spcBef>
              <a:buClr>
                <a:schemeClr val="lt1"/>
              </a:buClr>
              <a:buSzPct val="100000"/>
              <a:buFont typeface="Lato"/>
              <a:defRPr b="0" sz="4800">
                <a:solidFill>
                  <a:schemeClr val="lt1"/>
                </a:solidFill>
                <a:latin typeface="Lato"/>
                <a:ea typeface="Lato"/>
                <a:cs typeface="Lato"/>
                <a:sym typeface="Lato"/>
              </a:defRPr>
            </a:lvl8pPr>
            <a:lvl9pP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6" name="Shape 3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07950"/>
            <a:ext cx="4045199" cy="16836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1" name="Shape 41"/>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3" name="Shape 4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6" name="Shape 4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91350"/>
            <a:ext cx="8520599" cy="626100"/>
          </a:xfrm>
          <a:prstGeom prst="rect">
            <a:avLst/>
          </a:prstGeom>
          <a:noFill/>
          <a:ln>
            <a:noFill/>
          </a:ln>
        </p:spPr>
        <p:txBody>
          <a:bodyPr anchorCtr="0" anchor="t" bIns="91425" lIns="91425" rIns="91425" tIns="91425"/>
          <a:lstStyle>
            <a:lvl1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2.jpg"/><Relationship Id="rId4"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096250" y="1627200"/>
            <a:ext cx="2951399" cy="1584300"/>
          </a:xfrm>
          <a:prstGeom prst="rect">
            <a:avLst/>
          </a:prstGeom>
        </p:spPr>
        <p:txBody>
          <a:bodyPr anchorCtr="0" anchor="ctr" bIns="91425" lIns="91425" rIns="91425" tIns="91425">
            <a:noAutofit/>
          </a:bodyPr>
          <a:lstStyle/>
          <a:p>
            <a:pPr>
              <a:spcBef>
                <a:spcPts val="0"/>
              </a:spcBef>
              <a:buNone/>
            </a:pPr>
            <a:r>
              <a:rPr lang="en"/>
              <a:t>The Benefits of Using ADO.NET</a:t>
            </a:r>
          </a:p>
        </p:txBody>
      </p:sp>
      <p:sp>
        <p:nvSpPr>
          <p:cNvPr id="56" name="Shape 56"/>
          <p:cNvSpPr txBox="1"/>
          <p:nvPr>
            <p:ph idx="1" type="subTitle"/>
          </p:nvPr>
        </p:nvSpPr>
        <p:spPr>
          <a:xfrm>
            <a:off x="3096362" y="3266930"/>
            <a:ext cx="2951399" cy="701399"/>
          </a:xfrm>
          <a:prstGeom prst="rect">
            <a:avLst/>
          </a:prstGeom>
        </p:spPr>
        <p:txBody>
          <a:bodyPr anchorCtr="0" anchor="b" bIns="91425" lIns="91425" rIns="91425" tIns="91425">
            <a:noAutofit/>
          </a:bodyPr>
          <a:lstStyle/>
          <a:p>
            <a:pPr algn="l">
              <a:spcBef>
                <a:spcPts val="0"/>
              </a:spcBef>
              <a:buNone/>
            </a:pPr>
            <a:r>
              <a:rPr lang="en"/>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391350"/>
            <a:ext cx="8520599" cy="626100"/>
          </a:xfrm>
          <a:prstGeom prst="rect">
            <a:avLst/>
          </a:prstGeom>
        </p:spPr>
        <p:txBody>
          <a:bodyPr anchorCtr="0" anchor="t" bIns="91425" lIns="91425" rIns="91425" tIns="91425">
            <a:noAutofit/>
          </a:bodyPr>
          <a:lstStyle/>
          <a:p>
            <a:pPr algn="ctr">
              <a:spcBef>
                <a:spcPts val="0"/>
              </a:spcBef>
              <a:buNone/>
            </a:pPr>
            <a:r>
              <a:rPr lang="en"/>
              <a:t>Here’s looking at you, code...</a:t>
            </a:r>
          </a:p>
        </p:txBody>
      </p:sp>
      <p:sp>
        <p:nvSpPr>
          <p:cNvPr id="114" name="Shape 114"/>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t/>
            </a:r>
            <a:endParaRPr/>
          </a:p>
        </p:txBody>
      </p:sp>
      <p:pic>
        <p:nvPicPr>
          <p:cNvPr id="115" name="Shape 115"/>
          <p:cNvPicPr preferRelativeResize="0"/>
          <p:nvPr/>
        </p:nvPicPr>
        <p:blipFill>
          <a:blip r:embed="rId3">
            <a:alphaModFix/>
          </a:blip>
          <a:stretch>
            <a:fillRect/>
          </a:stretch>
        </p:blipFill>
        <p:spPr>
          <a:xfrm>
            <a:off x="2604737" y="1411062"/>
            <a:ext cx="3934523" cy="2899224"/>
          </a:xfrm>
          <a:prstGeom prst="rect">
            <a:avLst/>
          </a:prstGeom>
          <a:noFill/>
          <a:ln>
            <a:noFill/>
          </a:ln>
        </p:spPr>
      </p:pic>
      <p:pic>
        <p:nvPicPr>
          <p:cNvPr id="116" name="Shape 116"/>
          <p:cNvPicPr preferRelativeResize="0"/>
          <p:nvPr/>
        </p:nvPicPr>
        <p:blipFill>
          <a:blip r:embed="rId4">
            <a:alphaModFix/>
          </a:blip>
          <a:stretch>
            <a:fillRect/>
          </a:stretch>
        </p:blipFill>
        <p:spPr>
          <a:xfrm>
            <a:off x="4962700" y="2818400"/>
            <a:ext cx="1576549" cy="11024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Performance</a:t>
            </a:r>
          </a:p>
        </p:txBody>
      </p:sp>
      <p:sp>
        <p:nvSpPr>
          <p:cNvPr id="62" name="Shape 62"/>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spcAft>
                <a:spcPts val="0"/>
              </a:spcAft>
              <a:buNone/>
            </a:pPr>
            <a:r>
              <a:rPr lang="en" sz="2400"/>
              <a:t>ADO.NET increases the performance of data retrieval functions by limiting the connection time between the client and the database.</a:t>
            </a: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Scalability</a:t>
            </a:r>
          </a:p>
        </p:txBody>
      </p:sp>
      <p:sp>
        <p:nvSpPr>
          <p:cNvPr id="68" name="Shape 68"/>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spcAft>
                <a:spcPts val="0"/>
              </a:spcAft>
              <a:buNone/>
            </a:pPr>
            <a:r>
              <a:rPr lang="en" sz="2400"/>
              <a:t>Because of the minimal requirement for bandwidth, applications can be developed with less focus on minimizing the amount of data needed to be sent.</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Interoperability</a:t>
            </a:r>
          </a:p>
        </p:txBody>
      </p:sp>
      <p:sp>
        <p:nvSpPr>
          <p:cNvPr id="74" name="Shape 74"/>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00000"/>
              </a:lnSpc>
              <a:spcBef>
                <a:spcPts val="0"/>
              </a:spcBef>
              <a:spcAft>
                <a:spcPts val="0"/>
              </a:spcAft>
              <a:buNone/>
            </a:pPr>
            <a:r>
              <a:rPr lang="en" sz="2400"/>
              <a:t>ADO.NET translates code into XML format, which is readable by most systems and applications.</a:t>
            </a:r>
          </a:p>
          <a:p>
            <a:pPr>
              <a:spcBef>
                <a:spcPts val="0"/>
              </a:spcBef>
              <a:buNone/>
            </a:pPr>
            <a:r>
              <a:t/>
            </a:r>
            <a:endParaRPr sz="240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194150" y="1243950"/>
            <a:ext cx="4045199" cy="2655600"/>
          </a:xfrm>
          <a:prstGeom prst="rect">
            <a:avLst/>
          </a:prstGeom>
        </p:spPr>
        <p:txBody>
          <a:bodyPr anchorCtr="0" anchor="b" bIns="91425" lIns="91425" rIns="91425" tIns="91425">
            <a:noAutofit/>
          </a:bodyPr>
          <a:lstStyle/>
          <a:p>
            <a:pPr algn="l">
              <a:lnSpc>
                <a:spcPct val="115000"/>
              </a:lnSpc>
              <a:spcBef>
                <a:spcPts val="0"/>
              </a:spcBef>
              <a:spcAft>
                <a:spcPts val="1600"/>
              </a:spcAft>
              <a:buNone/>
            </a:pPr>
            <a:r>
              <a:rPr b="0" lang="en" sz="3000">
                <a:latin typeface="Lato"/>
                <a:ea typeface="Lato"/>
                <a:cs typeface="Lato"/>
                <a:sym typeface="Lato"/>
              </a:rPr>
              <a:t>.NET data providers have to implement the following default set of objects :</a:t>
            </a:r>
          </a:p>
        </p:txBody>
      </p:sp>
      <p:sp>
        <p:nvSpPr>
          <p:cNvPr id="80" name="Shape 80"/>
          <p:cNvSpPr txBox="1"/>
          <p:nvPr>
            <p:ph idx="1" type="subTitle"/>
          </p:nvPr>
        </p:nvSpPr>
        <p:spPr>
          <a:xfrm>
            <a:off x="194150" y="5143501"/>
            <a:ext cx="4045199" cy="1345500"/>
          </a:xfrm>
          <a:prstGeom prst="rect">
            <a:avLst/>
          </a:prstGeom>
        </p:spPr>
        <p:txBody>
          <a:bodyPr anchorCtr="0" anchor="t" bIns="91425" lIns="91425" rIns="91425" tIns="91425">
            <a:noAutofit/>
          </a:bodyPr>
          <a:lstStyle/>
          <a:p>
            <a:pPr>
              <a:spcBef>
                <a:spcPts val="0"/>
              </a:spcBef>
              <a:buNone/>
            </a:pPr>
            <a:r>
              <a:t/>
            </a:r>
            <a:endParaRPr/>
          </a:p>
        </p:txBody>
      </p:sp>
      <p:sp>
        <p:nvSpPr>
          <p:cNvPr id="81" name="Shape 81"/>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rtl="0" algn="l">
              <a:lnSpc>
                <a:spcPct val="100000"/>
              </a:lnSpc>
              <a:spcBef>
                <a:spcPts val="0"/>
              </a:spcBef>
              <a:spcAft>
                <a:spcPts val="0"/>
              </a:spcAft>
              <a:buNone/>
            </a:pPr>
            <a:r>
              <a:rPr b="1" lang="en" sz="3600">
                <a:solidFill>
                  <a:schemeClr val="dk2"/>
                </a:solidFill>
                <a:latin typeface="Playfair Display"/>
                <a:ea typeface="Playfair Display"/>
                <a:cs typeface="Playfair Display"/>
                <a:sym typeface="Playfair Display"/>
              </a:rPr>
              <a:t>Connection</a:t>
            </a:r>
          </a:p>
          <a:p>
            <a:pPr lvl="0" rtl="0" algn="l">
              <a:lnSpc>
                <a:spcPct val="100000"/>
              </a:lnSpc>
              <a:spcBef>
                <a:spcPts val="0"/>
              </a:spcBef>
              <a:spcAft>
                <a:spcPts val="0"/>
              </a:spcAft>
              <a:buNone/>
            </a:pPr>
            <a:r>
              <a:rPr b="1" lang="en" sz="3600">
                <a:solidFill>
                  <a:schemeClr val="dk2"/>
                </a:solidFill>
                <a:latin typeface="Playfair Display"/>
                <a:ea typeface="Playfair Display"/>
                <a:cs typeface="Playfair Display"/>
                <a:sym typeface="Playfair Display"/>
              </a:rPr>
              <a:t>Command</a:t>
            </a:r>
          </a:p>
          <a:p>
            <a:pPr lvl="0" rtl="0" algn="l">
              <a:lnSpc>
                <a:spcPct val="100000"/>
              </a:lnSpc>
              <a:spcBef>
                <a:spcPts val="0"/>
              </a:spcBef>
              <a:spcAft>
                <a:spcPts val="0"/>
              </a:spcAft>
              <a:buNone/>
            </a:pPr>
            <a:r>
              <a:rPr b="1" lang="en" sz="3600">
                <a:solidFill>
                  <a:schemeClr val="dk2"/>
                </a:solidFill>
                <a:latin typeface="Playfair Display"/>
                <a:ea typeface="Playfair Display"/>
                <a:cs typeface="Playfair Display"/>
                <a:sym typeface="Playfair Display"/>
              </a:rPr>
              <a:t>DataReader</a:t>
            </a:r>
          </a:p>
          <a:p>
            <a:pPr lvl="0" algn="l">
              <a:lnSpc>
                <a:spcPct val="100000"/>
              </a:lnSpc>
              <a:spcBef>
                <a:spcPts val="0"/>
              </a:spcBef>
              <a:spcAft>
                <a:spcPts val="0"/>
              </a:spcAft>
              <a:buNone/>
            </a:pPr>
            <a:r>
              <a:rPr b="1" lang="en" sz="3600">
                <a:solidFill>
                  <a:schemeClr val="dk2"/>
                </a:solidFill>
                <a:latin typeface="Playfair Display"/>
                <a:ea typeface="Playfair Display"/>
                <a:cs typeface="Playfair Display"/>
                <a:sym typeface="Playfair Display"/>
              </a:rPr>
              <a:t>DataAdapter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Connection String</a:t>
            </a:r>
          </a:p>
        </p:txBody>
      </p:sp>
      <p:sp>
        <p:nvSpPr>
          <p:cNvPr id="87" name="Shape 87"/>
          <p:cNvSpPr txBox="1"/>
          <p:nvPr>
            <p:ph idx="1" type="body"/>
          </p:nvPr>
        </p:nvSpPr>
        <p:spPr>
          <a:xfrm>
            <a:off x="311700" y="1017475"/>
            <a:ext cx="4124699" cy="2705699"/>
          </a:xfrm>
          <a:prstGeom prst="rect">
            <a:avLst/>
          </a:prstGeom>
        </p:spPr>
        <p:txBody>
          <a:bodyPr anchorCtr="0" anchor="t" bIns="91425" lIns="91425" rIns="91425" tIns="91425">
            <a:noAutofit/>
          </a:bodyPr>
          <a:lstStyle/>
          <a:p>
            <a:pPr rtl="0">
              <a:spcBef>
                <a:spcPts val="0"/>
              </a:spcBef>
              <a:buNone/>
            </a:pPr>
            <a:r>
              <a:rPr lang="en" sz="1600"/>
              <a:t>The connection begins with the Connection String, which is placed in the app.config file.  It is comprised of the server name, the database name, and login information.  It’s akin to sending physical mail; the logic is the letter and the string is the address.</a:t>
            </a:r>
          </a:p>
          <a:p>
            <a:pPr>
              <a:spcBef>
                <a:spcPts val="0"/>
              </a:spcBef>
              <a:buNone/>
            </a:pPr>
            <a:r>
              <a:rPr lang="en" sz="1600"/>
              <a:t>The information in the Connection String is sent to the provider and then connects to the database.</a:t>
            </a:r>
          </a:p>
        </p:txBody>
      </p:sp>
      <p:sp>
        <p:nvSpPr>
          <p:cNvPr id="88" name="Shape 88"/>
          <p:cNvSpPr txBox="1"/>
          <p:nvPr>
            <p:ph idx="2" type="body"/>
          </p:nvPr>
        </p:nvSpPr>
        <p:spPr>
          <a:xfrm>
            <a:off x="57600" y="3723025"/>
            <a:ext cx="9028799" cy="849599"/>
          </a:xfrm>
          <a:prstGeom prst="rect">
            <a:avLst/>
          </a:prstGeom>
        </p:spPr>
        <p:txBody>
          <a:bodyPr anchorCtr="0" anchor="t" bIns="91425" lIns="91425" rIns="91425" tIns="91425">
            <a:noAutofit/>
          </a:bodyPr>
          <a:lstStyle/>
          <a:p>
            <a:pPr rtl="0" algn="ctr">
              <a:spcBef>
                <a:spcPts val="0"/>
              </a:spcBef>
              <a:buNone/>
            </a:pPr>
            <a:r>
              <a:rPr b="1" lang="en" sz="1800" u="sng">
                <a:solidFill>
                  <a:schemeClr val="accent6"/>
                </a:solidFill>
              </a:rPr>
              <a:t>Example</a:t>
            </a:r>
          </a:p>
          <a:p>
            <a:pPr rtl="0">
              <a:spcBef>
                <a:spcPts val="0"/>
              </a:spcBef>
              <a:buNone/>
            </a:pPr>
            <a:r>
              <a:rPr lang="en">
                <a:solidFill>
                  <a:schemeClr val="accent2"/>
                </a:solidFill>
              </a:rPr>
              <a:t>&lt;</a:t>
            </a:r>
            <a:r>
              <a:rPr lang="en">
                <a:solidFill>
                  <a:srgbClr val="1155CC"/>
                </a:solidFill>
              </a:rPr>
              <a:t>add</a:t>
            </a:r>
            <a:r>
              <a:rPr lang="en">
                <a:solidFill>
                  <a:schemeClr val="accent2"/>
                </a:solidFill>
              </a:rPr>
              <a:t> </a:t>
            </a:r>
            <a:r>
              <a:rPr lang="en">
                <a:solidFill>
                  <a:srgbClr val="00FFFF"/>
                </a:solidFill>
              </a:rPr>
              <a:t>connectionString</a:t>
            </a:r>
            <a:r>
              <a:rPr lang="en">
                <a:solidFill>
                  <a:schemeClr val="accent2"/>
                </a:solidFill>
              </a:rPr>
              <a:t>="Server=&lt;server name&gt;; Database=&lt;database name&gt;; User Id=&lt;id&gt;;  Password=&lt;pw&gt;;"/&gt;</a:t>
            </a:r>
          </a:p>
          <a:p>
            <a:pPr>
              <a:spcBef>
                <a:spcPts val="0"/>
              </a:spcBef>
              <a:buNone/>
            </a:pPr>
            <a:r>
              <a:t/>
            </a:r>
            <a:endParaRPr/>
          </a:p>
        </p:txBody>
      </p:sp>
      <p:pic>
        <p:nvPicPr>
          <p:cNvPr id="89" name="Shape 89"/>
          <p:cNvPicPr preferRelativeResize="0"/>
          <p:nvPr/>
        </p:nvPicPr>
        <p:blipFill>
          <a:blip r:embed="rId3">
            <a:alphaModFix/>
          </a:blip>
          <a:stretch>
            <a:fillRect/>
          </a:stretch>
        </p:blipFill>
        <p:spPr>
          <a:xfrm>
            <a:off x="5181350" y="1158725"/>
            <a:ext cx="3295650" cy="19050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Command Object</a:t>
            </a:r>
          </a:p>
        </p:txBody>
      </p:sp>
      <p:sp>
        <p:nvSpPr>
          <p:cNvPr id="95" name="Shape 95"/>
          <p:cNvSpPr txBox="1"/>
          <p:nvPr>
            <p:ph idx="1" type="body"/>
          </p:nvPr>
        </p:nvSpPr>
        <p:spPr>
          <a:xfrm>
            <a:off x="311700" y="1152475"/>
            <a:ext cx="4170300" cy="3416400"/>
          </a:xfrm>
          <a:prstGeom prst="rect">
            <a:avLst/>
          </a:prstGeom>
        </p:spPr>
        <p:txBody>
          <a:bodyPr anchorCtr="0" anchor="t" bIns="91425" lIns="91425" rIns="91425" tIns="91425">
            <a:noAutofit/>
          </a:bodyPr>
          <a:lstStyle/>
          <a:p>
            <a:pPr rtl="0">
              <a:spcBef>
                <a:spcPts val="0"/>
              </a:spcBef>
              <a:buNone/>
            </a:pPr>
            <a:r>
              <a:rPr lang="en"/>
              <a:t>The command object is used to execute queries in SQL.</a:t>
            </a:r>
          </a:p>
          <a:p>
            <a:pPr>
              <a:spcBef>
                <a:spcPts val="0"/>
              </a:spcBef>
              <a:buNone/>
            </a:pPr>
            <a:r>
              <a:rPr lang="en"/>
              <a:t>It can take in a stored procedure, text in SQL format, or access a table directly.  We then execute the command object as a SQL query by using the DataReader or DataAdapter.</a:t>
            </a:r>
          </a:p>
        </p:txBody>
      </p:sp>
      <p:pic>
        <p:nvPicPr>
          <p:cNvPr id="96" name="Shape 96"/>
          <p:cNvPicPr preferRelativeResize="0"/>
          <p:nvPr/>
        </p:nvPicPr>
        <p:blipFill>
          <a:blip r:embed="rId3">
            <a:alphaModFix/>
          </a:blip>
          <a:stretch>
            <a:fillRect/>
          </a:stretch>
        </p:blipFill>
        <p:spPr>
          <a:xfrm>
            <a:off x="4720275" y="1152475"/>
            <a:ext cx="4170299" cy="3416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DataReader</a:t>
            </a:r>
          </a:p>
        </p:txBody>
      </p:sp>
      <p:sp>
        <p:nvSpPr>
          <p:cNvPr id="102" name="Shape 102"/>
          <p:cNvSpPr txBox="1"/>
          <p:nvPr>
            <p:ph idx="1" type="body"/>
          </p:nvPr>
        </p:nvSpPr>
        <p:spPr>
          <a:xfrm>
            <a:off x="311700" y="1152475"/>
            <a:ext cx="8520599" cy="3588900"/>
          </a:xfrm>
          <a:prstGeom prst="rect">
            <a:avLst/>
          </a:prstGeom>
        </p:spPr>
        <p:txBody>
          <a:bodyPr anchorCtr="0" anchor="t" bIns="91425" lIns="91425" rIns="91425" tIns="91425">
            <a:noAutofit/>
          </a:bodyPr>
          <a:lstStyle/>
          <a:p>
            <a:pPr rtl="0">
              <a:spcBef>
                <a:spcPts val="0"/>
              </a:spcBef>
              <a:buNone/>
            </a:pPr>
            <a:r>
              <a:rPr lang="en"/>
              <a:t>The DataReader retrieves data from a database.  It is a forward-only method of reading data, which means it’s only going one way.</a:t>
            </a:r>
          </a:p>
          <a:p>
            <a:pPr rtl="0">
              <a:spcBef>
                <a:spcPts val="0"/>
              </a:spcBef>
              <a:buNone/>
            </a:pPr>
            <a:r>
              <a:rPr lang="en"/>
              <a:t>There is an IDataReader interface that all the DataReader classes implement.</a:t>
            </a:r>
          </a:p>
          <a:p>
            <a:pPr rtl="0">
              <a:spcBef>
                <a:spcPts val="0"/>
              </a:spcBef>
              <a:buNone/>
            </a:pPr>
            <a:r>
              <a:rPr lang="en"/>
              <a:t>The .Read() method has to be called to read any data.  It can be put into a while loop where it acts as a boolean value.  Whenever there’s a row to be read, it returns true.</a:t>
            </a:r>
          </a:p>
          <a:p>
            <a:pPr rtl="0" algn="ctr">
              <a:spcBef>
                <a:spcPts val="0"/>
              </a:spcBef>
              <a:buNone/>
            </a:pPr>
            <a:r>
              <a:rPr b="1" lang="en" u="sng">
                <a:solidFill>
                  <a:schemeClr val="accent6"/>
                </a:solidFill>
              </a:rPr>
              <a:t>Example</a:t>
            </a:r>
          </a:p>
          <a:p>
            <a:pPr rtl="0" algn="ctr">
              <a:spcBef>
                <a:spcPts val="0"/>
              </a:spcBef>
              <a:buNone/>
            </a:pPr>
            <a:r>
              <a:rPr lang="en">
                <a:solidFill>
                  <a:srgbClr val="1155CC"/>
                </a:solidFill>
              </a:rPr>
              <a:t>using</a:t>
            </a:r>
            <a:r>
              <a:rPr lang="en">
                <a:solidFill>
                  <a:schemeClr val="accent1"/>
                </a:solidFill>
              </a:rPr>
              <a:t> (</a:t>
            </a:r>
            <a:r>
              <a:rPr lang="en">
                <a:solidFill>
                  <a:srgbClr val="76A5AF"/>
                </a:solidFill>
              </a:rPr>
              <a:t>SqlDataReader </a:t>
            </a:r>
            <a:r>
              <a:rPr lang="en">
                <a:solidFill>
                  <a:schemeClr val="accent1"/>
                </a:solidFill>
              </a:rPr>
              <a:t>reader = command.ExecuteReader())                                                                  { </a:t>
            </a:r>
            <a:r>
              <a:rPr lang="en">
                <a:solidFill>
                  <a:srgbClr val="1155CC"/>
                </a:solidFill>
              </a:rPr>
              <a:t>while</a:t>
            </a:r>
            <a:r>
              <a:rPr lang="en">
                <a:solidFill>
                  <a:schemeClr val="accent1"/>
                </a:solidFill>
              </a:rPr>
              <a:t> (reader.Read()) { &lt;code here&gt;; } }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DataAdapter</a:t>
            </a:r>
          </a:p>
        </p:txBody>
      </p:sp>
      <p:sp>
        <p:nvSpPr>
          <p:cNvPr id="108" name="Shape 108"/>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DataAdapters are used to read data from a database and write the modified data to the dataset; the data is then sent back to the database.</a:t>
            </a:r>
          </a:p>
          <a:p>
            <a:pPr rtl="0">
              <a:spcBef>
                <a:spcPts val="0"/>
              </a:spcBef>
              <a:buNone/>
            </a:pPr>
            <a:r>
              <a:rPr lang="en"/>
              <a:t>A DataAdapter is able to ferry data between any data source and a dataset.</a:t>
            </a:r>
          </a:p>
          <a:p>
            <a:pPr rtl="0">
              <a:spcBef>
                <a:spcPts val="0"/>
              </a:spcBef>
              <a:buNone/>
            </a:pPr>
            <a:r>
              <a:rPr lang="en"/>
              <a:t>The SqlDataAdapter is a class in C# and acts as a bridge between the dataset and SQL Server.</a:t>
            </a:r>
          </a:p>
          <a:p>
            <a:pPr rtl="0" algn="ctr">
              <a:spcBef>
                <a:spcPts val="0"/>
              </a:spcBef>
              <a:buNone/>
            </a:pPr>
            <a:r>
              <a:rPr b="1" lang="en" u="sng">
                <a:solidFill>
                  <a:schemeClr val="accent6"/>
                </a:solidFill>
              </a:rPr>
              <a:t>Example</a:t>
            </a:r>
          </a:p>
          <a:p>
            <a:pPr rtl="0" algn="ctr">
              <a:spcBef>
                <a:spcPts val="0"/>
              </a:spcBef>
              <a:buNone/>
            </a:pPr>
            <a:r>
              <a:rPr lang="en" sz="1150">
                <a:solidFill>
                  <a:srgbClr val="3D3C40"/>
                </a:solidFill>
                <a:highlight>
                  <a:srgbClr val="FFFFFF"/>
                </a:highlight>
                <a:latin typeface="Arial"/>
                <a:ea typeface="Arial"/>
                <a:cs typeface="Arial"/>
                <a:sym typeface="Arial"/>
              </a:rPr>
              <a:t>SqlDataAdapter adapter = new SqlDataAdapter(); adapter.SelectCommand = new SqlCommand(queryString, connection);                              adapter.Fill(dataset); return dataset;</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