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a:t>
                      </a:r>
                      <a:r>
                        <a:rPr lang="en-GB" sz="1400" b="1">
                          <a:solidFill>
                            <a:schemeClr val="tx1"/>
                          </a:solidFill>
                        </a:rPr>
                        <a:t>to finish </a:t>
                      </a:r>
                      <a:r>
                        <a:rPr lang="en-GB" sz="1400" b="1" dirty="0">
                          <a:solidFill>
                            <a:schemeClr val="tx1"/>
                          </a:solidFill>
                        </a:rPr>
                        <a:t>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5176007"/>
            <a:ext cx="11641731" cy="1354217"/>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35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6524863"/>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ASP.NET</a:t>
            </a:r>
            <a:r>
              <a:rPr lang="en-GB" sz="2200" dirty="0"/>
              <a:t> (more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 </a:t>
            </a:r>
          </a:p>
          <a:p>
            <a:pPr algn="ctr"/>
            <a:br>
              <a:rPr lang="en-GB" sz="2200" b="1" dirty="0"/>
            </a:br>
            <a:r>
              <a:rPr lang="en-GB" sz="2200" b="1" dirty="0">
                <a:solidFill>
                  <a:srgbClr val="FF0000"/>
                </a:solidFill>
              </a:rPr>
              <a:t>It isn’t about picking one over the other. It’s about leveraging the two techniques where possible.</a:t>
            </a:r>
          </a:p>
        </p:txBody>
      </p:sp>
    </p:spTree>
    <p:extLst>
      <p:ext uri="{BB962C8B-B14F-4D97-AF65-F5344CB8AC3E}">
        <p14:creationId xmlns:p14="http://schemas.microsoft.com/office/powerpoint/2010/main" val="125503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1863</Words>
  <Application>Microsoft Office PowerPoint</Application>
  <PresentationFormat>Widescreen</PresentationFormat>
  <Paragraphs>244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86</cp:revision>
  <dcterms:created xsi:type="dcterms:W3CDTF">2018-11-19T13:49:40Z</dcterms:created>
  <dcterms:modified xsi:type="dcterms:W3CDTF">2018-11-20T00:34:59Z</dcterms:modified>
</cp:coreProperties>
</file>