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25.10.2018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226" y="1940675"/>
            <a:ext cx="903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Стратегия (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</a:t>
            </a:r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 (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75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</a:t>
            </a:r>
            <a:r>
              <a:rPr lang="ru-RU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разработчиком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Patterns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33484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248" y="1197822"/>
            <a:ext cx="11416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Паттерн 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определяет набор алгоритмов (часто схожих по роду деятельности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инкапсулирует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каждый из имеющихся алгоритмов (в отдельный класс) и делает их подменяемыми.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Паттерн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позволяет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подменять алгоритмы без участия клиентов, которые используют эти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алгоритмы. Он относится к поведенческому паттерну из каталога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GOF.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30" y="3302244"/>
            <a:ext cx="6781800" cy="3067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2473" y="2888018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 паттерна на языке UML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6249" y="468948"/>
            <a:ext cx="33484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4480" y="1398829"/>
            <a:ext cx="1092687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Паттерн 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рекомендуется использовать, когда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Имеется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несколько классов (</a:t>
            </a:r>
            <a:r>
              <a:rPr lang="ru-RU" sz="1400" b="1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отличающихся только поведением сходным по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роду деятельности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Паттерн </a:t>
            </a:r>
            <a:r>
              <a:rPr lang="ru-RU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позволяет вынести каждое поведение в отдельный класс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стратегию (</a:t>
            </a:r>
            <a:r>
              <a:rPr lang="ru-RU" sz="1400" b="1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ConcreteStrategy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и конфигурировать объект класса </a:t>
            </a:r>
            <a:r>
              <a:rPr lang="ru-RU" sz="1400" b="1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объектом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 </a:t>
            </a:r>
            <a:r>
              <a:rPr lang="ru-RU" sz="1400" b="1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ConcreteStrategy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Требуется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иметь несколько вариантов алгоритма (сходных по роду деятельности).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Например, можно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реализовать два варианта алгоритма сортировки, один из которых требует больше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времени для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выполнения, а другой больше оперативной памяти для хранения промежуточных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результатов вычислений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480" y="3835792"/>
            <a:ext cx="111246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Участники: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Стратегия: </a:t>
            </a:r>
          </a:p>
          <a:p>
            <a:pPr algn="just"/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Предоставляет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для реализаций конкретных стратегий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ru-RU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ConcreteStrategy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Конкретная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стратегия:</a:t>
            </a:r>
          </a:p>
          <a:p>
            <a:pPr lvl="1" algn="just"/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Классы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конкретных стратегий реализуют интерфейс, предоставляемый классом </a:t>
            </a:r>
            <a:r>
              <a:rPr lang="ru-RU" sz="1400" b="1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Реализации	интерфейса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предоставляемого классом </a:t>
            </a:r>
            <a:r>
              <a:rPr lang="ru-RU" sz="1400" b="1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представляют собой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алгоритмы (заданного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вида деятельности)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направленные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достижение определенной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цели.</a:t>
            </a:r>
          </a:p>
          <a:p>
            <a:pPr lvl="1" algn="just"/>
            <a:endParaRPr lang="ru-RU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 err="1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Контекст:</a:t>
            </a:r>
          </a:p>
          <a:p>
            <a:pPr algn="just"/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Объект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 </a:t>
            </a:r>
            <a:r>
              <a:rPr lang="ru-RU" sz="1400" b="1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конфигурируется объектом класса </a:t>
            </a:r>
            <a:r>
              <a:rPr lang="ru-RU" sz="1400" b="1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ConcreteStrategy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179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Times New Roman</vt:lpstr>
      <vt:lpstr>Тема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145</cp:revision>
  <dcterms:created xsi:type="dcterms:W3CDTF">2017-04-09T05:13:59Z</dcterms:created>
  <dcterms:modified xsi:type="dcterms:W3CDTF">2018-10-25T08:14:25Z</dcterms:modified>
</cp:coreProperties>
</file>