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70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30" autoAdjust="0"/>
  </p:normalViewPr>
  <p:slideViewPr>
    <p:cSldViewPr snapToGrid="0">
      <p:cViewPr varScale="1">
        <p:scale>
          <a:sx n="109" d="100"/>
          <a:sy n="109" d="100"/>
        </p:scale>
        <p:origin x="55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B73C3-8686-4320-B12D-BC750AE3E4B9}" type="datetimeFigureOut">
              <a:rPr lang="ru-RU"/>
              <a:t>22.11.2018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264B-E5DB-47BF-8CB0-D336729899D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8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01F-C4CA-475E-BAE7-510A903A0223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0226" y="1940675"/>
            <a:ext cx="9036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Мультипоточность</a:t>
            </a:r>
            <a:r>
              <a:rPr lang="ru-RU" sz="4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</a:t>
            </a:r>
          </a:p>
          <a:p>
            <a:pPr algn="ctr"/>
            <a:r>
              <a:rPr lang="ru-RU" sz="4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мультизадачность. Обзор.</a:t>
            </a:r>
            <a:endParaRPr lang="ru-RU" sz="48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6774" y="4952494"/>
            <a:ext cx="46754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Сергей Артеменко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-mail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u="sng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sergartem.sa@gmail.com</a:t>
            </a:r>
            <a:endParaRPr lang="en-US" sz="2400" u="sng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kype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street_sata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Telegram: @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streetsata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8588" y="4952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Чтобы стать хорошим </a:t>
            </a:r>
            <a:r>
              <a:rPr lang="ru-RU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разработчиком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 нужно </a:t>
            </a:r>
            <a:r>
              <a:rPr lang="ru-RU" b="1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писать программы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8588" y="184551"/>
            <a:ext cx="1949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Elementary C#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0372" y="1287759"/>
            <a:ext cx="115279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Какой тип лучше всего подойдет в той или иной ситуации? Чтобы ответить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этот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вопрос, мы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должны хорошенько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понять, что же подразумеваем под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словами «лучше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всего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»…</a:t>
            </a:r>
          </a:p>
          <a:p>
            <a:pPr algn="just"/>
            <a:endParaRPr lang="ru-RU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Следует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принять во внимание такие факторы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функциональность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 определяется путем проверки того, предоставляет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 данный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 нужную вам функциональность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объем памяти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 определяется с помощью проверки того, сколько байтов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памяти занимает выбранный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производительность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 определяется после проверки того, насколько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быстр данный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потребности в будущем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 зависят от изменений требований и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возможности поддержки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0372" y="416194"/>
            <a:ext cx="64027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Оценка эффективности типов</a:t>
            </a:r>
            <a:endParaRPr lang="en-US" sz="35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83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2585</TotalTime>
  <Words>61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Тема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Sergii Artemenko</cp:lastModifiedBy>
  <cp:revision>149</cp:revision>
  <dcterms:created xsi:type="dcterms:W3CDTF">2017-04-09T05:13:59Z</dcterms:created>
  <dcterms:modified xsi:type="dcterms:W3CDTF">2018-11-22T10:02:22Z</dcterms:modified>
</cp:coreProperties>
</file>