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3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30" autoAdjust="0"/>
  </p:normalViewPr>
  <p:slideViewPr>
    <p:cSldViewPr snapToGrid="0">
      <p:cViewPr varScale="1">
        <p:scale>
          <a:sx n="109" d="100"/>
          <a:sy n="109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19.11.2018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3179" y="2142898"/>
            <a:ext cx="903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46754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-mail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u="sng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sergartem.sa@gmail.com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street_sata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Telegram: @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стать хорошим </a:t>
            </a:r>
            <a:r>
              <a:rPr lang="ru-RU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разработчиком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8588" y="184551"/>
            <a:ext cx="1949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Patterns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49" y="468948"/>
            <a:ext cx="33484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69777" y="1556238"/>
            <a:ext cx="2453054" cy="597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22831" y="3001108"/>
            <a:ext cx="2453054" cy="597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Контроллер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16723" y="3001108"/>
            <a:ext cx="2453054" cy="597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Представление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08231" y="4800600"/>
            <a:ext cx="2576146" cy="115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Пользователь</a:t>
            </a:r>
            <a:endParaRPr lang="en-US" dirty="0"/>
          </a:p>
        </p:txBody>
      </p:sp>
      <p:cxnSp>
        <p:nvCxnSpPr>
          <p:cNvPr id="13" name="Elbow Connector 12"/>
          <p:cNvCxnSpPr>
            <a:stCxn id="3" idx="1"/>
            <a:endCxn id="8" idx="0"/>
          </p:cNvCxnSpPr>
          <p:nvPr/>
        </p:nvCxnSpPr>
        <p:spPr>
          <a:xfrm rot="10800000" flipV="1">
            <a:off x="3143251" y="1855176"/>
            <a:ext cx="1226527" cy="114593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2"/>
          </p:cNvCxnSpPr>
          <p:nvPr/>
        </p:nvCxnSpPr>
        <p:spPr>
          <a:xfrm>
            <a:off x="3143250" y="3598985"/>
            <a:ext cx="1164981" cy="17775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7" idx="2"/>
          </p:cNvCxnSpPr>
          <p:nvPr/>
        </p:nvCxnSpPr>
        <p:spPr>
          <a:xfrm flipV="1">
            <a:off x="6884377" y="3598985"/>
            <a:ext cx="1164981" cy="17775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7" idx="0"/>
            <a:endCxn id="3" idx="3"/>
          </p:cNvCxnSpPr>
          <p:nvPr/>
        </p:nvCxnSpPr>
        <p:spPr>
          <a:xfrm rot="16200000" flipV="1">
            <a:off x="6863130" y="1814879"/>
            <a:ext cx="1145931" cy="12265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81080" y="2245822"/>
            <a:ext cx="1324342" cy="342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Обновляет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836618" y="4274528"/>
            <a:ext cx="1778244" cy="342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Отображается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546973" y="4274528"/>
            <a:ext cx="1778244" cy="342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Использует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387187" y="2242040"/>
            <a:ext cx="1324342" cy="342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Изменяет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</TotalTime>
  <Words>30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Times New Roman</vt:lpstr>
      <vt:lpstr>Тема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146</cp:revision>
  <dcterms:created xsi:type="dcterms:W3CDTF">2017-04-09T05:13:59Z</dcterms:created>
  <dcterms:modified xsi:type="dcterms:W3CDTF">2018-11-19T10:34:23Z</dcterms:modified>
</cp:coreProperties>
</file>