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20.09.2018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0226" y="1940675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 and Tools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675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sergartem.sa@gmail.com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</a:t>
            </a:r>
            <a:r>
              <a:rPr lang="ru-RU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разработчиком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Elementary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133" y="460156"/>
            <a:ext cx="53161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История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Framework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17036"/>
              </p:ext>
            </p:extLst>
          </p:nvPr>
        </p:nvGraphicFramePr>
        <p:xfrm>
          <a:off x="1433145" y="1695613"/>
          <a:ext cx="9179171" cy="407924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689762">
                  <a:extLst>
                    <a:ext uri="{9D8B030D-6E8A-4147-A177-3AD203B41FA5}">
                      <a16:colId xmlns:a16="http://schemas.microsoft.com/office/drawing/2014/main" val="3248071701"/>
                    </a:ext>
                  </a:extLst>
                </a:gridCol>
                <a:gridCol w="1899823">
                  <a:extLst>
                    <a:ext uri="{9D8B030D-6E8A-4147-A177-3AD203B41FA5}">
                      <a16:colId xmlns:a16="http://schemas.microsoft.com/office/drawing/2014/main" val="2547949674"/>
                    </a:ext>
                  </a:extLst>
                </a:gridCol>
                <a:gridCol w="2294793">
                  <a:extLst>
                    <a:ext uri="{9D8B030D-6E8A-4147-A177-3AD203B41FA5}">
                      <a16:colId xmlns:a16="http://schemas.microsoft.com/office/drawing/2014/main" val="1268786824"/>
                    </a:ext>
                  </a:extLst>
                </a:gridCol>
                <a:gridCol w="2294793">
                  <a:extLst>
                    <a:ext uri="{9D8B030D-6E8A-4147-A177-3AD203B41FA5}">
                      <a16:colId xmlns:a16="http://schemas.microsoft.com/office/drawing/2014/main" val="2502119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.NET FRAMEWORK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CLR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C#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VISUAL STUDIO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47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2003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3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2005 + Extensions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8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2008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24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2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4.5.1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2013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6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4.6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8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4.7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2017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78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133" y="460156"/>
            <a:ext cx="40264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История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Core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93388"/>
              </p:ext>
            </p:extLst>
          </p:nvPr>
        </p:nvGraphicFramePr>
        <p:xfrm>
          <a:off x="418132" y="2029720"/>
          <a:ext cx="11293221" cy="212344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020272">
                  <a:extLst>
                    <a:ext uri="{9D8B030D-6E8A-4147-A177-3AD203B41FA5}">
                      <a16:colId xmlns:a16="http://schemas.microsoft.com/office/drawing/2014/main" val="3248071701"/>
                    </a:ext>
                  </a:extLst>
                </a:gridCol>
                <a:gridCol w="1640053">
                  <a:extLst>
                    <a:ext uri="{9D8B030D-6E8A-4147-A177-3AD203B41FA5}">
                      <a16:colId xmlns:a16="http://schemas.microsoft.com/office/drawing/2014/main" val="2547949674"/>
                    </a:ext>
                  </a:extLst>
                </a:gridCol>
                <a:gridCol w="2047850">
                  <a:extLst>
                    <a:ext uri="{9D8B030D-6E8A-4147-A177-3AD203B41FA5}">
                      <a16:colId xmlns:a16="http://schemas.microsoft.com/office/drawing/2014/main" val="1268786824"/>
                    </a:ext>
                  </a:extLst>
                </a:gridCol>
                <a:gridCol w="3326402">
                  <a:extLst>
                    <a:ext uri="{9D8B030D-6E8A-4147-A177-3AD203B41FA5}">
                      <a16:colId xmlns:a16="http://schemas.microsoft.com/office/drawing/2014/main" val="2502119490"/>
                    </a:ext>
                  </a:extLst>
                </a:gridCol>
                <a:gridCol w="2258644">
                  <a:extLst>
                    <a:ext uri="{9D8B030D-6E8A-4147-A177-3AD203B41FA5}">
                      <a16:colId xmlns:a16="http://schemas.microsoft.com/office/drawing/2014/main" val="1041011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.NET Core version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Release Date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Support Ended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Development Tool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Support Level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47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2016-06-27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2019-06-27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Visual Studio 2015, 2017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LTS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2016-11-18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2019-06-27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Visual Studio 2015, 2017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LTS*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2017-08-14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2018-10-01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Visual Studio 2017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3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2018-05-30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Visual Studio 2017</a:t>
                      </a:r>
                      <a:endParaRPr lang="en-US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8349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18132" y="4699338"/>
            <a:ext cx="112932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LTS (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имеет более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длинное время поддержки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чем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но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быстрее получает новые функции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LTS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поддерживается в течение трех лет после выпуска или через 12 месяцев после следующей версии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LTS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 зависимости от того,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короче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133" y="460156"/>
            <a:ext cx="3038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features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09995"/>
              </p:ext>
            </p:extLst>
          </p:nvPr>
        </p:nvGraphicFramePr>
        <p:xfrm>
          <a:off x="1441525" y="1818705"/>
          <a:ext cx="9205959" cy="33375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033759">
                  <a:extLst>
                    <a:ext uri="{9D8B030D-6E8A-4147-A177-3AD203B41FA5}">
                      <a16:colId xmlns:a16="http://schemas.microsoft.com/office/drawing/2014/main" val="3248071701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547949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C# version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Features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47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C#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New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C# 2 and .NET 2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Generics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.NET 3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Windows Presentation Foundation (WPF)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3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C# 3 and .NET 3.5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LINQ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8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C# 4 and .NET 4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Dynamic and TPL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0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C# 5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Asynchronous Programming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9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C# 6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.NET Core 1.0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8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C# 7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.NET Core 2.0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6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133" y="460156"/>
            <a:ext cx="39901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технологий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2423" y="5152292"/>
            <a:ext cx="7508631" cy="138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Infrastructure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5624" y="5618285"/>
            <a:ext cx="1446076" cy="8176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4900" y="5618284"/>
            <a:ext cx="1446076" cy="8176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2977" y="5618283"/>
            <a:ext cx="1446076" cy="8176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Runtime</a:t>
            </a:r>
          </a:p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2423" y="4185134"/>
            <a:ext cx="7508631" cy="8616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Standard Libraries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2423" y="2967402"/>
            <a:ext cx="2269277" cy="111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8329" y="2967402"/>
            <a:ext cx="2269277" cy="111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Core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4235" y="2967402"/>
            <a:ext cx="2269277" cy="111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02422" y="1221274"/>
            <a:ext cx="738555" cy="1640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40977" y="1221273"/>
            <a:ext cx="764931" cy="1640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05908" y="1221274"/>
            <a:ext cx="765793" cy="1640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WinForms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08327" y="1222127"/>
            <a:ext cx="1157204" cy="1640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ASP.NET</a:t>
            </a:r>
          </a:p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5531" y="1221273"/>
            <a:ext cx="1112075" cy="11438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UWP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65531" y="2365132"/>
            <a:ext cx="1112075" cy="496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Windows</a:t>
            </a:r>
          </a:p>
          <a:p>
            <a:pPr algn="ctr"/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14232" y="1221273"/>
            <a:ext cx="2269280" cy="64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14232" y="1863969"/>
            <a:ext cx="1157204" cy="64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err="1" smtClean="0"/>
              <a:t>Xamarin</a:t>
            </a:r>
            <a:r>
              <a:rPr lang="en-US" dirty="0" smtClean="0"/>
              <a:t>. IOS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172484" y="1863969"/>
            <a:ext cx="1111028" cy="64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err="1" smtClean="0"/>
              <a:t>Xamarin</a:t>
            </a:r>
            <a:r>
              <a:rPr lang="en-US" dirty="0" smtClean="0"/>
              <a:t>. Android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014232" y="2506665"/>
            <a:ext cx="2269280" cy="355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133" y="460156"/>
            <a:ext cx="80041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инструментов для разработки.</a:t>
            </a:r>
          </a:p>
          <a:p>
            <a:r>
              <a:rPr lang="en-US" sz="3500" b="1" u="sng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.NET CORE CLI</a:t>
            </a:r>
            <a:endParaRPr lang="ru-RU" sz="3500" b="1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290" y="2022204"/>
            <a:ext cx="110061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скачайте и установите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пакет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SDK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сайта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https://www.microsoft.com/net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Hat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CentOS,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установить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SDK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Ubuntu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Debian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используйте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apt-get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Fedora,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используйте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dnf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install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SLES/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используйте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zipper install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установки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SDK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Mac,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скачайте и установите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пакет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SDK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сайта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https://www.microsoft.com/net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133" y="460156"/>
            <a:ext cx="80041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инструментов для разработки.</a:t>
            </a:r>
          </a:p>
          <a:p>
            <a:r>
              <a:rPr lang="en-US" sz="3500" b="1" u="sng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</a:t>
            </a:r>
            <a:r>
              <a:rPr lang="en-US" sz="3500" b="1" u="sng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STUDIO</a:t>
            </a:r>
            <a:endParaRPr lang="ru-RU" sz="3500" b="1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6083" y="3722588"/>
            <a:ext cx="11006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Platform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Desktop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web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with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Core cross-platform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Designer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083" y="1875892"/>
            <a:ext cx="110061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</a:t>
            </a:r>
            <a:r>
              <a:rPr lang="en-US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</a:t>
            </a:r>
            <a:r>
              <a:rPr lang="en-US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</a:t>
            </a:r>
            <a:r>
              <a:rPr lang="en-US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for </a:t>
            </a:r>
            <a:r>
              <a:rPr lang="en-US" dirty="0" smtClean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Code</a:t>
            </a:r>
            <a:endParaRPr lang="en-US" dirty="0" smtClean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406</Words>
  <Application>Microsoft Office PowerPoint</Application>
  <PresentationFormat>Widescreen</PresentationFormat>
  <Paragraphs>145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128</cp:revision>
  <dcterms:created xsi:type="dcterms:W3CDTF">2017-04-09T05:13:59Z</dcterms:created>
  <dcterms:modified xsi:type="dcterms:W3CDTF">2018-09-20T13:04:46Z</dcterms:modified>
</cp:coreProperties>
</file>