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Списки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4106005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7" idx="0"/>
          </p:cNvCxnSpPr>
          <p:nvPr/>
        </p:nvCxnSpPr>
        <p:spPr>
          <a:xfrm flipV="1">
            <a:off x="6519497" y="3518084"/>
            <a:ext cx="4577862" cy="747348"/>
          </a:xfrm>
          <a:prstGeom prst="bentConnector4">
            <a:avLst>
              <a:gd name="adj1" fmla="val 6162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437857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372" y="1287759"/>
            <a:ext cx="11527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Длину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массива нельзя изменить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Иногда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хочется, чтобы массив динамически рос, потому что мы не знаем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заранее,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сколько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нем элементов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случае, нужно использовать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Обратите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внимание на пространство имен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System.Collections.Generic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Угловые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пока - волшебные слова.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самом деле это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дженерик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-тип, но мы поговорим об этом позже.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4029" y="3452336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1);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e </a:t>
            </a:r>
            <a:r>
              <a:rPr lang="sv-SE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3157" y="108463"/>
            <a:ext cx="29338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Списки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Lists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38277"/>
            <a:ext cx="30267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969219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Связный список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60698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Связный список (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набор связанных узлов, каждый из которых хранит собственно данные и ссылку на следующий узел.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2475287"/>
            <a:ext cx="7058025" cy="1552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3157" y="4257676"/>
            <a:ext cx="11528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Двусвязные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представляют последовательность связанных узлов, однако теперь каждый узел хранит ссылку на следующий и на предыдущий элементы.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" y="5270046"/>
            <a:ext cx="7620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107" y="398609"/>
            <a:ext cx="32443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4107" y="1268812"/>
            <a:ext cx="11357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Кольцевые (круговые, циклические) списки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разновидностью связных списков. Они могут быть односвязными или двусвязными. Их отличительной особенностью является то, что условной последний элемент хранит ссылку на первый элемент, поэтому список получается замкнутым или кольцевым.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2339070"/>
            <a:ext cx="5429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218049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0021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9829" y="3499338"/>
            <a:ext cx="1521069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40363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40363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274320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42433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2241" y="3499338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22775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22775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7079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41670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888767" y="3499336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1" idx="2"/>
          </p:cNvCxnSpPr>
          <p:nvPr/>
        </p:nvCxnSpPr>
        <p:spPr>
          <a:xfrm>
            <a:off x="6888767" y="4514851"/>
            <a:ext cx="1230924" cy="479178"/>
          </a:xfrm>
          <a:prstGeom prst="bentConnector4">
            <a:avLst>
              <a:gd name="adj1" fmla="val 22679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00697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60020" y="1143000"/>
            <a:ext cx="6479931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79828" y="3499338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40362" y="4141176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40362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4666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159257" y="440934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906354" y="3499336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4" idx="2"/>
          </p:cNvCxnSpPr>
          <p:nvPr/>
        </p:nvCxnSpPr>
        <p:spPr>
          <a:xfrm>
            <a:off x="6906354" y="4514851"/>
            <a:ext cx="2904393" cy="479178"/>
          </a:xfrm>
          <a:prstGeom prst="bentConnector4">
            <a:avLst>
              <a:gd name="adj1" fmla="val 9965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38135" y="349933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818073" y="4409342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2" idx="3"/>
            <a:endCxn id="14" idx="1"/>
          </p:cNvCxnSpPr>
          <p:nvPr/>
        </p:nvCxnSpPr>
        <p:spPr>
          <a:xfrm flipV="1">
            <a:off x="8625249" y="4246683"/>
            <a:ext cx="512886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270738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7809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1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2400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1" idx="0"/>
          </p:cNvCxnSpPr>
          <p:nvPr/>
        </p:nvCxnSpPr>
        <p:spPr>
          <a:xfrm flipV="1">
            <a:off x="6519497" y="3518084"/>
            <a:ext cx="1230924" cy="747348"/>
          </a:xfrm>
          <a:prstGeom prst="bentConnector4">
            <a:avLst>
              <a:gd name="adj1" fmla="val 22679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51278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431216" y="442809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2" idx="3"/>
            <a:endCxn id="14" idx="1"/>
          </p:cNvCxnSpPr>
          <p:nvPr/>
        </p:nvCxnSpPr>
        <p:spPr>
          <a:xfrm flipV="1">
            <a:off x="8238392" y="4265431"/>
            <a:ext cx="512886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9911861" y="4265429"/>
            <a:ext cx="537798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041" y="372232"/>
            <a:ext cx="44791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Односвязный список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307" y="995233"/>
            <a:ext cx="469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Queue();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queue.Enqueue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queue.Dequeue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88024" y="3824653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3163" y="1161748"/>
            <a:ext cx="6866792" cy="52578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971" y="3518086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ead: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53505" y="4159924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53505" y="4428091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3"/>
            <a:endCxn id="14" idx="0"/>
          </p:cNvCxnSpPr>
          <p:nvPr/>
        </p:nvCxnSpPr>
        <p:spPr>
          <a:xfrm flipV="1">
            <a:off x="6519497" y="3518084"/>
            <a:ext cx="2904393" cy="747348"/>
          </a:xfrm>
          <a:prstGeom prst="bentConnector4">
            <a:avLst>
              <a:gd name="adj1" fmla="val 10268"/>
              <a:gd name="adj2" fmla="val 1305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7" idx="2"/>
          </p:cNvCxnSpPr>
          <p:nvPr/>
        </p:nvCxnSpPr>
        <p:spPr>
          <a:xfrm>
            <a:off x="6519497" y="4533599"/>
            <a:ext cx="4577862" cy="479178"/>
          </a:xfrm>
          <a:prstGeom prst="bentConnector4">
            <a:avLst>
              <a:gd name="adj1" fmla="val 6354"/>
              <a:gd name="adj2" fmla="val 1477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51278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2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431216" y="4428090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24747" y="3518084"/>
            <a:ext cx="1345223" cy="149469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</a:t>
            </a:r>
          </a:p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Value: 3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flipV="1">
            <a:off x="9911861" y="4265429"/>
            <a:ext cx="537798" cy="268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1155975" y="4433649"/>
            <a:ext cx="465992" cy="211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607</Words>
  <Application>Microsoft Office PowerPoint</Application>
  <PresentationFormat>Widescreen</PresentationFormat>
  <Paragraphs>221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Tahoma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147</cp:revision>
  <dcterms:created xsi:type="dcterms:W3CDTF">2017-04-09T05:13:59Z</dcterms:created>
  <dcterms:modified xsi:type="dcterms:W3CDTF">2018-11-08T08:35:33Z</dcterms:modified>
</cp:coreProperties>
</file>