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226" y="1940675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and Streams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75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</a:t>
            </a:r>
            <a:r>
              <a:rPr lang="ru-RU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разработчиком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62917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файловой системой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9" y="1425452"/>
            <a:ext cx="10682874" cy="46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27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Times New Roman</vt:lpstr>
      <vt:lpstr>Тема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143</cp:revision>
  <dcterms:created xsi:type="dcterms:W3CDTF">2017-04-09T05:13:59Z</dcterms:created>
  <dcterms:modified xsi:type="dcterms:W3CDTF">2018-10-22T12:21:59Z</dcterms:modified>
</cp:coreProperties>
</file>