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9" r:id="rId4"/>
    <p:sldId id="278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70" r:id="rId14"/>
    <p:sldId id="289" r:id="rId15"/>
    <p:sldId id="28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7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6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4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9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5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8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5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2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8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9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0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/>
              <a:t>-Cahpter2-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제어문</a:t>
            </a:r>
            <a:r>
              <a:rPr lang="en-US" altLang="ko-KR" dirty="0"/>
              <a:t>/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제어문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if,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else,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else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if, switch case: break;, continue;,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goto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return, throw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반복문</a:t>
            </a:r>
            <a:endParaRPr lang="en-US" altLang="ko-KR" sz="20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while,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for, do while,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foreach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foreach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while, for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 비해 진행 속도가 느리다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–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치명적이지 않다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메모리에 올라가는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힙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타입을 순차적으로 순회하기 가장 적합하다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순서가 정해져 있지 않은 데이터들의 집합을 순회할 때 자주 사용된다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var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을 많이 사용하게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foreach(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 형식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변수명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배열 또는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컬렉션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제너릭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일반화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))</a:t>
            </a: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{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코드 또는 코드 블록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int[]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=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new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int[]{0, 1, 2, 3, 4};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foreach(int a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)  			 foreach(var a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5819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3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66732"/>
            <a:ext cx="9902263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C/C++</a:t>
            </a:r>
            <a:r>
              <a:rPr lang="ko-KR" altLang="en-US" sz="1600" dirty="0">
                <a:latin typeface="Arial Black" pitchFamily="34" charset="0"/>
              </a:rPr>
              <a:t>에서는 </a:t>
            </a:r>
            <a:r>
              <a:rPr lang="en-US" altLang="ko-KR" sz="1600" dirty="0">
                <a:latin typeface="Arial Black" pitchFamily="34" charset="0"/>
              </a:rPr>
              <a:t>Function(</a:t>
            </a:r>
            <a:r>
              <a:rPr lang="ko-KR" altLang="en-US" sz="1600" dirty="0">
                <a:latin typeface="Arial Black" pitchFamily="34" charset="0"/>
              </a:rPr>
              <a:t>함수</a:t>
            </a:r>
            <a:r>
              <a:rPr lang="en-US" altLang="ko-KR" sz="1600" dirty="0">
                <a:latin typeface="Arial Black" pitchFamily="34" charset="0"/>
              </a:rPr>
              <a:t>)</a:t>
            </a:r>
            <a:r>
              <a:rPr lang="ko-KR" altLang="en-US" sz="1600" dirty="0">
                <a:latin typeface="Arial Black" pitchFamily="34" charset="0"/>
              </a:rPr>
              <a:t>라 부르며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다양한 언어마다 부르는 명칭이 다르기 때문에 메소드라고 하면 함수로 생각하면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C/C++</a:t>
            </a:r>
            <a:r>
              <a:rPr lang="ko-KR" altLang="en-US" sz="1600" dirty="0">
                <a:latin typeface="Arial Black" pitchFamily="34" charset="0"/>
              </a:rPr>
              <a:t>에서 사용하는 </a:t>
            </a:r>
            <a:r>
              <a:rPr lang="en-US" altLang="ko-KR" sz="1600" dirty="0">
                <a:latin typeface="Arial Black" pitchFamily="34" charset="0"/>
              </a:rPr>
              <a:t>Function </a:t>
            </a:r>
            <a:r>
              <a:rPr lang="ko-KR" altLang="en-US" sz="1600" dirty="0">
                <a:latin typeface="Arial Black" pitchFamily="34" charset="0"/>
              </a:rPr>
              <a:t>선언 규칙을 대부분 가지고있다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오버로딩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추상화 동일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일련의 코드를 하나의 이름 아래 묶어서 같은 일은 하는 녀석이라고 지칭하게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각 언어의 규칙에 따라 명명하고 선언하는 순간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호출되고 이것을 </a:t>
            </a:r>
            <a:r>
              <a:rPr lang="en-US" altLang="ko-KR" sz="1600" dirty="0">
                <a:latin typeface="Arial Black" pitchFamily="34" charset="0"/>
              </a:rPr>
              <a:t>Method Call</a:t>
            </a:r>
            <a:r>
              <a:rPr lang="ko-KR" altLang="en-US" sz="1600" dirty="0">
                <a:latin typeface="Arial Black" pitchFamily="34" charset="0"/>
              </a:rPr>
              <a:t>이라고 부른다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말에서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Callback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의미를 상기시킬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class </a:t>
            </a:r>
            <a:r>
              <a:rPr lang="ko-KR" altLang="en-US" sz="1600" dirty="0">
                <a:latin typeface="Arial Black" pitchFamily="34" charset="0"/>
              </a:rPr>
              <a:t>클래스 이름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>
                <a:latin typeface="Arial Black" pitchFamily="34" charset="0"/>
              </a:rPr>
              <a:t>한정자 반환형식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의 이름</a:t>
            </a:r>
            <a:r>
              <a:rPr lang="en-US" altLang="ko-KR" sz="1600" dirty="0">
                <a:latin typeface="Arial Black" pitchFamily="34" charset="0"/>
              </a:rPr>
              <a:t>( </a:t>
            </a:r>
            <a:r>
              <a:rPr lang="ko-KR" altLang="en-US" sz="1600" dirty="0">
                <a:latin typeface="Arial Black" pitchFamily="34" charset="0"/>
              </a:rPr>
              <a:t>매개 변수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//</a:t>
            </a:r>
            <a:r>
              <a:rPr lang="ko-KR" altLang="en-US" sz="1600" dirty="0">
                <a:latin typeface="Arial Black" pitchFamily="34" charset="0"/>
              </a:rPr>
              <a:t>실행 코드 </a:t>
            </a:r>
            <a:r>
              <a:rPr lang="en-US" altLang="ko-KR" sz="1600" dirty="0">
                <a:latin typeface="Arial Black" pitchFamily="34" charset="0"/>
              </a:rPr>
              <a:t>1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//</a:t>
            </a:r>
            <a:r>
              <a:rPr lang="ko-KR" altLang="en-US" sz="1600" dirty="0">
                <a:latin typeface="Arial Black" pitchFamily="34" charset="0"/>
              </a:rPr>
              <a:t>실행 코드 </a:t>
            </a:r>
            <a:r>
              <a:rPr lang="en-US" altLang="ko-KR" sz="1600" dirty="0">
                <a:latin typeface="Arial Black" pitchFamily="34" charset="0"/>
              </a:rPr>
              <a:t>2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  .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  .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return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의 결과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}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 안에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가 선언된다 </a:t>
            </a:r>
            <a:r>
              <a:rPr lang="en-US" altLang="ko-KR" sz="1600" dirty="0">
                <a:latin typeface="Arial Black" pitchFamily="34" charset="0"/>
              </a:rPr>
              <a:t>C#</a:t>
            </a:r>
            <a:r>
              <a:rPr lang="ko-KR" altLang="en-US" sz="1600" dirty="0">
                <a:latin typeface="Arial Black" pitchFamily="34" charset="0"/>
              </a:rPr>
              <a:t>은 객체지향 언어이고 모든 것을 객체로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각 객체는 각자의 데이터와 기능</a:t>
            </a:r>
            <a:r>
              <a:rPr lang="en-US" altLang="ko-KR" sz="1600" dirty="0">
                <a:latin typeface="Arial Black" pitchFamily="34" charset="0"/>
              </a:rPr>
              <a:t>(method)</a:t>
            </a:r>
            <a:r>
              <a:rPr lang="ko-KR" altLang="en-US" sz="1600" dirty="0">
                <a:latin typeface="Arial Black" pitchFamily="34" charset="0"/>
              </a:rPr>
              <a:t>를 갖고 있는데</a:t>
            </a:r>
            <a:r>
              <a:rPr lang="en-US" altLang="ko-KR" sz="1600" dirty="0">
                <a:latin typeface="Arial Black" pitchFamily="34" charset="0"/>
              </a:rPr>
              <a:t>, Class</a:t>
            </a:r>
            <a:r>
              <a:rPr lang="ko-KR" altLang="en-US" sz="1600" dirty="0">
                <a:latin typeface="Arial Black" pitchFamily="34" charset="0"/>
              </a:rPr>
              <a:t>가  이 객체들을 위한 청사진을 제공한다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30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매개변수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일반적인 </a:t>
            </a:r>
            <a:r>
              <a:rPr lang="en-US" altLang="ko-KR" dirty="0">
                <a:latin typeface="Arial Black" pitchFamily="34" charset="0"/>
              </a:rPr>
              <a:t>C/C++</a:t>
            </a:r>
            <a:r>
              <a:rPr lang="ko-KR" altLang="en-US" dirty="0">
                <a:latin typeface="Arial Black" pitchFamily="34" charset="0"/>
              </a:rPr>
              <a:t>에서 사용되는 매개변수 전달법과 다른 것은 없다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</a:rPr>
              <a:t>참조에 의한 매개변수를 전달하는 방법</a:t>
            </a:r>
            <a:r>
              <a:rPr lang="en-US" altLang="ko-KR" b="1" dirty="0">
                <a:solidFill>
                  <a:srgbClr val="00B0F0"/>
                </a:solidFill>
                <a:latin typeface="Arial Black" pitchFamily="34" charset="0"/>
              </a:rPr>
              <a:t>(ref)</a:t>
            </a:r>
            <a:r>
              <a:rPr lang="ko-KR" altLang="en-US" dirty="0">
                <a:latin typeface="Arial Black" pitchFamily="34" charset="0"/>
              </a:rPr>
              <a:t>은 똑같이 사용된다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포인터가 존재하지 않기 때문에 포인터 매개변수 대신 </a:t>
            </a: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</a:rPr>
              <a:t>출력 전용 매개 변수</a:t>
            </a:r>
            <a:r>
              <a:rPr lang="en-US" altLang="ko-KR" b="1" dirty="0">
                <a:solidFill>
                  <a:srgbClr val="00B0F0"/>
                </a:solidFill>
                <a:latin typeface="Arial Black" pitchFamily="34" charset="0"/>
              </a:rPr>
              <a:t>(out)</a:t>
            </a: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</a:rPr>
              <a:t>을 활용</a:t>
            </a:r>
            <a:r>
              <a:rPr lang="ko-KR" altLang="en-US" dirty="0">
                <a:latin typeface="Arial Black" pitchFamily="34" charset="0"/>
              </a:rPr>
              <a:t>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가변길이 매개변수라는 것이 존재한다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선택적 매개 변수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ko-KR" altLang="en-US" dirty="0">
                <a:latin typeface="Arial Black" pitchFamily="34" charset="0"/>
              </a:rPr>
              <a:t>디폴트 매개변수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는 동일하게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ref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C/C++</a:t>
            </a:r>
            <a:r>
              <a:rPr lang="ko-KR" altLang="en-US" dirty="0">
                <a:latin typeface="Arial Black" pitchFamily="34" charset="0"/>
              </a:rPr>
              <a:t>의 레퍼런스 매개변수와 같은 동작을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결과 값의 대입여부와 상관없이 동작한다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779FFA-0127-4A9C-9741-17A81A55A855}"/>
              </a:ext>
            </a:extLst>
          </p:cNvPr>
          <p:cNvGrpSpPr/>
          <p:nvPr/>
        </p:nvGrpSpPr>
        <p:grpSpPr>
          <a:xfrm>
            <a:off x="9375925" y="3931995"/>
            <a:ext cx="1671484" cy="2192760"/>
            <a:chOff x="8554064" y="3995796"/>
            <a:chExt cx="1671484" cy="219276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51003E8-E706-4D1D-9DA6-67773E03BB25}"/>
                </a:ext>
              </a:extLst>
            </p:cNvPr>
            <p:cNvGrpSpPr/>
            <p:nvPr/>
          </p:nvGrpSpPr>
          <p:grpSpPr>
            <a:xfrm>
              <a:off x="8554064" y="3995796"/>
              <a:ext cx="1671484" cy="2192760"/>
              <a:chOff x="8554064" y="3995796"/>
              <a:chExt cx="1671484" cy="219276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207CA17-DC85-4AAB-A784-3E39FE601CCC}"/>
                  </a:ext>
                </a:extLst>
              </p:cNvPr>
              <p:cNvSpPr/>
              <p:nvPr/>
            </p:nvSpPr>
            <p:spPr>
              <a:xfrm>
                <a:off x="8554064" y="3995796"/>
                <a:ext cx="1671484" cy="43855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4ED215-342E-4F89-BD0F-815707FCB259}"/>
                  </a:ext>
                </a:extLst>
              </p:cNvPr>
              <p:cNvSpPr txBox="1"/>
              <p:nvPr/>
            </p:nvSpPr>
            <p:spPr>
              <a:xfrm>
                <a:off x="9220529" y="403040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0FA301F-9089-4C42-ACB1-0F9D5272582E}"/>
                  </a:ext>
                </a:extLst>
              </p:cNvPr>
              <p:cNvSpPr/>
              <p:nvPr/>
            </p:nvSpPr>
            <p:spPr>
              <a:xfrm>
                <a:off x="8554064" y="4434348"/>
                <a:ext cx="1671484" cy="43855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C4B764-5900-4797-BAAA-16BA5D8098B2}"/>
                  </a:ext>
                </a:extLst>
              </p:cNvPr>
              <p:cNvSpPr txBox="1"/>
              <p:nvPr/>
            </p:nvSpPr>
            <p:spPr>
              <a:xfrm>
                <a:off x="9220529" y="446895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4CFB7E1-B38B-4682-89BE-9FC440F791C4}"/>
                  </a:ext>
                </a:extLst>
              </p:cNvPr>
              <p:cNvSpPr/>
              <p:nvPr/>
            </p:nvSpPr>
            <p:spPr>
              <a:xfrm>
                <a:off x="8554064" y="4872900"/>
                <a:ext cx="1671484" cy="43855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D40BE-BBBF-4F45-A3D2-A2364B511ACA}"/>
                  </a:ext>
                </a:extLst>
              </p:cNvPr>
              <p:cNvSpPr txBox="1"/>
              <p:nvPr/>
            </p:nvSpPr>
            <p:spPr>
              <a:xfrm>
                <a:off x="9028168" y="490751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y : 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68B24B2-64D3-486C-B0B4-3C214E1104D9}"/>
                  </a:ext>
                </a:extLst>
              </p:cNvPr>
              <p:cNvSpPr/>
              <p:nvPr/>
            </p:nvSpPr>
            <p:spPr>
              <a:xfrm>
                <a:off x="8554064" y="5311452"/>
                <a:ext cx="1671484" cy="43855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86ED0-18A9-46E1-B3D8-47B7C8C756B9}"/>
                  </a:ext>
                </a:extLst>
              </p:cNvPr>
              <p:cNvSpPr txBox="1"/>
              <p:nvPr/>
            </p:nvSpPr>
            <p:spPr>
              <a:xfrm>
                <a:off x="9028168" y="534606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x : 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F468A9D-18D0-4000-AE5F-B5934A719499}"/>
                  </a:ext>
                </a:extLst>
              </p:cNvPr>
              <p:cNvSpPr/>
              <p:nvPr/>
            </p:nvSpPr>
            <p:spPr>
              <a:xfrm>
                <a:off x="8554064" y="5750004"/>
                <a:ext cx="1671484" cy="43855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A3F6589C-D883-4FCA-998F-B9B46CA48E8F}"/>
                </a:ext>
              </a:extLst>
            </p:cNvPr>
            <p:cNvCxnSpPr>
              <a:stCxn id="5" idx="1"/>
              <a:endCxn id="12" idx="1"/>
            </p:cNvCxnSpPr>
            <p:nvPr/>
          </p:nvCxnSpPr>
          <p:spPr>
            <a:xfrm rot="10800000" flipV="1">
              <a:off x="8554064" y="4215072"/>
              <a:ext cx="12700" cy="877104"/>
            </a:xfrm>
            <a:prstGeom prst="curvedConnector3">
              <a:avLst>
                <a:gd name="adj1" fmla="val 4432252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88081E-47F6-4E75-B2C3-CDA6B0BB9C16}"/>
                </a:ext>
              </a:extLst>
            </p:cNvPr>
            <p:cNvCxnSpPr>
              <a:stCxn id="8" idx="1"/>
              <a:endCxn id="14" idx="1"/>
            </p:cNvCxnSpPr>
            <p:nvPr/>
          </p:nvCxnSpPr>
          <p:spPr>
            <a:xfrm rot="10800000" flipV="1">
              <a:off x="8554064" y="4653624"/>
              <a:ext cx="12700" cy="877104"/>
            </a:xfrm>
            <a:prstGeom prst="curvedConnector3">
              <a:avLst>
                <a:gd name="adj1" fmla="val 4509677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EDC020-0B0F-42D6-B5E3-1CF7A3D7E3A6}"/>
              </a:ext>
            </a:extLst>
          </p:cNvPr>
          <p:cNvGrpSpPr/>
          <p:nvPr/>
        </p:nvGrpSpPr>
        <p:grpSpPr>
          <a:xfrm>
            <a:off x="1465007" y="4021527"/>
            <a:ext cx="7111291" cy="1754326"/>
            <a:chOff x="1465007" y="4021527"/>
            <a:chExt cx="7111291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978EB3-B853-450E-856E-DEE6899FFFB7}"/>
                </a:ext>
              </a:extLst>
            </p:cNvPr>
            <p:cNvSpPr txBox="1"/>
            <p:nvPr/>
          </p:nvSpPr>
          <p:spPr>
            <a:xfrm>
              <a:off x="1465007" y="4532671"/>
              <a:ext cx="24627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int</a:t>
              </a:r>
              <a:r>
                <a:rPr lang="ko-KR" altLang="en-US" dirty="0">
                  <a:latin typeface="Arial Black" panose="020B0A04020102020204" pitchFamily="34" charset="0"/>
                </a:rPr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x</a:t>
              </a:r>
              <a:r>
                <a:rPr lang="ko-KR" altLang="en-US" dirty="0">
                  <a:latin typeface="Arial Black" panose="020B0A04020102020204" pitchFamily="34" charset="0"/>
                </a:rPr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r>
                <a:rPr lang="ko-KR" altLang="en-US" dirty="0">
                  <a:latin typeface="Arial Black" panose="020B0A04020102020204" pitchFamily="34" charset="0"/>
                </a:rPr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3;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int y = 4;</a:t>
              </a:r>
            </a:p>
            <a:p>
              <a:endParaRPr lang="en-US" altLang="ko-KR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Swap(ref x, ref y);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639EC9-A6A0-443A-A684-A723E5B9BED0}"/>
                </a:ext>
              </a:extLst>
            </p:cNvPr>
            <p:cNvSpPr txBox="1"/>
            <p:nvPr/>
          </p:nvSpPr>
          <p:spPr>
            <a:xfrm>
              <a:off x="4727424" y="4021527"/>
              <a:ext cx="384887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Void Swap(</a:t>
              </a:r>
              <a:r>
                <a:rPr lang="en-US" altLang="ko-KR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ref int a, ref int b</a:t>
              </a:r>
              <a:r>
                <a:rPr lang="en-US" altLang="ko-KR" dirty="0">
                  <a:latin typeface="Arial Black" panose="020B0A04020102020204" pitchFamily="34" charset="0"/>
                </a:rPr>
                <a:t>)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{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int temp = b;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b = a;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a = temp;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}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BAD95E63-CCAA-4BC7-910E-2150D15A1D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23994" y="4215104"/>
              <a:ext cx="1315655" cy="118799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out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포인터 매개 변수와 같은 동작을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결과값을 대입해주지 않는다면 에러가 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이는 연산하지 않고 초기화 되지 않은 상태의 쓰레기 값을 그대로 전달해 주지 않기 위한 안전장치이다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ref</a:t>
            </a:r>
            <a:r>
              <a:rPr lang="ko-KR" altLang="en-US" dirty="0">
                <a:latin typeface="Arial Black" pitchFamily="34" charset="0"/>
              </a:rPr>
              <a:t>보다 </a:t>
            </a:r>
            <a:r>
              <a:rPr lang="en-US" altLang="ko-KR" dirty="0">
                <a:latin typeface="Arial Black" pitchFamily="34" charset="0"/>
              </a:rPr>
              <a:t>out</a:t>
            </a:r>
            <a:r>
              <a:rPr lang="ko-KR" altLang="en-US" dirty="0">
                <a:latin typeface="Arial Black" pitchFamily="34" charset="0"/>
              </a:rPr>
              <a:t> 사용을 권장한다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ref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이용해서 매개 변수를 넘기는 경우에는 메소드가 해당 매개 변수에 결과를 저장하지 않아도 컴파일러는 아무런 경고를 하지 않는다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 한편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out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은 메소드를 호출하는 곳에서는 초기화를 하지 않은 지역 변수를 메소드의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out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매개 변수로 넘기는 것은 가능하지만 런타임 상황에서 컴파일 에러 메시지를 출력한다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컴파일러가 코드 작성시 바로 오류를 표시해주지 않고 런타임시 결정되는 상황이기 때문에 런타임 오류 체크가 훨씬 힘들다 그러므로 미리 안전장치가 있는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out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사용을 권장한다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118912-3AB9-458F-8765-29B90B6F5DB0}"/>
              </a:ext>
            </a:extLst>
          </p:cNvPr>
          <p:cNvGrpSpPr/>
          <p:nvPr/>
        </p:nvGrpSpPr>
        <p:grpSpPr>
          <a:xfrm>
            <a:off x="2320413" y="4567074"/>
            <a:ext cx="7172590" cy="1754326"/>
            <a:chOff x="1465007" y="4021527"/>
            <a:chExt cx="7172590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11DE96-DC36-4BDF-8DC9-7A70589BE3FC}"/>
                </a:ext>
              </a:extLst>
            </p:cNvPr>
            <p:cNvSpPr txBox="1"/>
            <p:nvPr/>
          </p:nvSpPr>
          <p:spPr>
            <a:xfrm>
              <a:off x="1465007" y="4532671"/>
              <a:ext cx="25567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int</a:t>
              </a:r>
              <a:r>
                <a:rPr lang="ko-KR" altLang="en-US" dirty="0">
                  <a:latin typeface="Arial Black" panose="020B0A04020102020204" pitchFamily="34" charset="0"/>
                </a:rPr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x</a:t>
              </a:r>
              <a:r>
                <a:rPr lang="ko-KR" altLang="en-US" dirty="0">
                  <a:latin typeface="Arial Black" panose="020B0A04020102020204" pitchFamily="34" charset="0"/>
                </a:rPr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=</a:t>
              </a:r>
              <a:r>
                <a:rPr lang="ko-KR" altLang="en-US" dirty="0">
                  <a:latin typeface="Arial Black" panose="020B0A04020102020204" pitchFamily="34" charset="0"/>
                </a:rPr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3;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int y = 4;</a:t>
              </a:r>
            </a:p>
            <a:p>
              <a:endParaRPr lang="en-US" altLang="ko-KR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Swap(out x, out y);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C435CB-AD5A-4CE0-9814-155E8B570566}"/>
                </a:ext>
              </a:extLst>
            </p:cNvPr>
            <p:cNvSpPr txBox="1"/>
            <p:nvPr/>
          </p:nvSpPr>
          <p:spPr>
            <a:xfrm>
              <a:off x="4727424" y="4021527"/>
              <a:ext cx="391017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void Swap(</a:t>
              </a:r>
              <a:r>
                <a:rPr lang="en-US" altLang="ko-KR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out int a, out int b</a:t>
              </a:r>
              <a:r>
                <a:rPr lang="en-US" altLang="ko-KR" dirty="0">
                  <a:latin typeface="Arial Black" panose="020B0A04020102020204" pitchFamily="34" charset="0"/>
                </a:rPr>
                <a:t>)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{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int temp = b;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b = a;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	a = temp;</a:t>
              </a:r>
            </a:p>
            <a:p>
              <a:r>
                <a:rPr lang="en-US" altLang="ko-KR" dirty="0">
                  <a:latin typeface="Arial Black" panose="020B0A04020102020204" pitchFamily="34" charset="0"/>
                </a:rPr>
                <a:t>}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415286B0-FF10-4DA5-9AC5-0BA7665FF82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23994" y="4215104"/>
              <a:ext cx="1315655" cy="118799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39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가변길이 매개 변수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params </a:t>
            </a:r>
            <a:r>
              <a:rPr lang="ko-KR" altLang="en-US" dirty="0">
                <a:latin typeface="Arial Black" pitchFamily="34" charset="0"/>
              </a:rPr>
              <a:t>키워드와 배열을 이용해서 선언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오버로딩의 경우 매개변수의 타입이 서로 다를 경우에는 유용하다 하지만 매개변수의 타입의 변화가 없는데 그 수가 늘어나서 적용하고 싶은 경우가 있다 이때 가변길이 매개변수를 사용 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int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sum(params int[] </a:t>
            </a:r>
            <a:r>
              <a:rPr lang="en-US" altLang="ko-KR" dirty="0" err="1">
                <a:latin typeface="Arial Black" pitchFamily="34" charset="0"/>
              </a:rPr>
              <a:t>args</a:t>
            </a:r>
            <a:r>
              <a:rPr lang="en-US" altLang="ko-KR" dirty="0">
                <a:latin typeface="Arial Black" pitchFamily="34" charset="0"/>
              </a:rPr>
              <a:t>) // </a:t>
            </a:r>
            <a:r>
              <a:rPr lang="ko-KR" altLang="en-US" dirty="0">
                <a:latin typeface="Arial Black" pitchFamily="34" charset="0"/>
              </a:rPr>
              <a:t>배열 형태로 담을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int sum = 0;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</a:p>
          <a:p>
            <a:r>
              <a:rPr lang="en-US" altLang="ko-KR" dirty="0">
                <a:latin typeface="Arial Black" pitchFamily="34" charset="0"/>
              </a:rPr>
              <a:t>	for(int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= 0;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 &lt; </a:t>
            </a:r>
            <a:r>
              <a:rPr lang="en-US" altLang="ko-KR" dirty="0" err="1">
                <a:latin typeface="Arial Black" pitchFamily="34" charset="0"/>
              </a:rPr>
              <a:t>args.Length</a:t>
            </a:r>
            <a:r>
              <a:rPr lang="en-US" altLang="ko-KR" dirty="0">
                <a:latin typeface="Arial Black" pitchFamily="34" charset="0"/>
              </a:rPr>
              <a:t>; 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++)</a:t>
            </a:r>
          </a:p>
          <a:p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en-US" altLang="ko-KR" dirty="0">
                <a:latin typeface="Arial Black" pitchFamily="34" charset="0"/>
              </a:rPr>
              <a:t>		sum += </a:t>
            </a:r>
            <a:r>
              <a:rPr lang="en-US" altLang="ko-KR" dirty="0" err="1">
                <a:latin typeface="Arial Black" pitchFamily="34" charset="0"/>
              </a:rPr>
              <a:t>args</a:t>
            </a:r>
            <a:r>
              <a:rPr lang="en-US" altLang="ko-KR" dirty="0">
                <a:latin typeface="Arial Black" pitchFamily="34" charset="0"/>
              </a:rPr>
              <a:t>[</a:t>
            </a:r>
            <a:r>
              <a:rPr lang="en-US" altLang="ko-KR" dirty="0" err="1">
                <a:latin typeface="Arial Black" pitchFamily="34" charset="0"/>
              </a:rPr>
              <a:t>i</a:t>
            </a:r>
            <a:r>
              <a:rPr lang="en-US" altLang="ko-KR" dirty="0">
                <a:latin typeface="Arial Black" pitchFamily="34" charset="0"/>
              </a:rPr>
              <a:t>];</a:t>
            </a:r>
          </a:p>
          <a:p>
            <a:r>
              <a:rPr lang="en-US" altLang="ko-KR" dirty="0">
                <a:latin typeface="Arial Black" pitchFamily="34" charset="0"/>
              </a:rPr>
              <a:t>	}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</a:p>
          <a:p>
            <a:r>
              <a:rPr lang="en-US" altLang="ko-KR" dirty="0">
                <a:latin typeface="Arial Black" pitchFamily="34" charset="0"/>
              </a:rPr>
              <a:t>	return sum;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(Sum(1, 2));</a:t>
            </a: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(Sum(1, 2, 3, 4));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8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889843"/>
            <a:ext cx="990226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선택적 매개 변수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디폴트 매개변수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C++</a:t>
            </a:r>
            <a:r>
              <a:rPr lang="ko-KR" altLang="en-US" dirty="0">
                <a:latin typeface="Arial Black" pitchFamily="34" charset="0"/>
              </a:rPr>
              <a:t>의 디폴트 매개변수 같은 기능을 하게 해줍니다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이 선택적 매개변수는 매개변수를 다 선언하고 제일 뒤쪽에 자리해야 하며 선택적 매개변수의 수는 정해져 있지 않습니다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메소드 오버로딩과 혼용해서 사용하지 않는 것이 좋다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비슷해 보이지만 사용하는 응용에서 차이가 확실히 나기 때문이다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값을 넘겨주지 않아도 기본 값 설정에 의해 특수한 상황에서만 값이 적용되는 경우를 만들고 싶다면 선택적 매개 변수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ko-KR" altLang="en-US" dirty="0">
                <a:latin typeface="Arial Black" pitchFamily="34" charset="0"/>
              </a:rPr>
              <a:t>디폴트 매개 변수</a:t>
            </a:r>
            <a:r>
              <a:rPr lang="en-US" altLang="ko-KR" dirty="0">
                <a:latin typeface="Arial Black" pitchFamily="34" charset="0"/>
              </a:rPr>
              <a:t>), </a:t>
            </a:r>
            <a:r>
              <a:rPr lang="ko-KR" altLang="en-US" dirty="0">
                <a:latin typeface="Arial Black" pitchFamily="34" charset="0"/>
              </a:rPr>
              <a:t>하나의 함수에서 다양한 경우의 수에 따라 다르게 동작하는 것을 만들어 주고 싶다면 오버로딩을 사용하면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int </a:t>
            </a:r>
            <a:r>
              <a:rPr lang="en-US" altLang="ko-KR" dirty="0" err="1">
                <a:latin typeface="Arial Black" pitchFamily="34" charset="0"/>
              </a:rPr>
              <a:t>MyMethod</a:t>
            </a:r>
            <a:r>
              <a:rPr lang="en-US" altLang="ko-KR" dirty="0">
                <a:latin typeface="Arial Black" pitchFamily="34" charset="0"/>
              </a:rPr>
              <a:t>(int a = 0, int b = 1)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return a + b;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MyMethod</a:t>
            </a:r>
            <a:r>
              <a:rPr lang="en-US" altLang="ko-KR" dirty="0">
                <a:latin typeface="Arial Black" pitchFamily="34" charset="0"/>
              </a:rPr>
              <a:t>());</a:t>
            </a: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MyMethod</a:t>
            </a:r>
            <a:r>
              <a:rPr lang="en-US" altLang="ko-KR" dirty="0">
                <a:latin typeface="Arial Black" pitchFamily="34" charset="0"/>
              </a:rPr>
              <a:t>(1));</a:t>
            </a: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MyMethod</a:t>
            </a:r>
            <a:r>
              <a:rPr lang="en-US" altLang="ko-KR" dirty="0">
                <a:latin typeface="Arial Black" pitchFamily="34" charset="0"/>
              </a:rPr>
              <a:t>(1, 2));</a:t>
            </a:r>
          </a:p>
        </p:txBody>
      </p:sp>
    </p:spTree>
    <p:extLst>
      <p:ext uri="{BB962C8B-B14F-4D97-AF65-F5344CB8AC3E}">
        <p14:creationId xmlns:p14="http://schemas.microsoft.com/office/powerpoint/2010/main" val="249777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연산자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제어문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반복문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METHOD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21285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산술 연산자</a:t>
            </a:r>
            <a:r>
              <a:rPr lang="en-US" altLang="ko-KR" dirty="0"/>
              <a:t>, </a:t>
            </a:r>
            <a:r>
              <a:rPr lang="ko-KR" altLang="en-US" dirty="0"/>
              <a:t>증감 연산자</a:t>
            </a:r>
            <a:r>
              <a:rPr lang="en-US" altLang="ko-KR" dirty="0"/>
              <a:t>, </a:t>
            </a:r>
            <a:r>
              <a:rPr lang="ko-KR" altLang="en-US" dirty="0"/>
              <a:t>관계 연산자</a:t>
            </a:r>
            <a:r>
              <a:rPr lang="en-US" altLang="ko-KR" dirty="0"/>
              <a:t>, </a:t>
            </a:r>
            <a:r>
              <a:rPr lang="ko-KR" altLang="en-US" dirty="0"/>
              <a:t>조건 연산자</a:t>
            </a:r>
            <a:r>
              <a:rPr lang="en-US" altLang="ko-KR" dirty="0"/>
              <a:t>, </a:t>
            </a:r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비트 연산자</a:t>
            </a:r>
            <a:r>
              <a:rPr lang="en-US" altLang="ko-KR" dirty="0"/>
              <a:t>, </a:t>
            </a:r>
            <a:r>
              <a:rPr lang="ko-KR" altLang="en-US" dirty="0"/>
              <a:t>할당 연산자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연산자 우선 순위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2F3FD4-0A40-4092-93B5-E416CCB0D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57941"/>
              </p:ext>
            </p:extLst>
          </p:nvPr>
        </p:nvGraphicFramePr>
        <p:xfrm>
          <a:off x="1855019" y="1137732"/>
          <a:ext cx="81280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6">
                  <a:extLst>
                    <a:ext uri="{9D8B030D-6E8A-4147-A177-3AD203B41FA5}">
                      <a16:colId xmlns:a16="http://schemas.microsoft.com/office/drawing/2014/main" val="1198089090"/>
                    </a:ext>
                  </a:extLst>
                </a:gridCol>
                <a:gridCol w="2320413">
                  <a:extLst>
                    <a:ext uri="{9D8B030D-6E8A-4147-A177-3AD203B41FA5}">
                      <a16:colId xmlns:a16="http://schemas.microsoft.com/office/drawing/2014/main" val="935682236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3178030564"/>
                    </a:ext>
                  </a:extLst>
                </a:gridCol>
                <a:gridCol w="3120103">
                  <a:extLst>
                    <a:ext uri="{9D8B030D-6E8A-4147-A177-3AD203B41FA5}">
                      <a16:colId xmlns:a16="http://schemas.microsoft.com/office/drawing/2014/main" val="10330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+, -, *, /, %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&amp;&amp;, ||, !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증감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++, --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&lt;&lt;, &gt;&gt;, &amp;, |, ^, ~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811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관계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&lt;, &gt;, ==, !=, &lt;=, &gt;=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할당 연산자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=, +=, -=, *=, /=, %=, &amp;=, |=, ^=, &lt;&lt;=, &gt;&gt;=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206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조건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?: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1948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E8E76E0-07CD-4729-9340-857DA5044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4720"/>
              </p:ext>
            </p:extLst>
          </p:nvPr>
        </p:nvGraphicFramePr>
        <p:xfrm>
          <a:off x="947173" y="3718560"/>
          <a:ext cx="9943691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04">
                  <a:extLst>
                    <a:ext uri="{9D8B030D-6E8A-4147-A177-3AD203B41FA5}">
                      <a16:colId xmlns:a16="http://schemas.microsoft.com/office/drawing/2014/main" val="3217942900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117479115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78698540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3170040481"/>
                    </a:ext>
                  </a:extLst>
                </a:gridCol>
                <a:gridCol w="1765438">
                  <a:extLst>
                    <a:ext uri="{9D8B030D-6E8A-4147-A177-3AD203B41FA5}">
                      <a16:colId xmlns:a16="http://schemas.microsoft.com/office/drawing/2014/main" val="53268494"/>
                    </a:ext>
                  </a:extLst>
                </a:gridCol>
                <a:gridCol w="3170356">
                  <a:extLst>
                    <a:ext uri="{9D8B030D-6E8A-4147-A177-3AD203B41FA5}">
                      <a16:colId xmlns:a16="http://schemas.microsoft.com/office/drawing/2014/main" val="121547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7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증감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후위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a++, a--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 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증감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전위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++a, --a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9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 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^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3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*, /, %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 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|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97004"/>
                  </a:ext>
                </a:extLst>
              </a:tr>
              <a:tr h="325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+, 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&amp;&amp;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0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5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시프트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&lt;&lt;, &gt;&gt;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||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6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관계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&lt;, &gt;, &lt;=, &gt;=, is, as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13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조건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?: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5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7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관계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==, !=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할당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=, *=, /=, %/, +=, -=, &lt;&lt;=, &gt;&gt;=, &amp;=, ^=, |=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4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59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 연산자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조건식 </a:t>
            </a:r>
            <a:r>
              <a:rPr lang="en-US" altLang="ko-KR" dirty="0">
                <a:latin typeface="Arial Black" panose="020B0A04020102020204" pitchFamily="34" charset="0"/>
              </a:rPr>
              <a:t>? </a:t>
            </a:r>
            <a:r>
              <a:rPr lang="ko-KR" altLang="en-US" dirty="0">
                <a:latin typeface="Arial Black" panose="020B0A04020102020204" pitchFamily="34" charset="0"/>
              </a:rPr>
              <a:t>참일 때의 값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거짓 일 때의 값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int a = 30;</a:t>
            </a: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string result = a == 30 ? “</a:t>
            </a:r>
            <a:r>
              <a:rPr lang="ko-KR" altLang="en-US" dirty="0">
                <a:latin typeface="Arial Black" panose="020B0A04020102020204" pitchFamily="34" charset="0"/>
              </a:rPr>
              <a:t>참</a:t>
            </a:r>
            <a:r>
              <a:rPr lang="en-US" altLang="ko-KR" dirty="0">
                <a:latin typeface="Arial Black" panose="020B0A04020102020204" pitchFamily="34" charset="0"/>
              </a:rPr>
              <a:t>” : “</a:t>
            </a:r>
            <a:r>
              <a:rPr lang="ko-KR" altLang="en-US" dirty="0">
                <a:latin typeface="Arial Black" panose="020B0A04020102020204" pitchFamily="34" charset="0"/>
              </a:rPr>
              <a:t>거짓</a:t>
            </a:r>
            <a:r>
              <a:rPr lang="en-US" altLang="ko-KR" dirty="0">
                <a:latin typeface="Arial Black" panose="020B0A04020102020204" pitchFamily="34" charset="0"/>
              </a:rPr>
              <a:t>”; 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비트 연산자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시프트 연산자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비트 논리 연산자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ko-KR" altLang="en-US" dirty="0">
                <a:latin typeface="Arial Black" panose="020B0A04020102020204" pitchFamily="34" charset="0"/>
              </a:rPr>
              <a:t>진수 비트 단위로 연산 하는 것을 비트 연산이라고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암호화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복호화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논리 연산을 이용한 다중 옵션 등등 으로 활용한다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2CDCA60-E3BB-4EAC-872C-B841A7475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59097"/>
              </p:ext>
            </p:extLst>
          </p:nvPr>
        </p:nvGraphicFramePr>
        <p:xfrm>
          <a:off x="11290" y="3934121"/>
          <a:ext cx="12162503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079">
                  <a:extLst>
                    <a:ext uri="{9D8B030D-6E8A-4147-A177-3AD203B41FA5}">
                      <a16:colId xmlns:a16="http://schemas.microsoft.com/office/drawing/2014/main" val="760566113"/>
                    </a:ext>
                  </a:extLst>
                </a:gridCol>
                <a:gridCol w="2163097">
                  <a:extLst>
                    <a:ext uri="{9D8B030D-6E8A-4147-A177-3AD203B41FA5}">
                      <a16:colId xmlns:a16="http://schemas.microsoft.com/office/drawing/2014/main" val="3346213984"/>
                    </a:ext>
                  </a:extLst>
                </a:gridCol>
                <a:gridCol w="5142271">
                  <a:extLst>
                    <a:ext uri="{9D8B030D-6E8A-4147-A177-3AD203B41FA5}">
                      <a16:colId xmlns:a16="http://schemas.microsoft.com/office/drawing/2014/main" val="3964067755"/>
                    </a:ext>
                  </a:extLst>
                </a:gridCol>
                <a:gridCol w="3753056">
                  <a:extLst>
                    <a:ext uri="{9D8B030D-6E8A-4147-A177-3AD203B41FA5}">
                      <a16:colId xmlns:a16="http://schemas.microsoft.com/office/drawing/2014/main" val="15375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지원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6964"/>
                  </a:ext>
                </a:extLst>
              </a:tr>
              <a:tr h="423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&lt;&lt;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왼쪽 시프트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첫 번째 피연산자의 비트를 두 번째 피연산자의 수만큼 왼쪽으로 이동시킨다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첫 번째 피연산자는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int,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uint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long,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ulong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이며 피연산자는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형식만이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32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&gt;&gt;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오른쪽 시프트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첫 번째 피연산자의 비트를 두 번째 피연산자의 수만큼 오른쪽으로 이동시킨다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&lt;&lt;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2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논리곱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피연산자의 비트 논리곱을 수행한다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정수 계열 형식과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bool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형식에 대해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사용랑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수 있다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1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!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논리합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피연산자의 비트 논리합을 수행한다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67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7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시프트 연산자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비트를 왼쪽이나 오른쪽으로 이동 시킨다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비트를 이동시킨 순서대로 다시 원래대로 돌려 놓는 것을 이용해 암</a:t>
            </a:r>
            <a:r>
              <a:rPr lang="en-US" altLang="ko-KR" dirty="0">
                <a:latin typeface="Arial Black" panose="020B0A04020102020204" pitchFamily="34" charset="0"/>
              </a:rPr>
              <a:t>/</a:t>
            </a:r>
            <a:r>
              <a:rPr lang="ko-KR" altLang="en-US" dirty="0">
                <a:latin typeface="Arial Black" panose="020B0A04020102020204" pitchFamily="34" charset="0"/>
              </a:rPr>
              <a:t>복호화로 응용한다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고속의 곱연산을 실행할 때 활용한다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원본 데이터를 </a:t>
            </a:r>
            <a:r>
              <a:rPr lang="en-US" altLang="ko-KR" dirty="0">
                <a:latin typeface="Arial Black" panose="020B0A04020102020204" pitchFamily="34" charset="0"/>
              </a:rPr>
              <a:t>a</a:t>
            </a:r>
            <a:r>
              <a:rPr lang="ko-KR" altLang="en-US" dirty="0">
                <a:latin typeface="Arial Black" panose="020B0A04020102020204" pitchFamily="34" charset="0"/>
              </a:rPr>
              <a:t> 옮긴 비트 수를 </a:t>
            </a:r>
            <a:r>
              <a:rPr lang="en-US" altLang="ko-KR" dirty="0">
                <a:latin typeface="Arial Black" panose="020B0A04020102020204" pitchFamily="34" charset="0"/>
              </a:rPr>
              <a:t>b</a:t>
            </a:r>
            <a:r>
              <a:rPr lang="ko-KR" altLang="en-US" dirty="0">
                <a:latin typeface="Arial Black" panose="020B0A04020102020204" pitchFamily="34" charset="0"/>
              </a:rPr>
              <a:t>라고 했을 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왼쪽 시프트는 </a:t>
            </a:r>
            <a:r>
              <a:rPr lang="en-US" altLang="ko-KR" dirty="0">
                <a:latin typeface="Arial Black" panose="020B0A04020102020204" pitchFamily="34" charset="0"/>
              </a:rPr>
              <a:t>a * 2 ^ b, </a:t>
            </a:r>
            <a:r>
              <a:rPr lang="ko-KR" altLang="en-US" dirty="0">
                <a:latin typeface="Arial Black" panose="020B0A04020102020204" pitchFamily="34" charset="0"/>
              </a:rPr>
              <a:t>오른쪽 시프트는 </a:t>
            </a:r>
            <a:r>
              <a:rPr lang="en-US" altLang="ko-KR" dirty="0">
                <a:latin typeface="Arial Black" panose="020B0A04020102020204" pitchFamily="34" charset="0"/>
              </a:rPr>
              <a:t>a / 2 ^ b</a:t>
            </a:r>
            <a:r>
              <a:rPr lang="ko-KR" altLang="en-US" dirty="0">
                <a:latin typeface="Arial Black" panose="020B0A04020102020204" pitchFamily="34" charset="0"/>
              </a:rPr>
              <a:t>라는 결과가 나온다</a:t>
            </a:r>
            <a:r>
              <a:rPr lang="en-US" altLang="ko-KR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10</a:t>
            </a:r>
            <a:r>
              <a:rPr lang="ko-KR" altLang="en-US" dirty="0">
                <a:latin typeface="Arial Black" panose="020B0A04020102020204" pitchFamily="34" charset="0"/>
              </a:rPr>
              <a:t>진수 </a:t>
            </a:r>
            <a:r>
              <a:rPr lang="en-US" altLang="ko-KR" dirty="0">
                <a:latin typeface="Arial Black" panose="020B0A04020102020204" pitchFamily="34" charset="0"/>
              </a:rPr>
              <a:t>240</a:t>
            </a:r>
            <a:r>
              <a:rPr lang="ko-KR" altLang="en-US" dirty="0">
                <a:latin typeface="Arial Black" panose="020B0A04020102020204" pitchFamily="34" charset="0"/>
              </a:rPr>
              <a:t>을 비트 이동하여 보자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508BAF-D19E-49D9-9AFC-5E5395C1CC16}"/>
              </a:ext>
            </a:extLst>
          </p:cNvPr>
          <p:cNvGraphicFramePr>
            <a:graphicFrameLocks noGrp="1"/>
          </p:cNvGraphicFramePr>
          <p:nvPr/>
        </p:nvGraphicFramePr>
        <p:xfrm>
          <a:off x="29497" y="733245"/>
          <a:ext cx="1216250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079">
                  <a:extLst>
                    <a:ext uri="{9D8B030D-6E8A-4147-A177-3AD203B41FA5}">
                      <a16:colId xmlns:a16="http://schemas.microsoft.com/office/drawing/2014/main" val="4044894652"/>
                    </a:ext>
                  </a:extLst>
                </a:gridCol>
                <a:gridCol w="2163097">
                  <a:extLst>
                    <a:ext uri="{9D8B030D-6E8A-4147-A177-3AD203B41FA5}">
                      <a16:colId xmlns:a16="http://schemas.microsoft.com/office/drawing/2014/main" val="3289556079"/>
                    </a:ext>
                  </a:extLst>
                </a:gridCol>
                <a:gridCol w="5142271">
                  <a:extLst>
                    <a:ext uri="{9D8B030D-6E8A-4147-A177-3AD203B41FA5}">
                      <a16:colId xmlns:a16="http://schemas.microsoft.com/office/drawing/2014/main" val="25288852"/>
                    </a:ext>
                  </a:extLst>
                </a:gridCol>
                <a:gridCol w="3753056">
                  <a:extLst>
                    <a:ext uri="{9D8B030D-6E8A-4147-A177-3AD203B41FA5}">
                      <a16:colId xmlns:a16="http://schemas.microsoft.com/office/drawing/2014/main" val="288167365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지원형식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1099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^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배타적 논리합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피연산자의 비트 배타적 논리합을 수행한다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080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~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보수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피연산자의 비트를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 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 반전 시킵니다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단항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연산자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int,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uint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long,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ulong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대해 사용이 가능하다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9515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20468601-1C42-4656-B620-91535E31FBC5}"/>
              </a:ext>
            </a:extLst>
          </p:cNvPr>
          <p:cNvGrpSpPr/>
          <p:nvPr/>
        </p:nvGrpSpPr>
        <p:grpSpPr>
          <a:xfrm>
            <a:off x="1275189" y="4461680"/>
            <a:ext cx="6069221" cy="429018"/>
            <a:chOff x="1278195" y="3989193"/>
            <a:chExt cx="6069221" cy="42901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865FDAF-4F37-4972-A579-5043E001C4F5}"/>
                </a:ext>
              </a:extLst>
            </p:cNvPr>
            <p:cNvSpPr/>
            <p:nvPr/>
          </p:nvSpPr>
          <p:spPr>
            <a:xfrm>
              <a:off x="1278195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7425CD-1227-4258-A7BC-136386482D73}"/>
                </a:ext>
              </a:extLst>
            </p:cNvPr>
            <p:cNvSpPr txBox="1"/>
            <p:nvPr/>
          </p:nvSpPr>
          <p:spPr>
            <a:xfrm>
              <a:off x="1301014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847624-B118-4A5C-9D54-59BD6B1DE588}"/>
                </a:ext>
              </a:extLst>
            </p:cNvPr>
            <p:cNvSpPr/>
            <p:nvPr/>
          </p:nvSpPr>
          <p:spPr>
            <a:xfrm>
              <a:off x="1662387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D9321-2DDA-4A4D-A4D6-17FA621C502E}"/>
                </a:ext>
              </a:extLst>
            </p:cNvPr>
            <p:cNvSpPr txBox="1"/>
            <p:nvPr/>
          </p:nvSpPr>
          <p:spPr>
            <a:xfrm>
              <a:off x="1685206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98EC12-DBF5-4800-A761-4CA767566E31}"/>
                </a:ext>
              </a:extLst>
            </p:cNvPr>
            <p:cNvSpPr/>
            <p:nvPr/>
          </p:nvSpPr>
          <p:spPr>
            <a:xfrm>
              <a:off x="2023760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644ECE-F3F6-4EDA-A189-C74790124F8C}"/>
                </a:ext>
              </a:extLst>
            </p:cNvPr>
            <p:cNvSpPr txBox="1"/>
            <p:nvPr/>
          </p:nvSpPr>
          <p:spPr>
            <a:xfrm>
              <a:off x="2046579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5C784F-E708-4FD5-9B3B-D664DDA0C42E}"/>
                </a:ext>
              </a:extLst>
            </p:cNvPr>
            <p:cNvSpPr/>
            <p:nvPr/>
          </p:nvSpPr>
          <p:spPr>
            <a:xfrm>
              <a:off x="2407952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4E25E6-6368-4832-9115-231A12AE5956}"/>
                </a:ext>
              </a:extLst>
            </p:cNvPr>
            <p:cNvSpPr txBox="1"/>
            <p:nvPr/>
          </p:nvSpPr>
          <p:spPr>
            <a:xfrm>
              <a:off x="2430771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699BF7-862B-4BFF-8704-607F35976E13}"/>
                </a:ext>
              </a:extLst>
            </p:cNvPr>
            <p:cNvSpPr/>
            <p:nvPr/>
          </p:nvSpPr>
          <p:spPr>
            <a:xfrm>
              <a:off x="2787447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F47936-E9AE-447D-A56D-8D4B54BC8E72}"/>
                </a:ext>
              </a:extLst>
            </p:cNvPr>
            <p:cNvSpPr txBox="1"/>
            <p:nvPr/>
          </p:nvSpPr>
          <p:spPr>
            <a:xfrm>
              <a:off x="2810266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032E9E-2540-4B60-BEC5-20D9E608707D}"/>
                </a:ext>
              </a:extLst>
            </p:cNvPr>
            <p:cNvSpPr/>
            <p:nvPr/>
          </p:nvSpPr>
          <p:spPr>
            <a:xfrm>
              <a:off x="3171639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97FC93-8032-45B9-9CD7-379EB1D564FF}"/>
                </a:ext>
              </a:extLst>
            </p:cNvPr>
            <p:cNvSpPr txBox="1"/>
            <p:nvPr/>
          </p:nvSpPr>
          <p:spPr>
            <a:xfrm>
              <a:off x="3194458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352BC0-83C2-4696-9C75-B6C94EF69B7D}"/>
                </a:ext>
              </a:extLst>
            </p:cNvPr>
            <p:cNvSpPr/>
            <p:nvPr/>
          </p:nvSpPr>
          <p:spPr>
            <a:xfrm>
              <a:off x="3542844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96502-7D7D-4D29-B302-0AEDA9BFC968}"/>
                </a:ext>
              </a:extLst>
            </p:cNvPr>
            <p:cNvSpPr txBox="1"/>
            <p:nvPr/>
          </p:nvSpPr>
          <p:spPr>
            <a:xfrm>
              <a:off x="3565663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DFDB69-0CFA-46F8-BED3-997840AC0391}"/>
                </a:ext>
              </a:extLst>
            </p:cNvPr>
            <p:cNvSpPr/>
            <p:nvPr/>
          </p:nvSpPr>
          <p:spPr>
            <a:xfrm>
              <a:off x="3927036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D4B814-6943-4ABD-929D-3DA2FEAB946C}"/>
                </a:ext>
              </a:extLst>
            </p:cNvPr>
            <p:cNvSpPr txBox="1"/>
            <p:nvPr/>
          </p:nvSpPr>
          <p:spPr>
            <a:xfrm>
              <a:off x="3949855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FCF0C1-79BE-43C3-B192-29E57A493312}"/>
                </a:ext>
              </a:extLst>
            </p:cNvPr>
            <p:cNvSpPr/>
            <p:nvPr/>
          </p:nvSpPr>
          <p:spPr>
            <a:xfrm>
              <a:off x="4314383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0C11B8-FE6E-40E3-B8D1-9CDE10BBD8EA}"/>
                </a:ext>
              </a:extLst>
            </p:cNvPr>
            <p:cNvSpPr txBox="1"/>
            <p:nvPr/>
          </p:nvSpPr>
          <p:spPr>
            <a:xfrm>
              <a:off x="4337202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A452483-99D2-4A71-8D54-3DA2D96A41AE}"/>
                </a:ext>
              </a:extLst>
            </p:cNvPr>
            <p:cNvSpPr/>
            <p:nvPr/>
          </p:nvSpPr>
          <p:spPr>
            <a:xfrm>
              <a:off x="4698575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CEA593-299E-4400-A702-2E4BB59DA435}"/>
                </a:ext>
              </a:extLst>
            </p:cNvPr>
            <p:cNvSpPr txBox="1"/>
            <p:nvPr/>
          </p:nvSpPr>
          <p:spPr>
            <a:xfrm>
              <a:off x="4721394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EC6CE3-A9A0-46F5-B533-4ACE62FEEFAF}"/>
                </a:ext>
              </a:extLst>
            </p:cNvPr>
            <p:cNvSpPr/>
            <p:nvPr/>
          </p:nvSpPr>
          <p:spPr>
            <a:xfrm>
              <a:off x="5059948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1C9C5F-69E3-48B2-B35B-6F87E5DF640F}"/>
                </a:ext>
              </a:extLst>
            </p:cNvPr>
            <p:cNvSpPr txBox="1"/>
            <p:nvPr/>
          </p:nvSpPr>
          <p:spPr>
            <a:xfrm>
              <a:off x="5082767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592427-A6B4-4E01-B7EE-AC4EC51945C1}"/>
                </a:ext>
              </a:extLst>
            </p:cNvPr>
            <p:cNvSpPr/>
            <p:nvPr/>
          </p:nvSpPr>
          <p:spPr>
            <a:xfrm>
              <a:off x="5444140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EFE349-B754-407D-9941-3A3C4C2AEA6D}"/>
                </a:ext>
              </a:extLst>
            </p:cNvPr>
            <p:cNvSpPr txBox="1"/>
            <p:nvPr/>
          </p:nvSpPr>
          <p:spPr>
            <a:xfrm>
              <a:off x="5466959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532E15E-1935-43E4-B28C-CAF1B59CB596}"/>
                </a:ext>
              </a:extLst>
            </p:cNvPr>
            <p:cNvSpPr/>
            <p:nvPr/>
          </p:nvSpPr>
          <p:spPr>
            <a:xfrm>
              <a:off x="5823635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D45D53-F6F5-47C1-8574-ECA2B42D9F2C}"/>
                </a:ext>
              </a:extLst>
            </p:cNvPr>
            <p:cNvSpPr txBox="1"/>
            <p:nvPr/>
          </p:nvSpPr>
          <p:spPr>
            <a:xfrm>
              <a:off x="5846454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F24183-E644-495C-8817-B1E5FE912BB7}"/>
                </a:ext>
              </a:extLst>
            </p:cNvPr>
            <p:cNvSpPr/>
            <p:nvPr/>
          </p:nvSpPr>
          <p:spPr>
            <a:xfrm>
              <a:off x="6207827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0BC04E-277E-4B51-9A47-3ABAB58EFBA5}"/>
                </a:ext>
              </a:extLst>
            </p:cNvPr>
            <p:cNvSpPr txBox="1"/>
            <p:nvPr/>
          </p:nvSpPr>
          <p:spPr>
            <a:xfrm>
              <a:off x="6230646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F4E4017-ED4C-477B-9D23-A1478A1FD4F3}"/>
                </a:ext>
              </a:extLst>
            </p:cNvPr>
            <p:cNvSpPr/>
            <p:nvPr/>
          </p:nvSpPr>
          <p:spPr>
            <a:xfrm>
              <a:off x="6579032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E3F9B5-8EB6-4F86-A441-1ADE6C5C7413}"/>
                </a:ext>
              </a:extLst>
            </p:cNvPr>
            <p:cNvSpPr txBox="1"/>
            <p:nvPr/>
          </p:nvSpPr>
          <p:spPr>
            <a:xfrm>
              <a:off x="6601851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D55A8E7-2727-4473-842A-8AC32E865909}"/>
                </a:ext>
              </a:extLst>
            </p:cNvPr>
            <p:cNvSpPr/>
            <p:nvPr/>
          </p:nvSpPr>
          <p:spPr>
            <a:xfrm>
              <a:off x="6963224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50A29F-462F-488A-9C6D-8ADA9CD43FD0}"/>
                </a:ext>
              </a:extLst>
            </p:cNvPr>
            <p:cNvSpPr txBox="1"/>
            <p:nvPr/>
          </p:nvSpPr>
          <p:spPr>
            <a:xfrm>
              <a:off x="6986043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5241D09-1247-4E3C-A960-26F8EEB8A7BC}"/>
              </a:ext>
            </a:extLst>
          </p:cNvPr>
          <p:cNvSpPr/>
          <p:nvPr/>
        </p:nvSpPr>
        <p:spPr>
          <a:xfrm>
            <a:off x="7630749" y="4386936"/>
            <a:ext cx="8357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BAE47F-0468-42EB-85B0-96BCB7CB3A54}"/>
              </a:ext>
            </a:extLst>
          </p:cNvPr>
          <p:cNvSpPr txBox="1"/>
          <p:nvPr/>
        </p:nvSpPr>
        <p:spPr>
          <a:xfrm>
            <a:off x="8639177" y="427516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</a:rPr>
              <a:t>형은 </a:t>
            </a:r>
            <a:r>
              <a:rPr lang="en-US" altLang="ko-KR" sz="1600" dirty="0">
                <a:latin typeface="Arial Black" panose="020B0A04020102020204" pitchFamily="34" charset="0"/>
              </a:rPr>
              <a:t>32</a:t>
            </a:r>
            <a:r>
              <a:rPr lang="ko-KR" altLang="en-US" sz="1600" dirty="0">
                <a:latin typeface="Arial Black" panose="020B0A04020102020204" pitchFamily="34" charset="0"/>
              </a:rPr>
              <a:t>비트 이지만 </a:t>
            </a:r>
            <a:r>
              <a:rPr lang="en-US" altLang="ko-KR" sz="1600" dirty="0">
                <a:latin typeface="Arial Black" panose="020B0A04020102020204" pitchFamily="34" charset="0"/>
              </a:rPr>
              <a:t>16</a:t>
            </a:r>
            <a:r>
              <a:rPr lang="ko-KR" altLang="en-US" sz="1600" dirty="0">
                <a:latin typeface="Arial Black" panose="020B0A04020102020204" pitchFamily="34" charset="0"/>
              </a:rPr>
              <a:t>비트로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표현해 보았다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9E1301-7B9B-49AE-A1C6-9A72E9B35E57}"/>
              </a:ext>
            </a:extLst>
          </p:cNvPr>
          <p:cNvGrpSpPr/>
          <p:nvPr/>
        </p:nvGrpSpPr>
        <p:grpSpPr>
          <a:xfrm>
            <a:off x="1302591" y="5322608"/>
            <a:ext cx="6069221" cy="429018"/>
            <a:chOff x="1278195" y="3989193"/>
            <a:chExt cx="6069221" cy="4290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04863B-B5F4-4454-8C0F-A3DB42F58B9A}"/>
                </a:ext>
              </a:extLst>
            </p:cNvPr>
            <p:cNvSpPr/>
            <p:nvPr/>
          </p:nvSpPr>
          <p:spPr>
            <a:xfrm>
              <a:off x="1278195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E4F644-776D-40AD-A9BE-E73124DAD2FE}"/>
                </a:ext>
              </a:extLst>
            </p:cNvPr>
            <p:cNvSpPr txBox="1"/>
            <p:nvPr/>
          </p:nvSpPr>
          <p:spPr>
            <a:xfrm>
              <a:off x="1301014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365AE16-8E89-4568-9D11-A3740FF231AE}"/>
                </a:ext>
              </a:extLst>
            </p:cNvPr>
            <p:cNvSpPr/>
            <p:nvPr/>
          </p:nvSpPr>
          <p:spPr>
            <a:xfrm>
              <a:off x="1662387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EF3B12-C76F-44B8-B597-1A73B6B1167B}"/>
                </a:ext>
              </a:extLst>
            </p:cNvPr>
            <p:cNvSpPr txBox="1"/>
            <p:nvPr/>
          </p:nvSpPr>
          <p:spPr>
            <a:xfrm>
              <a:off x="1685206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93A6BBB-3D9C-4CAA-B1B8-AE2FA22F4834}"/>
                </a:ext>
              </a:extLst>
            </p:cNvPr>
            <p:cNvSpPr/>
            <p:nvPr/>
          </p:nvSpPr>
          <p:spPr>
            <a:xfrm>
              <a:off x="2023760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C15676-C6E6-4BF1-8238-9E493E83DB6E}"/>
                </a:ext>
              </a:extLst>
            </p:cNvPr>
            <p:cNvSpPr txBox="1"/>
            <p:nvPr/>
          </p:nvSpPr>
          <p:spPr>
            <a:xfrm>
              <a:off x="2046579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1472A9-6129-4CF0-805F-3211B5C04D27}"/>
                </a:ext>
              </a:extLst>
            </p:cNvPr>
            <p:cNvSpPr/>
            <p:nvPr/>
          </p:nvSpPr>
          <p:spPr>
            <a:xfrm>
              <a:off x="2407952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96246-F9B8-49C6-BC3C-2440F0E09A87}"/>
                </a:ext>
              </a:extLst>
            </p:cNvPr>
            <p:cNvSpPr txBox="1"/>
            <p:nvPr/>
          </p:nvSpPr>
          <p:spPr>
            <a:xfrm>
              <a:off x="2430771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B3D9A6A-90F3-4C1D-BFD1-71B98C943D3F}"/>
                </a:ext>
              </a:extLst>
            </p:cNvPr>
            <p:cNvSpPr/>
            <p:nvPr/>
          </p:nvSpPr>
          <p:spPr>
            <a:xfrm>
              <a:off x="2787447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F93833-258D-495C-901F-681806C37C11}"/>
                </a:ext>
              </a:extLst>
            </p:cNvPr>
            <p:cNvSpPr txBox="1"/>
            <p:nvPr/>
          </p:nvSpPr>
          <p:spPr>
            <a:xfrm>
              <a:off x="2810266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37BEE95-9EB6-4F37-BA36-A1254BC4DA10}"/>
                </a:ext>
              </a:extLst>
            </p:cNvPr>
            <p:cNvSpPr/>
            <p:nvPr/>
          </p:nvSpPr>
          <p:spPr>
            <a:xfrm>
              <a:off x="3171639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9CFA5B-59E1-4942-B18B-C2F82399EDBC}"/>
                </a:ext>
              </a:extLst>
            </p:cNvPr>
            <p:cNvSpPr txBox="1"/>
            <p:nvPr/>
          </p:nvSpPr>
          <p:spPr>
            <a:xfrm>
              <a:off x="3194458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4778675-023D-44D2-9575-93BECE11C896}"/>
                </a:ext>
              </a:extLst>
            </p:cNvPr>
            <p:cNvSpPr/>
            <p:nvPr/>
          </p:nvSpPr>
          <p:spPr>
            <a:xfrm>
              <a:off x="3542844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EBCA60-802B-4339-89D3-0092D123F940}"/>
                </a:ext>
              </a:extLst>
            </p:cNvPr>
            <p:cNvSpPr txBox="1"/>
            <p:nvPr/>
          </p:nvSpPr>
          <p:spPr>
            <a:xfrm>
              <a:off x="3565663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B8F162A-0200-4CDF-B940-7CF6C4D0B12F}"/>
                </a:ext>
              </a:extLst>
            </p:cNvPr>
            <p:cNvSpPr/>
            <p:nvPr/>
          </p:nvSpPr>
          <p:spPr>
            <a:xfrm>
              <a:off x="3927036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F1DBDC-7AA8-40AE-B4A4-A0654653BA01}"/>
                </a:ext>
              </a:extLst>
            </p:cNvPr>
            <p:cNvSpPr txBox="1"/>
            <p:nvPr/>
          </p:nvSpPr>
          <p:spPr>
            <a:xfrm>
              <a:off x="3949855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4C513F2-98E8-4D5D-AF7E-178D76E589FE}"/>
                </a:ext>
              </a:extLst>
            </p:cNvPr>
            <p:cNvSpPr/>
            <p:nvPr/>
          </p:nvSpPr>
          <p:spPr>
            <a:xfrm>
              <a:off x="4314383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4A10B7-1087-492E-8116-082ADBACF262}"/>
                </a:ext>
              </a:extLst>
            </p:cNvPr>
            <p:cNvSpPr txBox="1"/>
            <p:nvPr/>
          </p:nvSpPr>
          <p:spPr>
            <a:xfrm>
              <a:off x="4337202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BF72242-499A-4F92-B926-22FCFE6724BB}"/>
                </a:ext>
              </a:extLst>
            </p:cNvPr>
            <p:cNvSpPr/>
            <p:nvPr/>
          </p:nvSpPr>
          <p:spPr>
            <a:xfrm>
              <a:off x="4698575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1545B0-2A64-41DE-8E2E-C99BB3D2029F}"/>
                </a:ext>
              </a:extLst>
            </p:cNvPr>
            <p:cNvSpPr txBox="1"/>
            <p:nvPr/>
          </p:nvSpPr>
          <p:spPr>
            <a:xfrm>
              <a:off x="4721394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2B15BEA-A2EB-4B49-BDFB-D8942F20E734}"/>
                </a:ext>
              </a:extLst>
            </p:cNvPr>
            <p:cNvSpPr/>
            <p:nvPr/>
          </p:nvSpPr>
          <p:spPr>
            <a:xfrm>
              <a:off x="5059948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568999-E7D7-4BA4-BC1D-AF0A5E0D43BD}"/>
                </a:ext>
              </a:extLst>
            </p:cNvPr>
            <p:cNvSpPr txBox="1"/>
            <p:nvPr/>
          </p:nvSpPr>
          <p:spPr>
            <a:xfrm>
              <a:off x="5082767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DF6C92-0ED9-4422-A576-25849A7A5D7C}"/>
                </a:ext>
              </a:extLst>
            </p:cNvPr>
            <p:cNvSpPr/>
            <p:nvPr/>
          </p:nvSpPr>
          <p:spPr>
            <a:xfrm>
              <a:off x="5444140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5C53AB-1301-4C77-B686-F10001C33E08}"/>
                </a:ext>
              </a:extLst>
            </p:cNvPr>
            <p:cNvSpPr txBox="1"/>
            <p:nvPr/>
          </p:nvSpPr>
          <p:spPr>
            <a:xfrm>
              <a:off x="5466959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29C90BA-9260-426A-B760-F3CB1B2B4FB3}"/>
                </a:ext>
              </a:extLst>
            </p:cNvPr>
            <p:cNvSpPr/>
            <p:nvPr/>
          </p:nvSpPr>
          <p:spPr>
            <a:xfrm>
              <a:off x="5823635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6AC74B-5321-4ADB-A3CE-B3A8DA439C50}"/>
                </a:ext>
              </a:extLst>
            </p:cNvPr>
            <p:cNvSpPr txBox="1"/>
            <p:nvPr/>
          </p:nvSpPr>
          <p:spPr>
            <a:xfrm>
              <a:off x="5846454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3D374BE-04E1-408A-8F67-C16B1E7128CB}"/>
                </a:ext>
              </a:extLst>
            </p:cNvPr>
            <p:cNvSpPr/>
            <p:nvPr/>
          </p:nvSpPr>
          <p:spPr>
            <a:xfrm>
              <a:off x="6207827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D2FCC99-B70D-48F5-82C9-E325ECBA31CE}"/>
                </a:ext>
              </a:extLst>
            </p:cNvPr>
            <p:cNvSpPr txBox="1"/>
            <p:nvPr/>
          </p:nvSpPr>
          <p:spPr>
            <a:xfrm>
              <a:off x="6230646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B3CC841-9F06-45B0-96E3-8DA97F448018}"/>
                </a:ext>
              </a:extLst>
            </p:cNvPr>
            <p:cNvSpPr/>
            <p:nvPr/>
          </p:nvSpPr>
          <p:spPr>
            <a:xfrm>
              <a:off x="6579032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8F5BD0-AF70-42D9-B4AA-496B6A3EBFD2}"/>
                </a:ext>
              </a:extLst>
            </p:cNvPr>
            <p:cNvSpPr txBox="1"/>
            <p:nvPr/>
          </p:nvSpPr>
          <p:spPr>
            <a:xfrm>
              <a:off x="6601851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2721795-592E-412F-ABC3-F91B9B5A5C21}"/>
                </a:ext>
              </a:extLst>
            </p:cNvPr>
            <p:cNvSpPr/>
            <p:nvPr/>
          </p:nvSpPr>
          <p:spPr>
            <a:xfrm>
              <a:off x="6963224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93DF23-2097-4AFA-953B-D7463CDF34D1}"/>
                </a:ext>
              </a:extLst>
            </p:cNvPr>
            <p:cNvSpPr txBox="1"/>
            <p:nvPr/>
          </p:nvSpPr>
          <p:spPr>
            <a:xfrm>
              <a:off x="6986043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0810E1D-B873-4CE7-B0A0-031328D5FC8D}"/>
              </a:ext>
            </a:extLst>
          </p:cNvPr>
          <p:cNvGrpSpPr/>
          <p:nvPr/>
        </p:nvGrpSpPr>
        <p:grpSpPr>
          <a:xfrm>
            <a:off x="1302591" y="6135255"/>
            <a:ext cx="6069221" cy="429018"/>
            <a:chOff x="1278195" y="3989193"/>
            <a:chExt cx="6069221" cy="4290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A99C950-7A69-47B8-8871-CD29E1D5EBFE}"/>
                </a:ext>
              </a:extLst>
            </p:cNvPr>
            <p:cNvSpPr/>
            <p:nvPr/>
          </p:nvSpPr>
          <p:spPr>
            <a:xfrm>
              <a:off x="1278195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9CCBEA-5B3D-4F48-A22B-939578532C52}"/>
                </a:ext>
              </a:extLst>
            </p:cNvPr>
            <p:cNvSpPr txBox="1"/>
            <p:nvPr/>
          </p:nvSpPr>
          <p:spPr>
            <a:xfrm>
              <a:off x="1301014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5D2AC-D05B-43D0-8CF5-56CD7E504A48}"/>
                </a:ext>
              </a:extLst>
            </p:cNvPr>
            <p:cNvSpPr/>
            <p:nvPr/>
          </p:nvSpPr>
          <p:spPr>
            <a:xfrm>
              <a:off x="1662387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315713-DA91-4A93-B65E-1BDBBED1FC26}"/>
                </a:ext>
              </a:extLst>
            </p:cNvPr>
            <p:cNvSpPr txBox="1"/>
            <p:nvPr/>
          </p:nvSpPr>
          <p:spPr>
            <a:xfrm>
              <a:off x="1685206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3B47BCE-2A56-474F-94A6-38676406A777}"/>
                </a:ext>
              </a:extLst>
            </p:cNvPr>
            <p:cNvSpPr/>
            <p:nvPr/>
          </p:nvSpPr>
          <p:spPr>
            <a:xfrm>
              <a:off x="2023760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B3B9-44FE-4090-A010-ADB3935D2B44}"/>
                </a:ext>
              </a:extLst>
            </p:cNvPr>
            <p:cNvSpPr txBox="1"/>
            <p:nvPr/>
          </p:nvSpPr>
          <p:spPr>
            <a:xfrm>
              <a:off x="2046579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61886D5-92B2-4380-A19A-699D6669E0F8}"/>
                </a:ext>
              </a:extLst>
            </p:cNvPr>
            <p:cNvSpPr/>
            <p:nvPr/>
          </p:nvSpPr>
          <p:spPr>
            <a:xfrm>
              <a:off x="2407952" y="3991270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10BFBC-E07C-4F0F-B3B5-BA5C5518CAB0}"/>
                </a:ext>
              </a:extLst>
            </p:cNvPr>
            <p:cNvSpPr txBox="1"/>
            <p:nvPr/>
          </p:nvSpPr>
          <p:spPr>
            <a:xfrm>
              <a:off x="2430771" y="401799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9CD63CF-4523-4416-863A-A6B748D67F07}"/>
                </a:ext>
              </a:extLst>
            </p:cNvPr>
            <p:cNvSpPr/>
            <p:nvPr/>
          </p:nvSpPr>
          <p:spPr>
            <a:xfrm>
              <a:off x="2787447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E89CE6-7ADD-4929-B784-36CDBB055B00}"/>
                </a:ext>
              </a:extLst>
            </p:cNvPr>
            <p:cNvSpPr txBox="1"/>
            <p:nvPr/>
          </p:nvSpPr>
          <p:spPr>
            <a:xfrm>
              <a:off x="2810266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D9783C6-B67E-4BCF-B2D9-849424832AEC}"/>
                </a:ext>
              </a:extLst>
            </p:cNvPr>
            <p:cNvSpPr/>
            <p:nvPr/>
          </p:nvSpPr>
          <p:spPr>
            <a:xfrm>
              <a:off x="3171639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FAA4CD-6860-4E19-A1BC-7C66682DA5C7}"/>
                </a:ext>
              </a:extLst>
            </p:cNvPr>
            <p:cNvSpPr txBox="1"/>
            <p:nvPr/>
          </p:nvSpPr>
          <p:spPr>
            <a:xfrm>
              <a:off x="3194458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AF8A51D-FDBF-4130-B974-3E7A8C1227DE}"/>
                </a:ext>
              </a:extLst>
            </p:cNvPr>
            <p:cNvSpPr/>
            <p:nvPr/>
          </p:nvSpPr>
          <p:spPr>
            <a:xfrm>
              <a:off x="3542844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43DA11-D0F8-402C-812D-7D26A81B9F89}"/>
                </a:ext>
              </a:extLst>
            </p:cNvPr>
            <p:cNvSpPr txBox="1"/>
            <p:nvPr/>
          </p:nvSpPr>
          <p:spPr>
            <a:xfrm>
              <a:off x="3565663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DE5F723-1096-4C08-A58B-8A5FEFF46C44}"/>
                </a:ext>
              </a:extLst>
            </p:cNvPr>
            <p:cNvSpPr/>
            <p:nvPr/>
          </p:nvSpPr>
          <p:spPr>
            <a:xfrm>
              <a:off x="3927036" y="3995424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B5F9D8-ED91-4375-A304-E2712591E130}"/>
                </a:ext>
              </a:extLst>
            </p:cNvPr>
            <p:cNvSpPr txBox="1"/>
            <p:nvPr/>
          </p:nvSpPr>
          <p:spPr>
            <a:xfrm>
              <a:off x="3949855" y="402215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94F8839-ACB3-45D6-BA91-01513328D4CB}"/>
                </a:ext>
              </a:extLst>
            </p:cNvPr>
            <p:cNvSpPr/>
            <p:nvPr/>
          </p:nvSpPr>
          <p:spPr>
            <a:xfrm>
              <a:off x="4314383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3526F7-61BC-4ECD-8427-E65830B2DCD8}"/>
                </a:ext>
              </a:extLst>
            </p:cNvPr>
            <p:cNvSpPr txBox="1"/>
            <p:nvPr/>
          </p:nvSpPr>
          <p:spPr>
            <a:xfrm>
              <a:off x="4337202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4DB8CCF-173E-4034-8DB5-352DB7A61F7C}"/>
                </a:ext>
              </a:extLst>
            </p:cNvPr>
            <p:cNvSpPr/>
            <p:nvPr/>
          </p:nvSpPr>
          <p:spPr>
            <a:xfrm>
              <a:off x="4698575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A123E5-AB8E-414A-B9BA-80B571870386}"/>
                </a:ext>
              </a:extLst>
            </p:cNvPr>
            <p:cNvSpPr txBox="1"/>
            <p:nvPr/>
          </p:nvSpPr>
          <p:spPr>
            <a:xfrm>
              <a:off x="4721394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1E7FB44-C2C1-4502-A16D-10C73AC56B23}"/>
                </a:ext>
              </a:extLst>
            </p:cNvPr>
            <p:cNvSpPr/>
            <p:nvPr/>
          </p:nvSpPr>
          <p:spPr>
            <a:xfrm>
              <a:off x="5059948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F6223D-C4BA-49F9-BA1B-9CAE3CC83C8F}"/>
                </a:ext>
              </a:extLst>
            </p:cNvPr>
            <p:cNvSpPr txBox="1"/>
            <p:nvPr/>
          </p:nvSpPr>
          <p:spPr>
            <a:xfrm>
              <a:off x="5082767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517D285-90AC-43BE-9080-382E575549B2}"/>
                </a:ext>
              </a:extLst>
            </p:cNvPr>
            <p:cNvSpPr/>
            <p:nvPr/>
          </p:nvSpPr>
          <p:spPr>
            <a:xfrm>
              <a:off x="5444140" y="3989193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7A7655F-90E4-47FC-84B1-E12295C67C4F}"/>
                </a:ext>
              </a:extLst>
            </p:cNvPr>
            <p:cNvSpPr txBox="1"/>
            <p:nvPr/>
          </p:nvSpPr>
          <p:spPr>
            <a:xfrm>
              <a:off x="5466959" y="4015920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7D31CCF-9FAB-44CD-BE7C-A68A2F4E7533}"/>
                </a:ext>
              </a:extLst>
            </p:cNvPr>
            <p:cNvSpPr/>
            <p:nvPr/>
          </p:nvSpPr>
          <p:spPr>
            <a:xfrm>
              <a:off x="5823635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5C6383-5960-490C-87CF-070B80682537}"/>
                </a:ext>
              </a:extLst>
            </p:cNvPr>
            <p:cNvSpPr txBox="1"/>
            <p:nvPr/>
          </p:nvSpPr>
          <p:spPr>
            <a:xfrm>
              <a:off x="5846454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C49987D-C53B-46FA-8F9D-5E1224862A4E}"/>
                </a:ext>
              </a:extLst>
            </p:cNvPr>
            <p:cNvSpPr/>
            <p:nvPr/>
          </p:nvSpPr>
          <p:spPr>
            <a:xfrm>
              <a:off x="6207827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5004BF-43F7-41F2-A641-7FF9E078FDC4}"/>
                </a:ext>
              </a:extLst>
            </p:cNvPr>
            <p:cNvSpPr txBox="1"/>
            <p:nvPr/>
          </p:nvSpPr>
          <p:spPr>
            <a:xfrm>
              <a:off x="6230646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8AEDDBC-4037-4DDF-B720-F6732B05C3C2}"/>
                </a:ext>
              </a:extLst>
            </p:cNvPr>
            <p:cNvSpPr/>
            <p:nvPr/>
          </p:nvSpPr>
          <p:spPr>
            <a:xfrm>
              <a:off x="6579032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76A5FB2-1713-403F-BAFE-05AE83FF917B}"/>
                </a:ext>
              </a:extLst>
            </p:cNvPr>
            <p:cNvSpPr txBox="1"/>
            <p:nvPr/>
          </p:nvSpPr>
          <p:spPr>
            <a:xfrm>
              <a:off x="6601851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99F19E4-ADF6-433E-B22A-EE8EA94B9B54}"/>
                </a:ext>
              </a:extLst>
            </p:cNvPr>
            <p:cNvSpPr/>
            <p:nvPr/>
          </p:nvSpPr>
          <p:spPr>
            <a:xfrm>
              <a:off x="6963224" y="3993347"/>
              <a:ext cx="384192" cy="4227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B959EB0-67FD-48B0-B30F-1BDD43348A56}"/>
                </a:ext>
              </a:extLst>
            </p:cNvPr>
            <p:cNvSpPr txBox="1"/>
            <p:nvPr/>
          </p:nvSpPr>
          <p:spPr>
            <a:xfrm>
              <a:off x="6986043" y="4020074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F1043F2-E3D9-4107-8455-F069C29FCD6C}"/>
              </a:ext>
            </a:extLst>
          </p:cNvPr>
          <p:cNvSpPr txBox="1"/>
          <p:nvPr/>
        </p:nvSpPr>
        <p:spPr>
          <a:xfrm>
            <a:off x="956148" y="537606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0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1C4F9-0E37-4090-A07D-232978736DB7}"/>
              </a:ext>
            </a:extLst>
          </p:cNvPr>
          <p:cNvSpPr txBox="1"/>
          <p:nvPr/>
        </p:nvSpPr>
        <p:spPr>
          <a:xfrm>
            <a:off x="622328" y="537606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0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1085D6AD-1D99-4023-91C8-A11446F38FB9}"/>
              </a:ext>
            </a:extLst>
          </p:cNvPr>
          <p:cNvSpPr/>
          <p:nvPr/>
        </p:nvSpPr>
        <p:spPr>
          <a:xfrm>
            <a:off x="3904217" y="4998913"/>
            <a:ext cx="431407" cy="251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아래쪽 108">
            <a:extLst>
              <a:ext uri="{FF2B5EF4-FFF2-40B4-BE49-F238E27FC236}">
                <a16:creationId xmlns:a16="http://schemas.microsoft.com/office/drawing/2014/main" id="{78680300-0759-4A7E-94B6-7B00D0CA84C6}"/>
              </a:ext>
            </a:extLst>
          </p:cNvPr>
          <p:cNvSpPr/>
          <p:nvPr/>
        </p:nvSpPr>
        <p:spPr>
          <a:xfrm>
            <a:off x="3904217" y="5860026"/>
            <a:ext cx="431407" cy="24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D4B70-4F7B-4329-99AF-4C54EE584B96}"/>
              </a:ext>
            </a:extLst>
          </p:cNvPr>
          <p:cNvSpPr txBox="1"/>
          <p:nvPr/>
        </p:nvSpPr>
        <p:spPr>
          <a:xfrm>
            <a:off x="8092428" y="4831648"/>
            <a:ext cx="380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비트를 이동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(Shift)” </a:t>
            </a:r>
            <a:r>
              <a:rPr lang="ko-KR" altLang="en-US" dirty="0">
                <a:latin typeface="Arial Black" panose="020B0A04020102020204" pitchFamily="34" charset="0"/>
              </a:rPr>
              <a:t>시킨다고 부르며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이동하면서 비트 각각의 숫자는 변화한 것이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없지만 이것을 원래 형태로 복원하게 되면 다르게 보일 것이다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이런 특수성을 이용해 암</a:t>
            </a:r>
            <a:r>
              <a:rPr lang="en-US" altLang="ko-KR" dirty="0">
                <a:latin typeface="Arial Black" panose="020B0A04020102020204" pitchFamily="34" charset="0"/>
              </a:rPr>
              <a:t>/</a:t>
            </a:r>
            <a:r>
              <a:rPr lang="ko-KR" altLang="en-US" dirty="0">
                <a:latin typeface="Arial Black" panose="020B0A04020102020204" pitchFamily="34" charset="0"/>
              </a:rPr>
              <a:t>복호화에 사용한다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81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비트 논리 연산자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비트가 </a:t>
            </a:r>
            <a:r>
              <a:rPr lang="en-US" altLang="ko-KR" dirty="0">
                <a:latin typeface="Arial Black" panose="020B0A04020102020204" pitchFamily="34" charset="0"/>
              </a:rPr>
              <a:t>0, 1</a:t>
            </a:r>
            <a:r>
              <a:rPr lang="ko-KR" altLang="en-US" dirty="0">
                <a:latin typeface="Arial Black" panose="020B0A04020102020204" pitchFamily="34" charset="0"/>
              </a:rPr>
              <a:t>로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나타나기 때문에 이것을 논리 연산으로 </a:t>
            </a:r>
            <a:r>
              <a:rPr lang="en-US" altLang="ko-KR" dirty="0">
                <a:latin typeface="Arial Black" panose="020B0A04020102020204" pitchFamily="34" charset="0"/>
              </a:rPr>
              <a:t>bool</a:t>
            </a:r>
            <a:r>
              <a:rPr lang="ko-KR" altLang="en-US" dirty="0">
                <a:latin typeface="Arial Black" panose="020B0A04020102020204" pitchFamily="34" charset="0"/>
              </a:rPr>
              <a:t>로 반환하거나 뒤집는 것으로 논리 관계를 표현한다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다중 옵션으로 사용했던 부분에서 비트 논리 연산자가 사용 되었다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을 참 </a:t>
            </a:r>
            <a:r>
              <a:rPr lang="en-US" altLang="ko-KR" dirty="0">
                <a:latin typeface="Arial Black" panose="020B0A04020102020204" pitchFamily="34" charset="0"/>
              </a:rPr>
              <a:t>0</a:t>
            </a:r>
            <a:r>
              <a:rPr lang="ko-KR" altLang="en-US" dirty="0">
                <a:latin typeface="Arial Black" panose="020B0A04020102020204" pitchFamily="34" charset="0"/>
              </a:rPr>
              <a:t>을 거짓</a:t>
            </a:r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논리곱 연산자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&amp; )</a:t>
            </a:r>
          </a:p>
          <a:p>
            <a:pPr fontAlgn="base"/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</a:rPr>
              <a:t>두 비트 모두 참</a:t>
            </a:r>
            <a:r>
              <a:rPr lang="en-US" altLang="ko-KR" dirty="0">
                <a:latin typeface="Arial Black" panose="020B0A04020102020204" pitchFamily="34" charset="0"/>
              </a:rPr>
              <a:t>(1)</a:t>
            </a:r>
            <a:r>
              <a:rPr lang="ko-KR" altLang="en-US" dirty="0">
                <a:latin typeface="Arial Black" panose="020B0A04020102020204" pitchFamily="34" charset="0"/>
              </a:rPr>
              <a:t>이면 참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이외의 경우는 거짓</a:t>
            </a:r>
            <a:r>
              <a:rPr lang="en-US" altLang="ko-KR" dirty="0">
                <a:latin typeface="Arial Black" panose="020B0A04020102020204" pitchFamily="34" charset="0"/>
              </a:rPr>
              <a:t>(0)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int result = 9 &amp; 10; // result</a:t>
            </a:r>
            <a:r>
              <a:rPr lang="ko-KR" altLang="en-US" dirty="0">
                <a:latin typeface="Arial Black" panose="020B0A04020102020204" pitchFamily="34" charset="0"/>
              </a:rPr>
              <a:t>은 </a:t>
            </a:r>
            <a:r>
              <a:rPr lang="en-US" altLang="ko-KR" dirty="0">
                <a:latin typeface="Arial Black" panose="020B0A04020102020204" pitchFamily="34" charset="0"/>
              </a:rPr>
              <a:t>8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논리합 연산자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| )</a:t>
            </a: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두 비트 중 하나라도 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(1)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이면 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이외의 경우는 거짓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result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=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9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|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10; // result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11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D63F0A5-30A5-413A-8E61-E7A9BC5A3B0B}"/>
              </a:ext>
            </a:extLst>
          </p:cNvPr>
          <p:cNvGrpSpPr/>
          <p:nvPr/>
        </p:nvGrpSpPr>
        <p:grpSpPr>
          <a:xfrm>
            <a:off x="6959098" y="2108479"/>
            <a:ext cx="3769959" cy="1487088"/>
            <a:chOff x="6959098" y="2226465"/>
            <a:chExt cx="3769959" cy="148708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E66C58B-6ECE-46BF-9090-053AAB61186A}"/>
                </a:ext>
              </a:extLst>
            </p:cNvPr>
            <p:cNvGrpSpPr/>
            <p:nvPr/>
          </p:nvGrpSpPr>
          <p:grpSpPr>
            <a:xfrm>
              <a:off x="6959098" y="2226465"/>
              <a:ext cx="1875883" cy="1487088"/>
              <a:chOff x="5415434" y="3735558"/>
              <a:chExt cx="1875883" cy="1487088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1069862-6C2B-4274-ABB8-BA411445EF6F}"/>
                  </a:ext>
                </a:extLst>
              </p:cNvPr>
              <p:cNvGrpSpPr/>
              <p:nvPr/>
            </p:nvGrpSpPr>
            <p:grpSpPr>
              <a:xfrm>
                <a:off x="5415434" y="3735558"/>
                <a:ext cx="338554" cy="1477328"/>
                <a:chOff x="5415434" y="3735558"/>
                <a:chExt cx="338554" cy="1477328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80D98F99-1AB0-4E16-8CDE-BBDFEFE8461F}"/>
                    </a:ext>
                  </a:extLst>
                </p:cNvPr>
                <p:cNvGrpSpPr/>
                <p:nvPr/>
              </p:nvGrpSpPr>
              <p:grpSpPr>
                <a:xfrm>
                  <a:off x="5415434" y="3735558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468B4961-106C-4688-94F7-F9861009317F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7A235BB-3202-4141-8B8D-69DFA0D762B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645E79C9-B766-4C63-8BD2-9F63001C04D1}"/>
                    </a:ext>
                  </a:extLst>
                </p:cNvPr>
                <p:cNvGrpSpPr/>
                <p:nvPr/>
              </p:nvGrpSpPr>
              <p:grpSpPr>
                <a:xfrm>
                  <a:off x="5415434" y="4474222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5C810EA6-04C4-41B8-B534-2568ED37F011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DD50FF6-D80C-4075-A8CC-F737494B15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65D97EF7-B418-46DC-AF5E-AA46C61E2B58}"/>
                    </a:ext>
                  </a:extLst>
                </p:cNvPr>
                <p:cNvGrpSpPr/>
                <p:nvPr/>
              </p:nvGrpSpPr>
              <p:grpSpPr>
                <a:xfrm>
                  <a:off x="5415434" y="4104890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5328B9AA-D727-4042-8F60-39D8667421AD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A121557-AD29-4C68-8192-392DE798B479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C222BA8-832C-4611-966B-9808845CFF45}"/>
                    </a:ext>
                  </a:extLst>
                </p:cNvPr>
                <p:cNvGrpSpPr/>
                <p:nvPr/>
              </p:nvGrpSpPr>
              <p:grpSpPr>
                <a:xfrm>
                  <a:off x="5415434" y="4843554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7EB194AC-F464-4BFE-A173-25C32C7027A7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8870B18-BB0A-41B7-9592-26BBA5BB2D67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973C95E-A7F9-4028-89A5-C6508508548B}"/>
                  </a:ext>
                </a:extLst>
              </p:cNvPr>
              <p:cNvGrpSpPr/>
              <p:nvPr/>
            </p:nvGrpSpPr>
            <p:grpSpPr>
              <a:xfrm>
                <a:off x="6268737" y="3765334"/>
                <a:ext cx="338554" cy="1457095"/>
                <a:chOff x="6268737" y="3765334"/>
                <a:chExt cx="338554" cy="1457095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D8A525C-226D-4BEC-BA46-B99B920A7F1D}"/>
                    </a:ext>
                  </a:extLst>
                </p:cNvPr>
                <p:cNvGrpSpPr/>
                <p:nvPr/>
              </p:nvGrpSpPr>
              <p:grpSpPr>
                <a:xfrm>
                  <a:off x="6268737" y="3765334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46C2D6D0-F8C3-44E5-AEFF-65F8031715DD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5A62E1B-1351-4098-9A07-24B3399D3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4467B28D-D34E-4915-8D69-04D0A924A461}"/>
                    </a:ext>
                  </a:extLst>
                </p:cNvPr>
                <p:cNvGrpSpPr/>
                <p:nvPr/>
              </p:nvGrpSpPr>
              <p:grpSpPr>
                <a:xfrm>
                  <a:off x="6268737" y="4487629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AE24F5C7-031F-4723-B63F-7F8619C3D016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F7E3078-3826-479A-9A52-F4E98162C72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D7B1322-31B5-49FC-A8DA-54A9FF023717}"/>
                    </a:ext>
                  </a:extLst>
                </p:cNvPr>
                <p:cNvGrpSpPr/>
                <p:nvPr/>
              </p:nvGrpSpPr>
              <p:grpSpPr>
                <a:xfrm>
                  <a:off x="6268737" y="4144146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98907E1B-BA65-447F-894F-0BE4B7FCEE99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2465469-3373-4862-A76D-632DA8C1104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D09511B-025E-4044-AF69-2872F3F88240}"/>
                    </a:ext>
                  </a:extLst>
                </p:cNvPr>
                <p:cNvGrpSpPr/>
                <p:nvPr/>
              </p:nvGrpSpPr>
              <p:grpSpPr>
                <a:xfrm>
                  <a:off x="6268737" y="4853097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312FC141-4EFA-419B-9E74-FDAD93215693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7AF0FF2-8AD6-4817-BE6C-84D0A93356C6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38B73D-AC50-48FE-8966-E936BD4DAA3E}"/>
                  </a:ext>
                </a:extLst>
              </p:cNvPr>
              <p:cNvSpPr txBox="1"/>
              <p:nvPr/>
            </p:nvSpPr>
            <p:spPr>
              <a:xfrm>
                <a:off x="5753988" y="3765334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C1619E-DDAD-492C-A66E-9EB647607706}"/>
                  </a:ext>
                </a:extLst>
              </p:cNvPr>
              <p:cNvSpPr txBox="1"/>
              <p:nvPr/>
            </p:nvSpPr>
            <p:spPr>
              <a:xfrm>
                <a:off x="5739670" y="4135812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0AC9BB-18DA-456B-8C62-DC3D01D49FB2}"/>
                  </a:ext>
                </a:extLst>
              </p:cNvPr>
              <p:cNvSpPr txBox="1"/>
              <p:nvPr/>
            </p:nvSpPr>
            <p:spPr>
              <a:xfrm>
                <a:off x="5739670" y="4504855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B358C8-65BE-45B5-AAF4-5AB5DB2B070F}"/>
                  </a:ext>
                </a:extLst>
              </p:cNvPr>
              <p:cNvSpPr txBox="1"/>
              <p:nvPr/>
            </p:nvSpPr>
            <p:spPr>
              <a:xfrm>
                <a:off x="5739670" y="4870368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C7C3F42-9867-4A5E-B7B7-E1553648F9B5}"/>
                  </a:ext>
                </a:extLst>
              </p:cNvPr>
              <p:cNvGrpSpPr/>
              <p:nvPr/>
            </p:nvGrpSpPr>
            <p:grpSpPr>
              <a:xfrm>
                <a:off x="6952763" y="3765334"/>
                <a:ext cx="338554" cy="369332"/>
                <a:chOff x="4588495" y="4433727"/>
                <a:chExt cx="338554" cy="369332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1334849-8903-401E-8E63-3DFE24001DD8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201E14-10A7-476C-891F-AF9CFFB541A1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02BB74F-B0AF-433A-B596-985A52913279}"/>
                  </a:ext>
                </a:extLst>
              </p:cNvPr>
              <p:cNvGrpSpPr/>
              <p:nvPr/>
            </p:nvGrpSpPr>
            <p:grpSpPr>
              <a:xfrm>
                <a:off x="6952763" y="4503644"/>
                <a:ext cx="338554" cy="339837"/>
                <a:chOff x="4588495" y="4433727"/>
                <a:chExt cx="338554" cy="369332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DF6F2AE-0B2C-439B-89F3-C773413860FA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809BCBA-4788-4732-B1DC-F43B81E3BBF8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2007D54-D20F-4D46-A9E8-8247063ACF4A}"/>
                  </a:ext>
                </a:extLst>
              </p:cNvPr>
              <p:cNvGrpSpPr/>
              <p:nvPr/>
            </p:nvGrpSpPr>
            <p:grpSpPr>
              <a:xfrm>
                <a:off x="6952763" y="4144146"/>
                <a:ext cx="338554" cy="369332"/>
                <a:chOff x="4588495" y="4433727"/>
                <a:chExt cx="338554" cy="369332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B20C3CB-1A4C-4A42-A2CC-D71ED9389BF2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BA604C0-D0B5-4035-A028-A387DEE7DBE4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9AF65EE-51CC-40C2-BA78-75B753C4961C}"/>
                  </a:ext>
                </a:extLst>
              </p:cNvPr>
              <p:cNvGrpSpPr/>
              <p:nvPr/>
            </p:nvGrpSpPr>
            <p:grpSpPr>
              <a:xfrm>
                <a:off x="6952763" y="4853314"/>
                <a:ext cx="338554" cy="369332"/>
                <a:chOff x="4588495" y="4433727"/>
                <a:chExt cx="338554" cy="369332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D3FAFC7-3FF9-4ECA-83A1-A0031DFCA559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01F742-A87E-42B1-9E99-0A9659830D2D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E34BE1A-5C39-446A-A1DA-9F801CFE4464}"/>
                  </a:ext>
                </a:extLst>
              </p:cNvPr>
              <p:cNvCxnSpPr>
                <a:stCxn id="31" idx="3"/>
                <a:endCxn id="48" idx="1"/>
              </p:cNvCxnSpPr>
              <p:nvPr/>
            </p:nvCxnSpPr>
            <p:spPr>
              <a:xfrm>
                <a:off x="6607291" y="3950000"/>
                <a:ext cx="34547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D36179F-444D-4717-B590-72808618EDA6}"/>
                  </a:ext>
                </a:extLst>
              </p:cNvPr>
              <p:cNvCxnSpPr>
                <a:stCxn id="27" idx="3"/>
                <a:endCxn id="44" idx="1"/>
              </p:cNvCxnSpPr>
              <p:nvPr/>
            </p:nvCxnSpPr>
            <p:spPr>
              <a:xfrm>
                <a:off x="6607291" y="4328812"/>
                <a:ext cx="34547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A16EF63-3D57-46E5-87A9-EAB604A15526}"/>
                  </a:ext>
                </a:extLst>
              </p:cNvPr>
              <p:cNvCxnSpPr>
                <a:stCxn id="29" idx="3"/>
                <a:endCxn id="46" idx="1"/>
              </p:cNvCxnSpPr>
              <p:nvPr/>
            </p:nvCxnSpPr>
            <p:spPr>
              <a:xfrm>
                <a:off x="6607291" y="4672295"/>
                <a:ext cx="345472" cy="126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67F18CD-0BCD-4D4A-9B7D-DDAB5A964435}"/>
                  </a:ext>
                </a:extLst>
              </p:cNvPr>
              <p:cNvCxnSpPr>
                <a:stCxn id="25" idx="3"/>
                <a:endCxn id="42" idx="1"/>
              </p:cNvCxnSpPr>
              <p:nvPr/>
            </p:nvCxnSpPr>
            <p:spPr>
              <a:xfrm>
                <a:off x="6607291" y="5037763"/>
                <a:ext cx="345472" cy="21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019D671D-6B26-480D-AFEB-A45AE4C94CA4}"/>
                </a:ext>
              </a:extLst>
            </p:cNvPr>
            <p:cNvSpPr/>
            <p:nvPr/>
          </p:nvSpPr>
          <p:spPr>
            <a:xfrm>
              <a:off x="9094839" y="2780463"/>
              <a:ext cx="904567" cy="3398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9B8AC88-FC95-4850-A65F-BB17D02A93AB}"/>
                </a:ext>
              </a:extLst>
            </p:cNvPr>
            <p:cNvSpPr txBox="1"/>
            <p:nvPr/>
          </p:nvSpPr>
          <p:spPr>
            <a:xfrm>
              <a:off x="10202951" y="2624593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Arial Black" panose="020B0A04020102020204" pitchFamily="34" charset="0"/>
                  <a:cs typeface="Arial" panose="020B06040202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37C2007-F742-4C19-8B39-4B04456BFC6F}"/>
              </a:ext>
            </a:extLst>
          </p:cNvPr>
          <p:cNvGrpSpPr/>
          <p:nvPr/>
        </p:nvGrpSpPr>
        <p:grpSpPr>
          <a:xfrm>
            <a:off x="6855860" y="5101201"/>
            <a:ext cx="4011091" cy="1487088"/>
            <a:chOff x="6959098" y="2226465"/>
            <a:chExt cx="4011091" cy="148708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E2F1256-548A-4710-BDDA-4D1D39C24161}"/>
                </a:ext>
              </a:extLst>
            </p:cNvPr>
            <p:cNvGrpSpPr/>
            <p:nvPr/>
          </p:nvGrpSpPr>
          <p:grpSpPr>
            <a:xfrm>
              <a:off x="6959098" y="2226465"/>
              <a:ext cx="1875883" cy="1487088"/>
              <a:chOff x="5415434" y="3735558"/>
              <a:chExt cx="1875883" cy="1487088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3FA6588-F8C9-408F-A697-029E9F7DFEB4}"/>
                  </a:ext>
                </a:extLst>
              </p:cNvPr>
              <p:cNvGrpSpPr/>
              <p:nvPr/>
            </p:nvGrpSpPr>
            <p:grpSpPr>
              <a:xfrm>
                <a:off x="5415434" y="3735558"/>
                <a:ext cx="338554" cy="1477328"/>
                <a:chOff x="5415434" y="3735558"/>
                <a:chExt cx="338554" cy="1477328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18452F7F-CF5C-47E9-9788-EEDB69791355}"/>
                    </a:ext>
                  </a:extLst>
                </p:cNvPr>
                <p:cNvGrpSpPr/>
                <p:nvPr/>
              </p:nvGrpSpPr>
              <p:grpSpPr>
                <a:xfrm>
                  <a:off x="5415434" y="3735558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0E3E0CF6-9514-45B8-B4CA-90F5ED2C0624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D3BE9377-3DA2-43E5-8925-E0E17B91F3ED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CDBD6E41-CB99-4BA9-ADC6-EBF12A40E30D}"/>
                    </a:ext>
                  </a:extLst>
                </p:cNvPr>
                <p:cNvGrpSpPr/>
                <p:nvPr/>
              </p:nvGrpSpPr>
              <p:grpSpPr>
                <a:xfrm>
                  <a:off x="5415434" y="4474222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242D9FD8-DF4A-4891-A921-FA1511AE77D3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436EF53-A41D-49A5-BB06-980D3BD4A473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A25C6B2C-EC8A-4A30-BD86-F952E5B63807}"/>
                    </a:ext>
                  </a:extLst>
                </p:cNvPr>
                <p:cNvGrpSpPr/>
                <p:nvPr/>
              </p:nvGrpSpPr>
              <p:grpSpPr>
                <a:xfrm>
                  <a:off x="5415434" y="4104890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9496F9CD-5B34-46B1-BDA3-B031D189BC69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9D2DEB7-8295-4FD1-AF25-16D016BCFD31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E882C48E-DAD9-4856-8FF5-843813148D33}"/>
                    </a:ext>
                  </a:extLst>
                </p:cNvPr>
                <p:cNvGrpSpPr/>
                <p:nvPr/>
              </p:nvGrpSpPr>
              <p:grpSpPr>
                <a:xfrm>
                  <a:off x="5415434" y="4843554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8BA638E3-DFD2-41BC-AD71-35D29197D35B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E8859885-72BB-4B1F-86BC-0BBB195794DD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6093715-BBA1-4F26-9094-77FE0BEB9E23}"/>
                  </a:ext>
                </a:extLst>
              </p:cNvPr>
              <p:cNvGrpSpPr/>
              <p:nvPr/>
            </p:nvGrpSpPr>
            <p:grpSpPr>
              <a:xfrm>
                <a:off x="6268737" y="3765334"/>
                <a:ext cx="338554" cy="1457095"/>
                <a:chOff x="6268737" y="3765334"/>
                <a:chExt cx="338554" cy="1457095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86DFA58F-D89E-4595-B19F-2E0EB8A80572}"/>
                    </a:ext>
                  </a:extLst>
                </p:cNvPr>
                <p:cNvGrpSpPr/>
                <p:nvPr/>
              </p:nvGrpSpPr>
              <p:grpSpPr>
                <a:xfrm>
                  <a:off x="6268737" y="3765334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10BD8B78-26A5-4997-9B84-AE04D0A1639C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D774DD64-A8D0-4279-A773-A14B96DE9334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7E6FCC5F-A3E7-473E-A240-F460B1A8041E}"/>
                    </a:ext>
                  </a:extLst>
                </p:cNvPr>
                <p:cNvGrpSpPr/>
                <p:nvPr/>
              </p:nvGrpSpPr>
              <p:grpSpPr>
                <a:xfrm>
                  <a:off x="6268737" y="4487629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EEFAD71A-0BA0-4D98-A434-A9FCA249AF12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33C135A-FA52-4A2A-8CA6-873394D86394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AB1A7158-C245-4D80-9A51-56A607CD23F9}"/>
                    </a:ext>
                  </a:extLst>
                </p:cNvPr>
                <p:cNvGrpSpPr/>
                <p:nvPr/>
              </p:nvGrpSpPr>
              <p:grpSpPr>
                <a:xfrm>
                  <a:off x="6268737" y="4144146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86832DDB-E6F9-4B88-8147-A80705F662EB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A316FBCE-AD54-4466-BA6F-4C664F0E15E9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BB4780A9-4733-4220-88F1-966E18568D2D}"/>
                    </a:ext>
                  </a:extLst>
                </p:cNvPr>
                <p:cNvGrpSpPr/>
                <p:nvPr/>
              </p:nvGrpSpPr>
              <p:grpSpPr>
                <a:xfrm>
                  <a:off x="6268737" y="4853097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899D4F6-DFA0-48A8-9633-CA53A3A0D0CA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18F2351-9389-4DEB-BBB4-324CFA6F8CBC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8FA778A-577C-4441-ABD1-89417E387277}"/>
                  </a:ext>
                </a:extLst>
              </p:cNvPr>
              <p:cNvSpPr txBox="1"/>
              <p:nvPr/>
            </p:nvSpPr>
            <p:spPr>
              <a:xfrm>
                <a:off x="5753988" y="3765334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  ||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6101E2-00CB-4219-9AE8-4B342DB786FE}"/>
                  </a:ext>
                </a:extLst>
              </p:cNvPr>
              <p:cNvSpPr txBox="1"/>
              <p:nvPr/>
            </p:nvSpPr>
            <p:spPr>
              <a:xfrm>
                <a:off x="5739670" y="4135812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  ||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1B8141-C0B2-4603-B387-FCF2011FE578}"/>
                  </a:ext>
                </a:extLst>
              </p:cNvPr>
              <p:cNvSpPr txBox="1"/>
              <p:nvPr/>
            </p:nvSpPr>
            <p:spPr>
              <a:xfrm>
                <a:off x="5739670" y="4504855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  ||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0BEC53-FBBC-40CC-9D9F-D56A30CA73C2}"/>
                  </a:ext>
                </a:extLst>
              </p:cNvPr>
              <p:cNvSpPr txBox="1"/>
              <p:nvPr/>
            </p:nvSpPr>
            <p:spPr>
              <a:xfrm>
                <a:off x="5739670" y="4870368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  ||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D29DD89-38DE-4408-9FB2-EC258F0926AD}"/>
                  </a:ext>
                </a:extLst>
              </p:cNvPr>
              <p:cNvGrpSpPr/>
              <p:nvPr/>
            </p:nvGrpSpPr>
            <p:grpSpPr>
              <a:xfrm>
                <a:off x="6952763" y="3765334"/>
                <a:ext cx="338554" cy="369332"/>
                <a:chOff x="4588495" y="4433727"/>
                <a:chExt cx="338554" cy="369332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5B358210-62E4-4B6F-922A-39D628AA96B2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E5DC6C0-84E1-4B5C-8001-33605B897CE4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73C2F16-331E-45B0-84F0-E39A2C381BCC}"/>
                  </a:ext>
                </a:extLst>
              </p:cNvPr>
              <p:cNvGrpSpPr/>
              <p:nvPr/>
            </p:nvGrpSpPr>
            <p:grpSpPr>
              <a:xfrm>
                <a:off x="6952763" y="4503643"/>
                <a:ext cx="338554" cy="369332"/>
                <a:chOff x="4588495" y="4433727"/>
                <a:chExt cx="338554" cy="401387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0FD111F-66DD-495E-81E3-6E2D868AE91C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2031029-E656-48DB-975C-B48AB2D7B9E0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401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FA18D90-2A45-496E-B486-C01A92E2D2F2}"/>
                  </a:ext>
                </a:extLst>
              </p:cNvPr>
              <p:cNvGrpSpPr/>
              <p:nvPr/>
            </p:nvGrpSpPr>
            <p:grpSpPr>
              <a:xfrm>
                <a:off x="6952763" y="4144146"/>
                <a:ext cx="338554" cy="369332"/>
                <a:chOff x="4588495" y="4433727"/>
                <a:chExt cx="338554" cy="369332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7597092-6946-44EE-B657-5CCA402BDC44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2A8F6EA-1CAA-4930-927F-82A078C6DF70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2E71A524-5B83-434F-8F6D-3C34014F0726}"/>
                  </a:ext>
                </a:extLst>
              </p:cNvPr>
              <p:cNvGrpSpPr/>
              <p:nvPr/>
            </p:nvGrpSpPr>
            <p:grpSpPr>
              <a:xfrm>
                <a:off x="6952763" y="4853314"/>
                <a:ext cx="338554" cy="369332"/>
                <a:chOff x="4588495" y="4433727"/>
                <a:chExt cx="338554" cy="369332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BA1B660A-9517-443D-A8A0-50640EBD4A32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58B22A3-7276-4A1D-BE9B-77D415954B86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7A738286-50CA-4648-9742-171F86BECFEC}"/>
                  </a:ext>
                </a:extLst>
              </p:cNvPr>
              <p:cNvCxnSpPr>
                <a:stCxn id="104" idx="3"/>
                <a:endCxn id="92" idx="1"/>
              </p:cNvCxnSpPr>
              <p:nvPr/>
            </p:nvCxnSpPr>
            <p:spPr>
              <a:xfrm>
                <a:off x="6607291" y="3950000"/>
                <a:ext cx="34547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5CD94CA-281C-45B2-9285-0E3D0D5B7076}"/>
                  </a:ext>
                </a:extLst>
              </p:cNvPr>
              <p:cNvCxnSpPr>
                <a:stCxn id="100" idx="3"/>
                <a:endCxn id="88" idx="1"/>
              </p:cNvCxnSpPr>
              <p:nvPr/>
            </p:nvCxnSpPr>
            <p:spPr>
              <a:xfrm>
                <a:off x="6607291" y="4328812"/>
                <a:ext cx="34547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CB2962EA-10BB-47D9-84DB-3A7D70420A70}"/>
                  </a:ext>
                </a:extLst>
              </p:cNvPr>
              <p:cNvCxnSpPr>
                <a:stCxn id="102" idx="3"/>
                <a:endCxn id="90" idx="1"/>
              </p:cNvCxnSpPr>
              <p:nvPr/>
            </p:nvCxnSpPr>
            <p:spPr>
              <a:xfrm>
                <a:off x="6607291" y="4672295"/>
                <a:ext cx="345472" cy="1601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A01725CA-CD40-4F18-B2C2-0A97F38065BB}"/>
                  </a:ext>
                </a:extLst>
              </p:cNvPr>
              <p:cNvCxnSpPr>
                <a:stCxn id="98" idx="3"/>
                <a:endCxn id="86" idx="1"/>
              </p:cNvCxnSpPr>
              <p:nvPr/>
            </p:nvCxnSpPr>
            <p:spPr>
              <a:xfrm>
                <a:off x="6607291" y="5037763"/>
                <a:ext cx="345472" cy="21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A8A1171-A130-44EC-9A34-B17FA212BDDF}"/>
                </a:ext>
              </a:extLst>
            </p:cNvPr>
            <p:cNvSpPr/>
            <p:nvPr/>
          </p:nvSpPr>
          <p:spPr>
            <a:xfrm>
              <a:off x="9094839" y="2780463"/>
              <a:ext cx="904567" cy="3398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E492F0E-110A-4CE8-94F1-38A375F430E3}"/>
                </a:ext>
              </a:extLst>
            </p:cNvPr>
            <p:cNvSpPr txBox="1"/>
            <p:nvPr/>
          </p:nvSpPr>
          <p:spPr>
            <a:xfrm>
              <a:off x="10102644" y="2624593"/>
              <a:ext cx="867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Arial Black" panose="020B0A04020102020204" pitchFamily="34" charset="0"/>
                  <a:cs typeface="Arial" panose="020B0604020202020204" pitchFamily="34" charset="0"/>
                </a:rPr>
                <a:t>11</a:t>
              </a:r>
              <a:endParaRPr lang="ko-KR" alt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98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배타적 논리합 연산자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^ )</a:t>
            </a:r>
          </a:p>
          <a:p>
            <a:pPr fontAlgn="base"/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진리 값이 서로 달라야 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같으면 거짓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int result = 9 ^ 10; // result</a:t>
            </a:r>
            <a:r>
              <a:rPr lang="ko-KR" altLang="en-US" dirty="0">
                <a:latin typeface="Arial Black" panose="020B0A04020102020204" pitchFamily="34" charset="0"/>
              </a:rPr>
              <a:t>은 </a:t>
            </a:r>
            <a:r>
              <a:rPr lang="en-US" altLang="ko-KR" dirty="0">
                <a:latin typeface="Arial Black" panose="020B0A04020102020204" pitchFamily="34" charset="0"/>
              </a:rPr>
              <a:t>3</a:t>
            </a: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보수 연산자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~ )</a:t>
            </a:r>
          </a:p>
          <a:p>
            <a:pPr fontAlgn="base"/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단항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연산자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반대 비트로 바꿔주는 것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10, 01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로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변환 시키는 것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=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255;</a:t>
            </a:r>
          </a:p>
          <a:p>
            <a:pPr fontAlgn="base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 result = ~a; // result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-256;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D63F0A5-30A5-413A-8E61-E7A9BC5A3B0B}"/>
              </a:ext>
            </a:extLst>
          </p:cNvPr>
          <p:cNvGrpSpPr/>
          <p:nvPr/>
        </p:nvGrpSpPr>
        <p:grpSpPr>
          <a:xfrm>
            <a:off x="7254051" y="977769"/>
            <a:ext cx="3769959" cy="1487088"/>
            <a:chOff x="6959098" y="2226465"/>
            <a:chExt cx="3769959" cy="148708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E66C58B-6ECE-46BF-9090-053AAB61186A}"/>
                </a:ext>
              </a:extLst>
            </p:cNvPr>
            <p:cNvGrpSpPr/>
            <p:nvPr/>
          </p:nvGrpSpPr>
          <p:grpSpPr>
            <a:xfrm>
              <a:off x="6959098" y="2226465"/>
              <a:ext cx="1875883" cy="1487088"/>
              <a:chOff x="5415434" y="3735558"/>
              <a:chExt cx="1875883" cy="1487088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1069862-6C2B-4274-ABB8-BA411445EF6F}"/>
                  </a:ext>
                </a:extLst>
              </p:cNvPr>
              <p:cNvGrpSpPr/>
              <p:nvPr/>
            </p:nvGrpSpPr>
            <p:grpSpPr>
              <a:xfrm>
                <a:off x="5415434" y="3735558"/>
                <a:ext cx="338554" cy="1477328"/>
                <a:chOff x="5415434" y="3735558"/>
                <a:chExt cx="338554" cy="1477328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80D98F99-1AB0-4E16-8CDE-BBDFEFE8461F}"/>
                    </a:ext>
                  </a:extLst>
                </p:cNvPr>
                <p:cNvGrpSpPr/>
                <p:nvPr/>
              </p:nvGrpSpPr>
              <p:grpSpPr>
                <a:xfrm>
                  <a:off x="5415434" y="3735558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468B4961-106C-4688-94F7-F9861009317F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7A235BB-3202-4141-8B8D-69DFA0D762B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645E79C9-B766-4C63-8BD2-9F63001C04D1}"/>
                    </a:ext>
                  </a:extLst>
                </p:cNvPr>
                <p:cNvGrpSpPr/>
                <p:nvPr/>
              </p:nvGrpSpPr>
              <p:grpSpPr>
                <a:xfrm>
                  <a:off x="5415434" y="4474222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5C810EA6-04C4-41B8-B534-2568ED37F011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DD50FF6-D80C-4075-A8CC-F737494B15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65D97EF7-B418-46DC-AF5E-AA46C61E2B58}"/>
                    </a:ext>
                  </a:extLst>
                </p:cNvPr>
                <p:cNvGrpSpPr/>
                <p:nvPr/>
              </p:nvGrpSpPr>
              <p:grpSpPr>
                <a:xfrm>
                  <a:off x="5415434" y="4104890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5328B9AA-D727-4042-8F60-39D8667421AD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A121557-AD29-4C68-8192-392DE798B479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C222BA8-832C-4611-966B-9808845CFF45}"/>
                    </a:ext>
                  </a:extLst>
                </p:cNvPr>
                <p:cNvGrpSpPr/>
                <p:nvPr/>
              </p:nvGrpSpPr>
              <p:grpSpPr>
                <a:xfrm>
                  <a:off x="5415434" y="4843554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7EB194AC-F464-4BFE-A173-25C32C7027A7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8870B18-BB0A-41B7-9592-26BBA5BB2D67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973C95E-A7F9-4028-89A5-C6508508548B}"/>
                  </a:ext>
                </a:extLst>
              </p:cNvPr>
              <p:cNvGrpSpPr/>
              <p:nvPr/>
            </p:nvGrpSpPr>
            <p:grpSpPr>
              <a:xfrm>
                <a:off x="6268737" y="3765334"/>
                <a:ext cx="338554" cy="1457095"/>
                <a:chOff x="6268737" y="3765334"/>
                <a:chExt cx="338554" cy="1457095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D8A525C-226D-4BEC-BA46-B99B920A7F1D}"/>
                    </a:ext>
                  </a:extLst>
                </p:cNvPr>
                <p:cNvGrpSpPr/>
                <p:nvPr/>
              </p:nvGrpSpPr>
              <p:grpSpPr>
                <a:xfrm>
                  <a:off x="6268737" y="3765334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46C2D6D0-F8C3-44E5-AEFF-65F8031715DD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5A62E1B-1351-4098-9A07-24B3399D3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4467B28D-D34E-4915-8D69-04D0A924A461}"/>
                    </a:ext>
                  </a:extLst>
                </p:cNvPr>
                <p:cNvGrpSpPr/>
                <p:nvPr/>
              </p:nvGrpSpPr>
              <p:grpSpPr>
                <a:xfrm>
                  <a:off x="6268737" y="4487629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AE24F5C7-031F-4723-B63F-7F8619C3D016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F7E3078-3826-479A-9A52-F4E98162C72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D7B1322-31B5-49FC-A8DA-54A9FF023717}"/>
                    </a:ext>
                  </a:extLst>
                </p:cNvPr>
                <p:cNvGrpSpPr/>
                <p:nvPr/>
              </p:nvGrpSpPr>
              <p:grpSpPr>
                <a:xfrm>
                  <a:off x="6268737" y="4144146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98907E1B-BA65-447F-894F-0BE4B7FCEE99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2465469-3373-4862-A76D-632DA8C1104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D09511B-025E-4044-AF69-2872F3F88240}"/>
                    </a:ext>
                  </a:extLst>
                </p:cNvPr>
                <p:cNvGrpSpPr/>
                <p:nvPr/>
              </p:nvGrpSpPr>
              <p:grpSpPr>
                <a:xfrm>
                  <a:off x="6268737" y="4853097"/>
                  <a:ext cx="338554" cy="369332"/>
                  <a:chOff x="4588495" y="4433727"/>
                  <a:chExt cx="338554" cy="369332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312FC141-4EFA-419B-9E74-FDAD93215693}"/>
                      </a:ext>
                    </a:extLst>
                  </p:cNvPr>
                  <p:cNvSpPr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7AF0FF2-8AD6-4817-BE6C-84D0A93356C6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495" y="443372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38B73D-AC50-48FE-8966-E936BD4DAA3E}"/>
                  </a:ext>
                </a:extLst>
              </p:cNvPr>
              <p:cNvSpPr txBox="1"/>
              <p:nvPr/>
            </p:nvSpPr>
            <p:spPr>
              <a:xfrm>
                <a:off x="5753988" y="3765334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C1619E-DDAD-492C-A66E-9EB647607706}"/>
                  </a:ext>
                </a:extLst>
              </p:cNvPr>
              <p:cNvSpPr txBox="1"/>
              <p:nvPr/>
            </p:nvSpPr>
            <p:spPr>
              <a:xfrm>
                <a:off x="5739670" y="4135812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0AC9BB-18DA-456B-8C62-DC3D01D49FB2}"/>
                  </a:ext>
                </a:extLst>
              </p:cNvPr>
              <p:cNvSpPr txBox="1"/>
              <p:nvPr/>
            </p:nvSpPr>
            <p:spPr>
              <a:xfrm>
                <a:off x="5739670" y="4504855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B358C8-65BE-45B5-AAF4-5AB5DB2B070F}"/>
                  </a:ext>
                </a:extLst>
              </p:cNvPr>
              <p:cNvSpPr txBox="1"/>
              <p:nvPr/>
            </p:nvSpPr>
            <p:spPr>
              <a:xfrm>
                <a:off x="5739670" y="4870368"/>
                <a:ext cx="565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&amp;&amp;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C7C3F42-9867-4A5E-B7B7-E1553648F9B5}"/>
                  </a:ext>
                </a:extLst>
              </p:cNvPr>
              <p:cNvGrpSpPr/>
              <p:nvPr/>
            </p:nvGrpSpPr>
            <p:grpSpPr>
              <a:xfrm>
                <a:off x="6952763" y="3765334"/>
                <a:ext cx="338554" cy="369332"/>
                <a:chOff x="4588495" y="4433727"/>
                <a:chExt cx="338554" cy="369332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1334849-8903-401E-8E63-3DFE24001DD8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201E14-10A7-476C-891F-AF9CFFB541A1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02BB74F-B0AF-433A-B596-985A52913279}"/>
                  </a:ext>
                </a:extLst>
              </p:cNvPr>
              <p:cNvGrpSpPr/>
              <p:nvPr/>
            </p:nvGrpSpPr>
            <p:grpSpPr>
              <a:xfrm>
                <a:off x="6952763" y="4503643"/>
                <a:ext cx="338554" cy="369332"/>
                <a:chOff x="4588495" y="4433727"/>
                <a:chExt cx="338554" cy="401387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DF6F2AE-0B2C-439B-89F3-C773413860FA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809BCBA-4788-4732-B1DC-F43B81E3BBF8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401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2007D54-D20F-4D46-A9E8-8247063ACF4A}"/>
                  </a:ext>
                </a:extLst>
              </p:cNvPr>
              <p:cNvGrpSpPr/>
              <p:nvPr/>
            </p:nvGrpSpPr>
            <p:grpSpPr>
              <a:xfrm>
                <a:off x="6952763" y="4144146"/>
                <a:ext cx="338554" cy="369332"/>
                <a:chOff x="4588495" y="4433727"/>
                <a:chExt cx="338554" cy="369332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B20C3CB-1A4C-4A42-A2CC-D71ED9389BF2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BA604C0-D0B5-4035-A028-A387DEE7DBE4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9AF65EE-51CC-40C2-BA78-75B753C4961C}"/>
                  </a:ext>
                </a:extLst>
              </p:cNvPr>
              <p:cNvGrpSpPr/>
              <p:nvPr/>
            </p:nvGrpSpPr>
            <p:grpSpPr>
              <a:xfrm>
                <a:off x="6952763" y="4853314"/>
                <a:ext cx="338554" cy="369332"/>
                <a:chOff x="4588495" y="4433727"/>
                <a:chExt cx="338554" cy="369332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D3FAFC7-3FF9-4ECA-83A1-A0031DFCA559}"/>
                    </a:ext>
                  </a:extLst>
                </p:cNvPr>
                <p:cNvSpPr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01F742-A87E-42B1-9E99-0A9659830D2D}"/>
                    </a:ext>
                  </a:extLst>
                </p:cNvPr>
                <p:cNvSpPr txBox="1"/>
                <p:nvPr/>
              </p:nvSpPr>
              <p:spPr>
                <a:xfrm>
                  <a:off x="4588495" y="4433727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E34BE1A-5C39-446A-A1DA-9F801CFE4464}"/>
                  </a:ext>
                </a:extLst>
              </p:cNvPr>
              <p:cNvCxnSpPr>
                <a:stCxn id="31" idx="3"/>
                <a:endCxn id="48" idx="1"/>
              </p:cNvCxnSpPr>
              <p:nvPr/>
            </p:nvCxnSpPr>
            <p:spPr>
              <a:xfrm>
                <a:off x="6607291" y="3950000"/>
                <a:ext cx="34547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D36179F-444D-4717-B590-72808618EDA6}"/>
                  </a:ext>
                </a:extLst>
              </p:cNvPr>
              <p:cNvCxnSpPr>
                <a:stCxn id="27" idx="3"/>
                <a:endCxn id="44" idx="1"/>
              </p:cNvCxnSpPr>
              <p:nvPr/>
            </p:nvCxnSpPr>
            <p:spPr>
              <a:xfrm>
                <a:off x="6607291" y="4328812"/>
                <a:ext cx="34547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A16EF63-3D57-46E5-87A9-EAB604A15526}"/>
                  </a:ext>
                </a:extLst>
              </p:cNvPr>
              <p:cNvCxnSpPr>
                <a:stCxn id="29" idx="3"/>
                <a:endCxn id="46" idx="1"/>
              </p:cNvCxnSpPr>
              <p:nvPr/>
            </p:nvCxnSpPr>
            <p:spPr>
              <a:xfrm>
                <a:off x="6607291" y="4672295"/>
                <a:ext cx="345472" cy="1601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67F18CD-0BCD-4D4A-9B7D-DDAB5A964435}"/>
                  </a:ext>
                </a:extLst>
              </p:cNvPr>
              <p:cNvCxnSpPr>
                <a:stCxn id="25" idx="3"/>
                <a:endCxn id="42" idx="1"/>
              </p:cNvCxnSpPr>
              <p:nvPr/>
            </p:nvCxnSpPr>
            <p:spPr>
              <a:xfrm>
                <a:off x="6607291" y="5037763"/>
                <a:ext cx="345472" cy="21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019D671D-6B26-480D-AFEB-A45AE4C94CA4}"/>
                </a:ext>
              </a:extLst>
            </p:cNvPr>
            <p:cNvSpPr/>
            <p:nvPr/>
          </p:nvSpPr>
          <p:spPr>
            <a:xfrm>
              <a:off x="9094839" y="2780463"/>
              <a:ext cx="904567" cy="3398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9B8AC88-FC95-4850-A65F-BB17D02A93AB}"/>
                </a:ext>
              </a:extLst>
            </p:cNvPr>
            <p:cNvSpPr txBox="1"/>
            <p:nvPr/>
          </p:nvSpPr>
          <p:spPr>
            <a:xfrm>
              <a:off x="10202951" y="2624593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3DAB5EF-62E5-41D3-8983-E26122CB4622}"/>
              </a:ext>
            </a:extLst>
          </p:cNvPr>
          <p:cNvGrpSpPr/>
          <p:nvPr/>
        </p:nvGrpSpPr>
        <p:grpSpPr>
          <a:xfrm>
            <a:off x="1240681" y="4658659"/>
            <a:ext cx="9802993" cy="1704480"/>
            <a:chOff x="1248695" y="4588895"/>
            <a:chExt cx="9802993" cy="170448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550E9EB-B166-4E13-87CE-D67D37079E49}"/>
                </a:ext>
              </a:extLst>
            </p:cNvPr>
            <p:cNvGrpSpPr/>
            <p:nvPr/>
          </p:nvGrpSpPr>
          <p:grpSpPr>
            <a:xfrm>
              <a:off x="1248695" y="4588895"/>
              <a:ext cx="9778732" cy="413142"/>
              <a:chOff x="1248695" y="4588895"/>
              <a:chExt cx="9778732" cy="413142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FBCF6FC8-A7E6-47A2-9DA5-E14E929B4E61}"/>
                  </a:ext>
                </a:extLst>
              </p:cNvPr>
              <p:cNvGrpSpPr/>
              <p:nvPr/>
            </p:nvGrpSpPr>
            <p:grpSpPr>
              <a:xfrm>
                <a:off x="1248695" y="4588895"/>
                <a:ext cx="4847305" cy="376396"/>
                <a:chOff x="1248695" y="4588894"/>
                <a:chExt cx="6449974" cy="410187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0C462A90-46AB-44EE-9051-51B685046A27}"/>
                    </a:ext>
                  </a:extLst>
                </p:cNvPr>
                <p:cNvGrpSpPr/>
                <p:nvPr/>
              </p:nvGrpSpPr>
              <p:grpSpPr>
                <a:xfrm>
                  <a:off x="1248695" y="4591663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02E15608-B977-4CDD-9040-A53D9A819CF7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89A6C30-C892-433A-9101-CE7DCD88C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8C588560-F10D-4876-999E-918FFBADE2B4}"/>
                    </a:ext>
                  </a:extLst>
                </p:cNvPr>
                <p:cNvGrpSpPr/>
                <p:nvPr/>
              </p:nvGrpSpPr>
              <p:grpSpPr>
                <a:xfrm>
                  <a:off x="1651817" y="4588894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5C6F9166-FFF5-486D-A008-9EB7FE70ACD6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3C87993-8857-4169-AF75-6B1C20EE8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B020E684-0EE7-460D-A06A-7D00F1EB01C6}"/>
                    </a:ext>
                  </a:extLst>
                </p:cNvPr>
                <p:cNvGrpSpPr/>
                <p:nvPr/>
              </p:nvGrpSpPr>
              <p:grpSpPr>
                <a:xfrm>
                  <a:off x="2054938" y="4591663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2A8E77AE-BD0E-4422-84FE-426412A91321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066E1B1-3A0B-4696-87F0-CE90A67C014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C14A99C4-F9C1-4D4A-A5D6-870E4E420021}"/>
                    </a:ext>
                  </a:extLst>
                </p:cNvPr>
                <p:cNvGrpSpPr/>
                <p:nvPr/>
              </p:nvGrpSpPr>
              <p:grpSpPr>
                <a:xfrm>
                  <a:off x="2458060" y="4588894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7AB173A9-5303-43F6-8300-BB558F999963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7C4F708-3189-4FE3-89C8-54084FA60E38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D37BE5C0-0E53-4C8A-BB15-A4960F02148F}"/>
                    </a:ext>
                  </a:extLst>
                </p:cNvPr>
                <p:cNvGrpSpPr/>
                <p:nvPr/>
              </p:nvGrpSpPr>
              <p:grpSpPr>
                <a:xfrm>
                  <a:off x="2861181" y="4595958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0B8D22C3-3784-4203-B581-04CF478A4AE4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451BB56-1A8B-4C4F-9A07-2990E9BE86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7ABDDB4B-BA9E-451D-9D21-2ED4D6C64E78}"/>
                    </a:ext>
                  </a:extLst>
                </p:cNvPr>
                <p:cNvGrpSpPr/>
                <p:nvPr/>
              </p:nvGrpSpPr>
              <p:grpSpPr>
                <a:xfrm>
                  <a:off x="3264303" y="4593189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E3F6FF20-CBB3-47A2-81DD-24041018DCC2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5CF7404-BCBA-4445-B4E1-72BD3C284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D491560C-0415-4DB0-A357-129C6648ED17}"/>
                    </a:ext>
                  </a:extLst>
                </p:cNvPr>
                <p:cNvGrpSpPr/>
                <p:nvPr/>
              </p:nvGrpSpPr>
              <p:grpSpPr>
                <a:xfrm>
                  <a:off x="3667424" y="4595958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5C5BCD9D-37F2-4806-8691-4CBFF311AD7E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B70D7DA-061B-475A-A642-2DD3EDE330B5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0C94DD95-7226-4D81-ADD8-9E2673FE2E4E}"/>
                    </a:ext>
                  </a:extLst>
                </p:cNvPr>
                <p:cNvGrpSpPr/>
                <p:nvPr/>
              </p:nvGrpSpPr>
              <p:grpSpPr>
                <a:xfrm>
                  <a:off x="4070546" y="4593189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606A272D-2133-42C1-B244-667C3305BA77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E5F5DCF-151B-4968-8CBE-C984C017E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26F81F69-3FA8-4962-8F8D-25B4E583622D}"/>
                    </a:ext>
                  </a:extLst>
                </p:cNvPr>
                <p:cNvGrpSpPr/>
                <p:nvPr/>
              </p:nvGrpSpPr>
              <p:grpSpPr>
                <a:xfrm>
                  <a:off x="4473695" y="4594432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A3C9020A-774D-4970-85FE-552FFA0A075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C990A901-7CEF-47F6-A19A-95D8F811BD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D71E70F3-572F-4C31-A169-711769F757FE}"/>
                    </a:ext>
                  </a:extLst>
                </p:cNvPr>
                <p:cNvGrpSpPr/>
                <p:nvPr/>
              </p:nvGrpSpPr>
              <p:grpSpPr>
                <a:xfrm>
                  <a:off x="4876817" y="4591663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242AC23-D1C2-4899-8D2A-B9DDBADC8F75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33FAE76A-6475-43F1-A8AD-4368A8D9EF0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C8DDF8D8-8639-4778-BD87-D74D01F756FC}"/>
                    </a:ext>
                  </a:extLst>
                </p:cNvPr>
                <p:cNvGrpSpPr/>
                <p:nvPr/>
              </p:nvGrpSpPr>
              <p:grpSpPr>
                <a:xfrm>
                  <a:off x="5279938" y="4594432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B439C84-35E6-4693-B6C1-57362307F4F5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9ADB0CF-C6A8-4FE8-932C-86D22207B9B3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77AD0977-8285-48F1-A428-18DB5B2ED93E}"/>
                    </a:ext>
                  </a:extLst>
                </p:cNvPr>
                <p:cNvGrpSpPr/>
                <p:nvPr/>
              </p:nvGrpSpPr>
              <p:grpSpPr>
                <a:xfrm>
                  <a:off x="5683060" y="4591663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5B313A69-CBC5-4940-8347-A9A5F7026D4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0D284A45-90C2-4F85-84FE-29AFDDC53B6F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35B4FFA1-7899-4973-B86F-B796B89ABF82}"/>
                    </a:ext>
                  </a:extLst>
                </p:cNvPr>
                <p:cNvGrpSpPr/>
                <p:nvPr/>
              </p:nvGrpSpPr>
              <p:grpSpPr>
                <a:xfrm>
                  <a:off x="6086181" y="4588895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109E3BA7-424F-4D4F-8C23-57B74985D8FD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098484FF-CCC5-4F0A-A7AE-94EC4E5DBA9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7A9B6665-5107-4EE8-BC42-EC0CAE8C292C}"/>
                    </a:ext>
                  </a:extLst>
                </p:cNvPr>
                <p:cNvGrpSpPr/>
                <p:nvPr/>
              </p:nvGrpSpPr>
              <p:grpSpPr>
                <a:xfrm>
                  <a:off x="6489303" y="4595958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AB021CB7-7975-4C79-A222-EDFEE62873FC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6FA0D9F-3D56-4FAA-AEAF-361BD26D13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DD9463A3-395B-41F4-8BFF-CC8BCE179ABB}"/>
                    </a:ext>
                  </a:extLst>
                </p:cNvPr>
                <p:cNvGrpSpPr/>
                <p:nvPr/>
              </p:nvGrpSpPr>
              <p:grpSpPr>
                <a:xfrm>
                  <a:off x="6892424" y="4588895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3012E85D-E252-44A3-ACE1-0DB8D980E3AB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751B481-FD57-4B90-A058-41B5F7657F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BDE2C212-659D-4978-8C38-9D82A100CCEF}"/>
                    </a:ext>
                  </a:extLst>
                </p:cNvPr>
                <p:cNvGrpSpPr/>
                <p:nvPr/>
              </p:nvGrpSpPr>
              <p:grpSpPr>
                <a:xfrm>
                  <a:off x="7295546" y="4595958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148F6427-2A20-482B-8612-E6DB590C7072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54E6FA7-C491-4E55-B59E-FADEB3BB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4DC17F2F-BACF-4F8B-84E4-1656BE740CB5}"/>
                  </a:ext>
                </a:extLst>
              </p:cNvPr>
              <p:cNvGrpSpPr/>
              <p:nvPr/>
            </p:nvGrpSpPr>
            <p:grpSpPr>
              <a:xfrm>
                <a:off x="6120261" y="4595216"/>
                <a:ext cx="4907166" cy="406821"/>
                <a:chOff x="1248695" y="4588894"/>
                <a:chExt cx="6529627" cy="443343"/>
              </a:xfrm>
            </p:grpSpPr>
            <p:grpSp>
              <p:nvGrpSpPr>
                <p:cNvPr id="159" name="그룹 158">
                  <a:extLst>
                    <a:ext uri="{FF2B5EF4-FFF2-40B4-BE49-F238E27FC236}">
                      <a16:creationId xmlns:a16="http://schemas.microsoft.com/office/drawing/2014/main" id="{10F57A83-2578-4697-8CCF-6C0FFE27C2DA}"/>
                    </a:ext>
                  </a:extLst>
                </p:cNvPr>
                <p:cNvGrpSpPr/>
                <p:nvPr/>
              </p:nvGrpSpPr>
              <p:grpSpPr>
                <a:xfrm>
                  <a:off x="1248695" y="4591663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94A73B71-788E-41AF-BDBC-2A812C96C2A8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441C0932-4FCD-4B39-87A4-981AE01F90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4BF185D3-6E23-48BA-BFB0-77EC53EEFFEE}"/>
                    </a:ext>
                  </a:extLst>
                </p:cNvPr>
                <p:cNvGrpSpPr/>
                <p:nvPr/>
              </p:nvGrpSpPr>
              <p:grpSpPr>
                <a:xfrm>
                  <a:off x="1651818" y="4588894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203" name="직사각형 202">
                    <a:extLst>
                      <a:ext uri="{FF2B5EF4-FFF2-40B4-BE49-F238E27FC236}">
                        <a16:creationId xmlns:a16="http://schemas.microsoft.com/office/drawing/2014/main" id="{D1CF988C-4CC7-4B69-BA41-561BA7A9F421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F79BB739-6E72-45AC-A6F8-70E1340CDB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31A99315-5ECF-4D69-A2FB-92DB7CC139E3}"/>
                    </a:ext>
                  </a:extLst>
                </p:cNvPr>
                <p:cNvGrpSpPr/>
                <p:nvPr/>
              </p:nvGrpSpPr>
              <p:grpSpPr>
                <a:xfrm>
                  <a:off x="2054938" y="4591663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201" name="직사각형 200">
                    <a:extLst>
                      <a:ext uri="{FF2B5EF4-FFF2-40B4-BE49-F238E27FC236}">
                        <a16:creationId xmlns:a16="http://schemas.microsoft.com/office/drawing/2014/main" id="{44F59676-B70F-4090-AE43-F761EF0EB4A3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40620A24-1E35-4BCD-B02C-BB6DCFFF95A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FD1640A-59AE-43D3-8C33-3190FB69AEAE}"/>
                    </a:ext>
                  </a:extLst>
                </p:cNvPr>
                <p:cNvGrpSpPr/>
                <p:nvPr/>
              </p:nvGrpSpPr>
              <p:grpSpPr>
                <a:xfrm>
                  <a:off x="2458061" y="4588894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99" name="직사각형 198">
                    <a:extLst>
                      <a:ext uri="{FF2B5EF4-FFF2-40B4-BE49-F238E27FC236}">
                        <a16:creationId xmlns:a16="http://schemas.microsoft.com/office/drawing/2014/main" id="{EEA80666-F4FA-4786-9419-CCD71DA7EB1C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FF67112-E893-4B07-92AE-936B456F9D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5A207A38-0F8C-4EEF-AB4B-7C7F66E6E8C5}"/>
                    </a:ext>
                  </a:extLst>
                </p:cNvPr>
                <p:cNvGrpSpPr/>
                <p:nvPr/>
              </p:nvGrpSpPr>
              <p:grpSpPr>
                <a:xfrm>
                  <a:off x="2861183" y="4595958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97" name="직사각형 196">
                    <a:extLst>
                      <a:ext uri="{FF2B5EF4-FFF2-40B4-BE49-F238E27FC236}">
                        <a16:creationId xmlns:a16="http://schemas.microsoft.com/office/drawing/2014/main" id="{E95C25D4-667A-45FF-8FF3-8AEEFF336AE4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244E3FA-4269-4714-88AD-689C6B81F3D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D22026A0-A5E4-4FCA-970A-15E11B814089}"/>
                    </a:ext>
                  </a:extLst>
                </p:cNvPr>
                <p:cNvGrpSpPr/>
                <p:nvPr/>
              </p:nvGrpSpPr>
              <p:grpSpPr>
                <a:xfrm>
                  <a:off x="3264305" y="4593189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95" name="직사각형 194">
                    <a:extLst>
                      <a:ext uri="{FF2B5EF4-FFF2-40B4-BE49-F238E27FC236}">
                        <a16:creationId xmlns:a16="http://schemas.microsoft.com/office/drawing/2014/main" id="{8FACC503-E1EB-42BF-BA38-2BF24AEE9F3F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12B97AD3-9EBB-4218-8605-6A9EBC1F7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5" name="그룹 164">
                  <a:extLst>
                    <a:ext uri="{FF2B5EF4-FFF2-40B4-BE49-F238E27FC236}">
                      <a16:creationId xmlns:a16="http://schemas.microsoft.com/office/drawing/2014/main" id="{D1EB9989-BD1A-4957-A636-A68B73685CFF}"/>
                    </a:ext>
                  </a:extLst>
                </p:cNvPr>
                <p:cNvGrpSpPr/>
                <p:nvPr/>
              </p:nvGrpSpPr>
              <p:grpSpPr>
                <a:xfrm>
                  <a:off x="3667427" y="4595958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A1F4BEC0-E3DA-4938-91AB-FAE0630D5B07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F1EB5A0E-BFD9-4E0F-A770-BB303B226EE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469E2C96-9CA3-4476-9B96-CDA61B8C3913}"/>
                    </a:ext>
                  </a:extLst>
                </p:cNvPr>
                <p:cNvGrpSpPr/>
                <p:nvPr/>
              </p:nvGrpSpPr>
              <p:grpSpPr>
                <a:xfrm>
                  <a:off x="4070550" y="4593189"/>
                  <a:ext cx="403123" cy="403123"/>
                  <a:chOff x="1868128" y="4847302"/>
                  <a:chExt cx="403123" cy="403123"/>
                </a:xfrm>
              </p:grpSpPr>
              <p:sp>
                <p:nvSpPr>
                  <p:cNvPr id="191" name="직사각형 190">
                    <a:extLst>
                      <a:ext uri="{FF2B5EF4-FFF2-40B4-BE49-F238E27FC236}">
                        <a16:creationId xmlns:a16="http://schemas.microsoft.com/office/drawing/2014/main" id="{78ED770B-47E9-4680-8B74-550F8C9233FA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2DA9F15-B4A8-4FD0-8B2B-FD2928930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7" name="그룹 166">
                  <a:extLst>
                    <a:ext uri="{FF2B5EF4-FFF2-40B4-BE49-F238E27FC236}">
                      <a16:creationId xmlns:a16="http://schemas.microsoft.com/office/drawing/2014/main" id="{FF0003E8-11D6-43A3-8AA7-555D5F9D6E27}"/>
                    </a:ext>
                  </a:extLst>
                </p:cNvPr>
                <p:cNvGrpSpPr/>
                <p:nvPr/>
              </p:nvGrpSpPr>
              <p:grpSpPr>
                <a:xfrm>
                  <a:off x="4473698" y="4594432"/>
                  <a:ext cx="482776" cy="436280"/>
                  <a:chOff x="1868128" y="4847302"/>
                  <a:chExt cx="482775" cy="436280"/>
                </a:xfrm>
              </p:grpSpPr>
              <p:sp>
                <p:nvSpPr>
                  <p:cNvPr id="189" name="직사각형 188">
                    <a:extLst>
                      <a:ext uri="{FF2B5EF4-FFF2-40B4-BE49-F238E27FC236}">
                        <a16:creationId xmlns:a16="http://schemas.microsoft.com/office/drawing/2014/main" id="{12C5C77C-EA32-4C6B-8B2F-8BE369DA0BF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A857352A-E2F1-4A1E-974A-23F9C7C3C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181229B8-5735-4EFF-A2D8-232A6DA6C68D}"/>
                    </a:ext>
                  </a:extLst>
                </p:cNvPr>
                <p:cNvGrpSpPr/>
                <p:nvPr/>
              </p:nvGrpSpPr>
              <p:grpSpPr>
                <a:xfrm>
                  <a:off x="4876820" y="4591663"/>
                  <a:ext cx="482776" cy="436280"/>
                  <a:chOff x="1868128" y="4847302"/>
                  <a:chExt cx="482775" cy="436280"/>
                </a:xfrm>
              </p:grpSpPr>
              <p:sp>
                <p:nvSpPr>
                  <p:cNvPr id="187" name="직사각형 186">
                    <a:extLst>
                      <a:ext uri="{FF2B5EF4-FFF2-40B4-BE49-F238E27FC236}">
                        <a16:creationId xmlns:a16="http://schemas.microsoft.com/office/drawing/2014/main" id="{67EBED8B-DFD4-4C5A-AD40-2EB87BD83742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B1FEC42-E7F3-4B73-8F81-C4FCCA715A7C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69" name="그룹 168">
                  <a:extLst>
                    <a:ext uri="{FF2B5EF4-FFF2-40B4-BE49-F238E27FC236}">
                      <a16:creationId xmlns:a16="http://schemas.microsoft.com/office/drawing/2014/main" id="{5D863348-40FE-45BD-AC8F-5F2C0FD76CAC}"/>
                    </a:ext>
                  </a:extLst>
                </p:cNvPr>
                <p:cNvGrpSpPr/>
                <p:nvPr/>
              </p:nvGrpSpPr>
              <p:grpSpPr>
                <a:xfrm>
                  <a:off x="5279942" y="4594432"/>
                  <a:ext cx="482776" cy="436280"/>
                  <a:chOff x="1868128" y="4847302"/>
                  <a:chExt cx="482775" cy="436280"/>
                </a:xfrm>
              </p:grpSpPr>
              <p:sp>
                <p:nvSpPr>
                  <p:cNvPr id="185" name="직사각형 184">
                    <a:extLst>
                      <a:ext uri="{FF2B5EF4-FFF2-40B4-BE49-F238E27FC236}">
                        <a16:creationId xmlns:a16="http://schemas.microsoft.com/office/drawing/2014/main" id="{575856E9-3E42-4196-903B-4C37A12C8455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7B6037A2-499B-416E-BE36-1F0F5747B623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70" name="그룹 169">
                  <a:extLst>
                    <a:ext uri="{FF2B5EF4-FFF2-40B4-BE49-F238E27FC236}">
                      <a16:creationId xmlns:a16="http://schemas.microsoft.com/office/drawing/2014/main" id="{BB5FD187-302A-4036-B9C1-BADA58127C68}"/>
                    </a:ext>
                  </a:extLst>
                </p:cNvPr>
                <p:cNvGrpSpPr/>
                <p:nvPr/>
              </p:nvGrpSpPr>
              <p:grpSpPr>
                <a:xfrm>
                  <a:off x="5683065" y="4591663"/>
                  <a:ext cx="482776" cy="436280"/>
                  <a:chOff x="1868128" y="4847302"/>
                  <a:chExt cx="482775" cy="436280"/>
                </a:xfrm>
              </p:grpSpPr>
              <p:sp>
                <p:nvSpPr>
                  <p:cNvPr id="183" name="직사각형 182">
                    <a:extLst>
                      <a:ext uri="{FF2B5EF4-FFF2-40B4-BE49-F238E27FC236}">
                        <a16:creationId xmlns:a16="http://schemas.microsoft.com/office/drawing/2014/main" id="{CF146964-6C78-4675-8AD3-79BAFF1863D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FAFC4DD6-3A5A-4491-A217-D24033F2680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71" name="그룹 170">
                  <a:extLst>
                    <a:ext uri="{FF2B5EF4-FFF2-40B4-BE49-F238E27FC236}">
                      <a16:creationId xmlns:a16="http://schemas.microsoft.com/office/drawing/2014/main" id="{78612CE0-A10D-4F6E-86D9-2C0CA37DB6C9}"/>
                    </a:ext>
                  </a:extLst>
                </p:cNvPr>
                <p:cNvGrpSpPr/>
                <p:nvPr/>
              </p:nvGrpSpPr>
              <p:grpSpPr>
                <a:xfrm>
                  <a:off x="6086189" y="4588895"/>
                  <a:ext cx="482776" cy="436279"/>
                  <a:chOff x="1868128" y="4847302"/>
                  <a:chExt cx="482775" cy="436279"/>
                </a:xfrm>
              </p:grpSpPr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FA1CCF06-EEE0-4E60-8C6D-CD562B3E5D9D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A003AE21-8530-479C-9B83-9DA00842BFC5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3565CD9E-5455-4E5D-B98C-E30CF149C2BF}"/>
                    </a:ext>
                  </a:extLst>
                </p:cNvPr>
                <p:cNvGrpSpPr/>
                <p:nvPr/>
              </p:nvGrpSpPr>
              <p:grpSpPr>
                <a:xfrm>
                  <a:off x="6489309" y="4595958"/>
                  <a:ext cx="482776" cy="436279"/>
                  <a:chOff x="1868128" y="4847302"/>
                  <a:chExt cx="482775" cy="436279"/>
                </a:xfrm>
              </p:grpSpPr>
              <p:sp>
                <p:nvSpPr>
                  <p:cNvPr id="179" name="직사각형 178">
                    <a:extLst>
                      <a:ext uri="{FF2B5EF4-FFF2-40B4-BE49-F238E27FC236}">
                        <a16:creationId xmlns:a16="http://schemas.microsoft.com/office/drawing/2014/main" id="{D78B69EF-C0FD-4C7D-BFAA-1FB250F7FF00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2AD57B7F-0C50-4F31-83AF-BB7764299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3025586F-9DF8-4E11-AF68-1C1FB5C36A41}"/>
                    </a:ext>
                  </a:extLst>
                </p:cNvPr>
                <p:cNvGrpSpPr/>
                <p:nvPr/>
              </p:nvGrpSpPr>
              <p:grpSpPr>
                <a:xfrm>
                  <a:off x="6892431" y="4588894"/>
                  <a:ext cx="482776" cy="436279"/>
                  <a:chOff x="1868128" y="4847302"/>
                  <a:chExt cx="482775" cy="436279"/>
                </a:xfrm>
              </p:grpSpPr>
              <p:sp>
                <p:nvSpPr>
                  <p:cNvPr id="177" name="직사각형 176">
                    <a:extLst>
                      <a:ext uri="{FF2B5EF4-FFF2-40B4-BE49-F238E27FC236}">
                        <a16:creationId xmlns:a16="http://schemas.microsoft.com/office/drawing/2014/main" id="{C9285E4E-97AD-420A-BCF7-2DA9F9E859DF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B2F15C8B-3E70-4208-A85B-06D40DABD4FB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D2F5A99F-041A-4DBE-BA65-2A72016FAED7}"/>
                    </a:ext>
                  </a:extLst>
                </p:cNvPr>
                <p:cNvGrpSpPr/>
                <p:nvPr/>
              </p:nvGrpSpPr>
              <p:grpSpPr>
                <a:xfrm>
                  <a:off x="7295546" y="4595958"/>
                  <a:ext cx="482776" cy="436279"/>
                  <a:chOff x="1868128" y="4847297"/>
                  <a:chExt cx="482775" cy="436284"/>
                </a:xfrm>
              </p:grpSpPr>
              <p:sp>
                <p:nvSpPr>
                  <p:cNvPr id="175" name="직사각형 174">
                    <a:extLst>
                      <a:ext uri="{FF2B5EF4-FFF2-40B4-BE49-F238E27FC236}">
                        <a16:creationId xmlns:a16="http://schemas.microsoft.com/office/drawing/2014/main" id="{426D7AF7-E3E7-4179-88DC-EE90215A2717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297"/>
                    <a:ext cx="403123" cy="403122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BF590A05-0B2D-4B9D-8239-FB59FD2B7CE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7F3A4C29-C216-4709-98F4-AAD9097F2DB0}"/>
                </a:ext>
              </a:extLst>
            </p:cNvPr>
            <p:cNvGrpSpPr/>
            <p:nvPr/>
          </p:nvGrpSpPr>
          <p:grpSpPr>
            <a:xfrm>
              <a:off x="1272957" y="5880236"/>
              <a:ext cx="9778731" cy="413139"/>
              <a:chOff x="1248695" y="4588900"/>
              <a:chExt cx="9778731" cy="413139"/>
            </a:xfrm>
          </p:grpSpPr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8FE2ECEC-FA96-4727-99B8-EF4753298811}"/>
                  </a:ext>
                </a:extLst>
              </p:cNvPr>
              <p:cNvGrpSpPr/>
              <p:nvPr/>
            </p:nvGrpSpPr>
            <p:grpSpPr>
              <a:xfrm>
                <a:off x="1248695" y="4588900"/>
                <a:ext cx="4907165" cy="406822"/>
                <a:chOff x="1248695" y="4588894"/>
                <a:chExt cx="6529626" cy="443344"/>
              </a:xfrm>
            </p:grpSpPr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571FB097-A5D4-4F27-B3DC-76700CB4E894}"/>
                    </a:ext>
                  </a:extLst>
                </p:cNvPr>
                <p:cNvGrpSpPr/>
                <p:nvPr/>
              </p:nvGrpSpPr>
              <p:grpSpPr>
                <a:xfrm>
                  <a:off x="1248695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304" name="직사각형 303">
                    <a:extLst>
                      <a:ext uri="{FF2B5EF4-FFF2-40B4-BE49-F238E27FC236}">
                        <a16:creationId xmlns:a16="http://schemas.microsoft.com/office/drawing/2014/main" id="{08BED2FA-40BA-472B-ADE0-110E15302451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D90D1BB5-07AB-4B6F-9A13-F66015E9EF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31626E25-6AFC-4325-B3CE-B9EBA6A8D923}"/>
                    </a:ext>
                  </a:extLst>
                </p:cNvPr>
                <p:cNvGrpSpPr/>
                <p:nvPr/>
              </p:nvGrpSpPr>
              <p:grpSpPr>
                <a:xfrm>
                  <a:off x="1651817" y="4588894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6315489A-B690-4F19-BCFE-107D524AE55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627FDCD6-7231-46C9-B69F-1FB182C3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0" name="그룹 259">
                  <a:extLst>
                    <a:ext uri="{FF2B5EF4-FFF2-40B4-BE49-F238E27FC236}">
                      <a16:creationId xmlns:a16="http://schemas.microsoft.com/office/drawing/2014/main" id="{0E00008B-F748-47BB-AD0D-A2A1AE695C20}"/>
                    </a:ext>
                  </a:extLst>
                </p:cNvPr>
                <p:cNvGrpSpPr/>
                <p:nvPr/>
              </p:nvGrpSpPr>
              <p:grpSpPr>
                <a:xfrm>
                  <a:off x="2054938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D44CEA9F-5E44-4C6C-B89F-1C30FBB0F4DA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5B88C525-CFAE-4D4E-890E-AC3C58C8EC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1" name="그룹 260">
                  <a:extLst>
                    <a:ext uri="{FF2B5EF4-FFF2-40B4-BE49-F238E27FC236}">
                      <a16:creationId xmlns:a16="http://schemas.microsoft.com/office/drawing/2014/main" id="{569631E7-1241-4BE5-AACD-6B491326FAEB}"/>
                    </a:ext>
                  </a:extLst>
                </p:cNvPr>
                <p:cNvGrpSpPr/>
                <p:nvPr/>
              </p:nvGrpSpPr>
              <p:grpSpPr>
                <a:xfrm>
                  <a:off x="2458060" y="4588894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8B80D3BA-D400-41EE-9DE2-7FEC8D88B972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80DC8E9E-FCE9-4C8B-B54C-E5D1402D8F0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5EA9FEE0-5CB7-4C64-9E11-36AF00F04C16}"/>
                    </a:ext>
                  </a:extLst>
                </p:cNvPr>
                <p:cNvGrpSpPr/>
                <p:nvPr/>
              </p:nvGrpSpPr>
              <p:grpSpPr>
                <a:xfrm>
                  <a:off x="2861181" y="4595958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96" name="직사각형 295">
                    <a:extLst>
                      <a:ext uri="{FF2B5EF4-FFF2-40B4-BE49-F238E27FC236}">
                        <a16:creationId xmlns:a16="http://schemas.microsoft.com/office/drawing/2014/main" id="{698C8B81-D887-4160-9C4E-8A5CF7B4B5D0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63DF1D6C-5CC2-4256-B94B-A7C9E0927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3" name="그룹 262">
                  <a:extLst>
                    <a:ext uri="{FF2B5EF4-FFF2-40B4-BE49-F238E27FC236}">
                      <a16:creationId xmlns:a16="http://schemas.microsoft.com/office/drawing/2014/main" id="{77B1A0ED-24D7-4448-B48B-3A48A5C4319E}"/>
                    </a:ext>
                  </a:extLst>
                </p:cNvPr>
                <p:cNvGrpSpPr/>
                <p:nvPr/>
              </p:nvGrpSpPr>
              <p:grpSpPr>
                <a:xfrm>
                  <a:off x="3264303" y="4593189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94" name="직사각형 293">
                    <a:extLst>
                      <a:ext uri="{FF2B5EF4-FFF2-40B4-BE49-F238E27FC236}">
                        <a16:creationId xmlns:a16="http://schemas.microsoft.com/office/drawing/2014/main" id="{3AD125BE-C6D0-4258-881C-709C3723591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89954539-3738-4171-A8A4-C5227E631BF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4" name="그룹 263">
                  <a:extLst>
                    <a:ext uri="{FF2B5EF4-FFF2-40B4-BE49-F238E27FC236}">
                      <a16:creationId xmlns:a16="http://schemas.microsoft.com/office/drawing/2014/main" id="{4C8FDEBA-AC24-439C-B29C-77AD665D58AA}"/>
                    </a:ext>
                  </a:extLst>
                </p:cNvPr>
                <p:cNvGrpSpPr/>
                <p:nvPr/>
              </p:nvGrpSpPr>
              <p:grpSpPr>
                <a:xfrm>
                  <a:off x="3667424" y="4595958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BBC7E37A-96A3-4038-9AC1-16A154946E45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B33B7421-814A-4F47-A585-B5A3F93BA3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5" name="그룹 264">
                  <a:extLst>
                    <a:ext uri="{FF2B5EF4-FFF2-40B4-BE49-F238E27FC236}">
                      <a16:creationId xmlns:a16="http://schemas.microsoft.com/office/drawing/2014/main" id="{364EAAD0-44A2-4A92-A471-3DFA63643068}"/>
                    </a:ext>
                  </a:extLst>
                </p:cNvPr>
                <p:cNvGrpSpPr/>
                <p:nvPr/>
              </p:nvGrpSpPr>
              <p:grpSpPr>
                <a:xfrm>
                  <a:off x="4070546" y="4593189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90" name="직사각형 289">
                    <a:extLst>
                      <a:ext uri="{FF2B5EF4-FFF2-40B4-BE49-F238E27FC236}">
                        <a16:creationId xmlns:a16="http://schemas.microsoft.com/office/drawing/2014/main" id="{F561779F-0185-48A4-95E7-FBEEAD82508C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F2117A6C-6500-4548-8D06-F7B065DBE20F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6" name="그룹 265">
                  <a:extLst>
                    <a:ext uri="{FF2B5EF4-FFF2-40B4-BE49-F238E27FC236}">
                      <a16:creationId xmlns:a16="http://schemas.microsoft.com/office/drawing/2014/main" id="{0207BB2E-A6DB-4A84-B988-A80CC73BF911}"/>
                    </a:ext>
                  </a:extLst>
                </p:cNvPr>
                <p:cNvGrpSpPr/>
                <p:nvPr/>
              </p:nvGrpSpPr>
              <p:grpSpPr>
                <a:xfrm>
                  <a:off x="4473695" y="4594432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F2B8FEB9-3FCB-42D7-BBF0-A975D765874D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8A052A14-6388-4ADC-A472-C5A4A66C04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7" name="그룹 266">
                  <a:extLst>
                    <a:ext uri="{FF2B5EF4-FFF2-40B4-BE49-F238E27FC236}">
                      <a16:creationId xmlns:a16="http://schemas.microsoft.com/office/drawing/2014/main" id="{06F122D6-9680-4B50-AF86-852587A604CA}"/>
                    </a:ext>
                  </a:extLst>
                </p:cNvPr>
                <p:cNvGrpSpPr/>
                <p:nvPr/>
              </p:nvGrpSpPr>
              <p:grpSpPr>
                <a:xfrm>
                  <a:off x="4876817" y="4591663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ADB37DA2-F545-45B8-A8C9-8E7FCB55DDBE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0B05D4F6-6357-4D41-A5D7-E89B0368D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290F2798-050E-48D8-A7A1-BCCCDFC8B8DE}"/>
                    </a:ext>
                  </a:extLst>
                </p:cNvPr>
                <p:cNvGrpSpPr/>
                <p:nvPr/>
              </p:nvGrpSpPr>
              <p:grpSpPr>
                <a:xfrm>
                  <a:off x="5279938" y="4594432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84" name="직사각형 283">
                    <a:extLst>
                      <a:ext uri="{FF2B5EF4-FFF2-40B4-BE49-F238E27FC236}">
                        <a16:creationId xmlns:a16="http://schemas.microsoft.com/office/drawing/2014/main" id="{4862817A-D966-4579-9266-FB91987411D9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16C72EC6-2AC2-4392-9F05-B58677F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88CA1BE3-FC6D-41F8-9296-438F684F8AA0}"/>
                    </a:ext>
                  </a:extLst>
                </p:cNvPr>
                <p:cNvGrpSpPr/>
                <p:nvPr/>
              </p:nvGrpSpPr>
              <p:grpSpPr>
                <a:xfrm>
                  <a:off x="5683060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D5EED136-95C5-47D0-952A-B54B480E1B6A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A291BA0C-7B7E-4E21-926F-D9E489C5466B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06943A18-6432-4080-8E2C-40D1DC36989E}"/>
                    </a:ext>
                  </a:extLst>
                </p:cNvPr>
                <p:cNvGrpSpPr/>
                <p:nvPr/>
              </p:nvGrpSpPr>
              <p:grpSpPr>
                <a:xfrm>
                  <a:off x="6086181" y="4588895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80" name="직사각형 279">
                    <a:extLst>
                      <a:ext uri="{FF2B5EF4-FFF2-40B4-BE49-F238E27FC236}">
                        <a16:creationId xmlns:a16="http://schemas.microsoft.com/office/drawing/2014/main" id="{3CB78350-AF8E-47D8-A197-EE3663CDB323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891EEF4E-B73F-432C-80A1-AC2E494DD050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46981AC-0810-4436-A592-3F8146748A7E}"/>
                    </a:ext>
                  </a:extLst>
                </p:cNvPr>
                <p:cNvGrpSpPr/>
                <p:nvPr/>
              </p:nvGrpSpPr>
              <p:grpSpPr>
                <a:xfrm>
                  <a:off x="6489303" y="4595958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78" name="직사각형 277">
                    <a:extLst>
                      <a:ext uri="{FF2B5EF4-FFF2-40B4-BE49-F238E27FC236}">
                        <a16:creationId xmlns:a16="http://schemas.microsoft.com/office/drawing/2014/main" id="{9BC6704A-FCEA-45AE-BD80-CDFB4621713E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D68EAEC5-574E-4125-8AF6-8996E7312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CE9F2C8C-A142-4CAC-B039-331065ACA0A1}"/>
                    </a:ext>
                  </a:extLst>
                </p:cNvPr>
                <p:cNvGrpSpPr/>
                <p:nvPr/>
              </p:nvGrpSpPr>
              <p:grpSpPr>
                <a:xfrm>
                  <a:off x="6892424" y="4588895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605B66A0-55EF-4121-BF1C-CEF66741D8E5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96AE2A96-E2FF-43AA-906E-8861519FC6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189728DB-1A3D-47C7-9940-7D0EDE60299D}"/>
                    </a:ext>
                  </a:extLst>
                </p:cNvPr>
                <p:cNvGrpSpPr/>
                <p:nvPr/>
              </p:nvGrpSpPr>
              <p:grpSpPr>
                <a:xfrm>
                  <a:off x="7295546" y="4595958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2E0544D5-6A99-4FC5-A907-BB3638F2B8B0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E133C9C8-5084-49E7-ABEA-EFA6BB2EE7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2F4C4377-9924-40F6-873E-0D7D3C3AD675}"/>
                  </a:ext>
                </a:extLst>
              </p:cNvPr>
              <p:cNvGrpSpPr/>
              <p:nvPr/>
            </p:nvGrpSpPr>
            <p:grpSpPr>
              <a:xfrm>
                <a:off x="6120261" y="4595217"/>
                <a:ext cx="4907165" cy="406822"/>
                <a:chOff x="1248695" y="4588894"/>
                <a:chExt cx="6529626" cy="443344"/>
              </a:xfrm>
            </p:grpSpPr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567C1F0A-1590-4809-90C6-4BF94A92A672}"/>
                    </a:ext>
                  </a:extLst>
                </p:cNvPr>
                <p:cNvGrpSpPr/>
                <p:nvPr/>
              </p:nvGrpSpPr>
              <p:grpSpPr>
                <a:xfrm>
                  <a:off x="1248695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07F8EE09-F9F4-4004-82BE-6D9EFFE8AA41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246DD4B-F37B-4890-9447-80F9612A0BF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B7B258DA-1446-4DB4-BD10-913737789367}"/>
                    </a:ext>
                  </a:extLst>
                </p:cNvPr>
                <p:cNvGrpSpPr/>
                <p:nvPr/>
              </p:nvGrpSpPr>
              <p:grpSpPr>
                <a:xfrm>
                  <a:off x="1651817" y="4588894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44C97EA3-B589-4F6A-A05B-4F339917AE31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6D027541-6CEF-4330-9F6E-222F3571B58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BECBF8EA-8E28-4673-A9C2-2A91CD4B40EA}"/>
                    </a:ext>
                  </a:extLst>
                </p:cNvPr>
                <p:cNvGrpSpPr/>
                <p:nvPr/>
              </p:nvGrpSpPr>
              <p:grpSpPr>
                <a:xfrm>
                  <a:off x="2054938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666929FE-976E-4F26-A2A7-E66911844612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85634BB9-91D1-44B4-B5BC-9E08EBC013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91506540-1510-4D94-9F87-CE0F283116CB}"/>
                    </a:ext>
                  </a:extLst>
                </p:cNvPr>
                <p:cNvGrpSpPr/>
                <p:nvPr/>
              </p:nvGrpSpPr>
              <p:grpSpPr>
                <a:xfrm>
                  <a:off x="2458060" y="4588894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50" name="직사각형 249">
                    <a:extLst>
                      <a:ext uri="{FF2B5EF4-FFF2-40B4-BE49-F238E27FC236}">
                        <a16:creationId xmlns:a16="http://schemas.microsoft.com/office/drawing/2014/main" id="{85F24F33-635F-4D19-9FFF-8B74127F523D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ACE83AC6-7DF2-423A-B256-505553C543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4" name="그룹 213">
                  <a:extLst>
                    <a:ext uri="{FF2B5EF4-FFF2-40B4-BE49-F238E27FC236}">
                      <a16:creationId xmlns:a16="http://schemas.microsoft.com/office/drawing/2014/main" id="{46C68E11-5077-4786-A924-51B38DF78419}"/>
                    </a:ext>
                  </a:extLst>
                </p:cNvPr>
                <p:cNvGrpSpPr/>
                <p:nvPr/>
              </p:nvGrpSpPr>
              <p:grpSpPr>
                <a:xfrm>
                  <a:off x="2861181" y="4595958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48" name="직사각형 247">
                    <a:extLst>
                      <a:ext uri="{FF2B5EF4-FFF2-40B4-BE49-F238E27FC236}">
                        <a16:creationId xmlns:a16="http://schemas.microsoft.com/office/drawing/2014/main" id="{3634EA6C-2557-442C-A88F-A99471EB2D8E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780BA0E9-5484-44E9-B48D-AFF775167B7C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4A4FEF06-990C-46B1-B9A3-009684BD2686}"/>
                    </a:ext>
                  </a:extLst>
                </p:cNvPr>
                <p:cNvGrpSpPr/>
                <p:nvPr/>
              </p:nvGrpSpPr>
              <p:grpSpPr>
                <a:xfrm>
                  <a:off x="3264303" y="4593189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46" name="직사각형 245">
                    <a:extLst>
                      <a:ext uri="{FF2B5EF4-FFF2-40B4-BE49-F238E27FC236}">
                        <a16:creationId xmlns:a16="http://schemas.microsoft.com/office/drawing/2014/main" id="{85DB247F-DF91-472F-B415-EC1070EC9623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F0F3081B-7B19-479F-9C53-B4D33321B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40158DC2-8C28-4E8A-855B-39C60AAA0DA8}"/>
                    </a:ext>
                  </a:extLst>
                </p:cNvPr>
                <p:cNvGrpSpPr/>
                <p:nvPr/>
              </p:nvGrpSpPr>
              <p:grpSpPr>
                <a:xfrm>
                  <a:off x="3667424" y="4595958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21A904B8-6DFD-49D0-A3FF-B7849B158F1D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80ADB119-E395-440C-B019-9FDD775E156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7" name="그룹 216">
                  <a:extLst>
                    <a:ext uri="{FF2B5EF4-FFF2-40B4-BE49-F238E27FC236}">
                      <a16:creationId xmlns:a16="http://schemas.microsoft.com/office/drawing/2014/main" id="{93C8894B-91CB-4324-8772-7C91906F3603}"/>
                    </a:ext>
                  </a:extLst>
                </p:cNvPr>
                <p:cNvGrpSpPr/>
                <p:nvPr/>
              </p:nvGrpSpPr>
              <p:grpSpPr>
                <a:xfrm>
                  <a:off x="4070546" y="4593189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3510233D-772C-42BD-81F1-B70F81E8432E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0D66A50C-189E-47E0-873B-F2A7D51D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DD7ED6C2-7CAB-40A7-B151-F29CEB36BB0C}"/>
                    </a:ext>
                  </a:extLst>
                </p:cNvPr>
                <p:cNvGrpSpPr/>
                <p:nvPr/>
              </p:nvGrpSpPr>
              <p:grpSpPr>
                <a:xfrm>
                  <a:off x="4473695" y="4594432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F739C5A4-6654-4928-96F4-66DF7D95B5FC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1C221BF7-7335-462E-BA02-FB02DA12976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B7266FBE-6AA4-4FB9-85B4-B5D8CB3E7F93}"/>
                    </a:ext>
                  </a:extLst>
                </p:cNvPr>
                <p:cNvGrpSpPr/>
                <p:nvPr/>
              </p:nvGrpSpPr>
              <p:grpSpPr>
                <a:xfrm>
                  <a:off x="4876817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70E1E4DD-8D30-4951-AEAC-499883B8069E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D535C20C-A96A-49B1-96C1-C874115C73E8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0" name="그룹 219">
                  <a:extLst>
                    <a:ext uri="{FF2B5EF4-FFF2-40B4-BE49-F238E27FC236}">
                      <a16:creationId xmlns:a16="http://schemas.microsoft.com/office/drawing/2014/main" id="{853F07D1-83DF-498A-9D58-BDAFD39B19F5}"/>
                    </a:ext>
                  </a:extLst>
                </p:cNvPr>
                <p:cNvGrpSpPr/>
                <p:nvPr/>
              </p:nvGrpSpPr>
              <p:grpSpPr>
                <a:xfrm>
                  <a:off x="5279938" y="4594432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36" name="직사각형 235">
                    <a:extLst>
                      <a:ext uri="{FF2B5EF4-FFF2-40B4-BE49-F238E27FC236}">
                        <a16:creationId xmlns:a16="http://schemas.microsoft.com/office/drawing/2014/main" id="{79648F1B-DB5F-46AB-A915-BFB4DF5B5174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9B6788E2-173E-4D0C-BA33-E8E9E9870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id="{3A8CF80A-F49F-4E85-A6C7-1AD40CFE3F0E}"/>
                    </a:ext>
                  </a:extLst>
                </p:cNvPr>
                <p:cNvGrpSpPr/>
                <p:nvPr/>
              </p:nvGrpSpPr>
              <p:grpSpPr>
                <a:xfrm>
                  <a:off x="5683060" y="4591663"/>
                  <a:ext cx="482775" cy="436280"/>
                  <a:chOff x="1868128" y="4847302"/>
                  <a:chExt cx="482775" cy="436280"/>
                </a:xfrm>
              </p:grpSpPr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9C94B38A-D279-428F-81BC-EEBF7FFBEC3F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D4C7CD6F-1F67-4885-816E-95C2284443BF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30B6C7DE-15D1-4747-A9C0-6DD02A3FD8F7}"/>
                    </a:ext>
                  </a:extLst>
                </p:cNvPr>
                <p:cNvGrpSpPr/>
                <p:nvPr/>
              </p:nvGrpSpPr>
              <p:grpSpPr>
                <a:xfrm>
                  <a:off x="6086181" y="4588895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32" name="직사각형 231">
                    <a:extLst>
                      <a:ext uri="{FF2B5EF4-FFF2-40B4-BE49-F238E27FC236}">
                        <a16:creationId xmlns:a16="http://schemas.microsoft.com/office/drawing/2014/main" id="{618A1DA5-75D4-44EC-B188-F93AB5B79993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F1BB5976-9A01-47A6-B54C-049545019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85450CE1-D896-4970-B390-BACF5E32036A}"/>
                    </a:ext>
                  </a:extLst>
                </p:cNvPr>
                <p:cNvGrpSpPr/>
                <p:nvPr/>
              </p:nvGrpSpPr>
              <p:grpSpPr>
                <a:xfrm>
                  <a:off x="6489303" y="4595958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30" name="직사각형 229">
                    <a:extLst>
                      <a:ext uri="{FF2B5EF4-FFF2-40B4-BE49-F238E27FC236}">
                        <a16:creationId xmlns:a16="http://schemas.microsoft.com/office/drawing/2014/main" id="{B7E21DE7-2198-42D8-A85E-ADC401EA2DFD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B9A288C8-BA22-43F0-BD1B-E2445D5C0EB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FD0202C7-5AFC-46B9-BAB3-617654B832D1}"/>
                    </a:ext>
                  </a:extLst>
                </p:cNvPr>
                <p:cNvGrpSpPr/>
                <p:nvPr/>
              </p:nvGrpSpPr>
              <p:grpSpPr>
                <a:xfrm>
                  <a:off x="6892424" y="4588895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21D986D8-A058-44B2-8463-0D25D67DD13C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8EB8227B-308A-4E83-A018-746BD2689E5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D294A986-AFF3-4B43-BC8D-95C5B7E36137}"/>
                    </a:ext>
                  </a:extLst>
                </p:cNvPr>
                <p:cNvGrpSpPr/>
                <p:nvPr/>
              </p:nvGrpSpPr>
              <p:grpSpPr>
                <a:xfrm>
                  <a:off x="7295546" y="4595958"/>
                  <a:ext cx="482775" cy="436279"/>
                  <a:chOff x="1868128" y="4847302"/>
                  <a:chExt cx="482775" cy="436279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94F7CFE5-2D86-40BB-86F8-809D94386D64}"/>
                      </a:ext>
                    </a:extLst>
                  </p:cNvPr>
                  <p:cNvSpPr/>
                  <p:nvPr/>
                </p:nvSpPr>
                <p:spPr>
                  <a:xfrm>
                    <a:off x="1868128" y="4847302"/>
                    <a:ext cx="403123" cy="40312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2844412A-E8EA-475E-8F30-50A54759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412" y="4881093"/>
                    <a:ext cx="450491" cy="4024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</p:grpSp>
        <p:sp>
          <p:nvSpPr>
            <p:cNvPr id="51" name="화살표: 아래쪽 50">
              <a:extLst>
                <a:ext uri="{FF2B5EF4-FFF2-40B4-BE49-F238E27FC236}">
                  <a16:creationId xmlns:a16="http://schemas.microsoft.com/office/drawing/2014/main" id="{6B5253F2-AF2A-446F-9F2C-F0F366330D2D}"/>
                </a:ext>
              </a:extLst>
            </p:cNvPr>
            <p:cNvSpPr/>
            <p:nvPr/>
          </p:nvSpPr>
          <p:spPr>
            <a:xfrm>
              <a:off x="5514350" y="5159809"/>
              <a:ext cx="605911" cy="5822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25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 err="1"/>
              <a:t>제어문</a:t>
            </a:r>
            <a:r>
              <a:rPr lang="en-US" altLang="ko-KR" dirty="0"/>
              <a:t>/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1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1722</Words>
  <Application>Microsoft Office PowerPoint</Application>
  <PresentationFormat>와이드스크린</PresentationFormat>
  <Paragraphs>473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Arial Black</vt:lpstr>
      <vt:lpstr>Tw Cen MT</vt:lpstr>
      <vt:lpstr>Wingdings</vt:lpstr>
      <vt:lpstr>회로</vt:lpstr>
      <vt:lpstr>C# -Cahpter2-</vt:lpstr>
      <vt:lpstr>목차</vt:lpstr>
      <vt:lpstr>연산자</vt:lpstr>
      <vt:lpstr>1. 연산자</vt:lpstr>
      <vt:lpstr>1. 연산자</vt:lpstr>
      <vt:lpstr>4. 연산자</vt:lpstr>
      <vt:lpstr>4. 연산자</vt:lpstr>
      <vt:lpstr>4. 연산자</vt:lpstr>
      <vt:lpstr>제어문/반복문</vt:lpstr>
      <vt:lpstr>2. 제어문/반복문</vt:lpstr>
      <vt:lpstr>METHOD</vt:lpstr>
      <vt:lpstr>3. method</vt:lpstr>
      <vt:lpstr>3. method</vt:lpstr>
      <vt:lpstr>3. method</vt:lpstr>
      <vt:lpstr>3. method</vt:lpstr>
      <vt:lpstr>3.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77</cp:revision>
  <dcterms:created xsi:type="dcterms:W3CDTF">2019-01-08T00:45:21Z</dcterms:created>
  <dcterms:modified xsi:type="dcterms:W3CDTF">2019-11-26T03:23:07Z</dcterms:modified>
</cp:coreProperties>
</file>