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6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8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13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8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67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7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7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6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1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1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7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7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9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3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4BF311C-CCA0-4B11-AF0A-CF55FF4C099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5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4BF311C-CCA0-4B11-AF0A-CF55FF4C099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57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Coalesce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9201261" y="5036842"/>
            <a:ext cx="1355271" cy="1343758"/>
          </a:xfrm>
          <a:prstGeom prst="ca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Server Database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6776" y="5039668"/>
            <a:ext cx="6797806" cy="143691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C# Entity Framework Data Context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59532" y="5517034"/>
            <a:ext cx="1046285" cy="6638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51647" y="5517034"/>
            <a:ext cx="1046285" cy="6638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43762" y="5517033"/>
            <a:ext cx="1046285" cy="6638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35877" y="5517033"/>
            <a:ext cx="1046285" cy="6638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30994" y="3878558"/>
            <a:ext cx="4612812" cy="8666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C# Web APIs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54362" y="4247834"/>
            <a:ext cx="75906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API for Class 1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4306047" y="4247833"/>
            <a:ext cx="75906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API for Class 2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5357732" y="4247833"/>
            <a:ext cx="75906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API for Class 3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6409417" y="4247833"/>
            <a:ext cx="75906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API for Class 4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6380289" y="1586384"/>
            <a:ext cx="5143499" cy="8666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Bootstrap Admin Views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930994" y="2827250"/>
            <a:ext cx="4643586" cy="8666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TypeScript</a:t>
            </a:r>
            <a:r>
              <a:rPr lang="en-US" dirty="0" smtClean="0"/>
              <a:t> View Models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64387" y="3227195"/>
            <a:ext cx="749044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VM for Class 1</a:t>
            </a:r>
            <a:endParaRPr lang="en-US" sz="1000" dirty="0"/>
          </a:p>
        </p:txBody>
      </p:sp>
      <p:sp>
        <p:nvSpPr>
          <p:cNvPr id="21" name="Rectangle 20"/>
          <p:cNvSpPr/>
          <p:nvPr/>
        </p:nvSpPr>
        <p:spPr>
          <a:xfrm>
            <a:off x="4306046" y="3226671"/>
            <a:ext cx="75906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VM for Class 2</a:t>
            </a:r>
            <a:endParaRPr lang="en-US" sz="1000" dirty="0"/>
          </a:p>
        </p:txBody>
      </p:sp>
      <p:sp>
        <p:nvSpPr>
          <p:cNvPr id="22" name="Rectangle 21"/>
          <p:cNvSpPr/>
          <p:nvPr/>
        </p:nvSpPr>
        <p:spPr>
          <a:xfrm>
            <a:off x="5353907" y="3226043"/>
            <a:ext cx="762893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VM for Class 3</a:t>
            </a:r>
            <a:endParaRPr lang="en-US" sz="1000" dirty="0"/>
          </a:p>
        </p:txBody>
      </p:sp>
      <p:sp>
        <p:nvSpPr>
          <p:cNvPr id="23" name="Rectangle 22"/>
          <p:cNvSpPr/>
          <p:nvPr/>
        </p:nvSpPr>
        <p:spPr>
          <a:xfrm>
            <a:off x="6414630" y="3216726"/>
            <a:ext cx="753855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VM for Class 4</a:t>
            </a:r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7983423" y="2822329"/>
            <a:ext cx="3421673" cy="14639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                 HTML Helper Library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352701" y="3236145"/>
            <a:ext cx="119794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Display Helpers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9878898" y="3226045"/>
            <a:ext cx="119794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Editor Helpers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8352701" y="3761197"/>
            <a:ext cx="119794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Grid Helpers</a:t>
            </a:r>
            <a:endParaRPr lang="en-US" sz="1000" dirty="0"/>
          </a:p>
        </p:txBody>
      </p:sp>
      <p:sp>
        <p:nvSpPr>
          <p:cNvPr id="26" name="Rectangle 25"/>
          <p:cNvSpPr/>
          <p:nvPr/>
        </p:nvSpPr>
        <p:spPr>
          <a:xfrm>
            <a:off x="9878897" y="3756147"/>
            <a:ext cx="119794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Script Helpers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6592773" y="1996168"/>
            <a:ext cx="981807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View for Class 1</a:t>
            </a:r>
            <a:endParaRPr lang="en-US" sz="800" dirty="0"/>
          </a:p>
        </p:txBody>
      </p:sp>
      <p:sp>
        <p:nvSpPr>
          <p:cNvPr id="28" name="Rectangle 27"/>
          <p:cNvSpPr/>
          <p:nvPr/>
        </p:nvSpPr>
        <p:spPr>
          <a:xfrm>
            <a:off x="7851539" y="1996167"/>
            <a:ext cx="981807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View for Class 1</a:t>
            </a:r>
            <a:endParaRPr lang="en-US" sz="800" dirty="0"/>
          </a:p>
        </p:txBody>
      </p:sp>
      <p:sp>
        <p:nvSpPr>
          <p:cNvPr id="29" name="Rectangle 28"/>
          <p:cNvSpPr/>
          <p:nvPr/>
        </p:nvSpPr>
        <p:spPr>
          <a:xfrm>
            <a:off x="9110305" y="1996166"/>
            <a:ext cx="981807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View for Class 1</a:t>
            </a:r>
            <a:endParaRPr lang="en-US" sz="800" dirty="0"/>
          </a:p>
        </p:txBody>
      </p:sp>
      <p:sp>
        <p:nvSpPr>
          <p:cNvPr id="30" name="Rectangle 29"/>
          <p:cNvSpPr/>
          <p:nvPr/>
        </p:nvSpPr>
        <p:spPr>
          <a:xfrm>
            <a:off x="10369071" y="1996165"/>
            <a:ext cx="981807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View for Class 1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776775" y="424124"/>
            <a:ext cx="5382245" cy="20289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Your Web Site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520142" y="982820"/>
            <a:ext cx="1122485" cy="9290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Layout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912257" y="982820"/>
            <a:ext cx="1122485" cy="9290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Styling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304372" y="982819"/>
            <a:ext cx="1122485" cy="9290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Scripts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20408567">
            <a:off x="531851" y="485957"/>
            <a:ext cx="120257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You Build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20408567">
            <a:off x="509063" y="5060178"/>
            <a:ext cx="120257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You Build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rot="20408567">
            <a:off x="2783909" y="2709262"/>
            <a:ext cx="114646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We Build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20408567">
            <a:off x="2838320" y="3789351"/>
            <a:ext cx="114646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We Build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20408567">
            <a:off x="6432783" y="1597474"/>
            <a:ext cx="114646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We Build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20408567">
            <a:off x="7579254" y="2866842"/>
            <a:ext cx="152638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Comes Free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rot="20408567">
            <a:off x="8575023" y="4954577"/>
            <a:ext cx="167385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EF Generates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776989" y="2833583"/>
            <a:ext cx="1802616" cy="19104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Your Code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175718" y="3983043"/>
            <a:ext cx="1072205" cy="5691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Business Logic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1175719" y="3206378"/>
            <a:ext cx="1072205" cy="5691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View Models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 rot="20408567">
            <a:off x="421199" y="2633916"/>
            <a:ext cx="120257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You Build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5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432878" y="1347787"/>
            <a:ext cx="1924867" cy="18764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DbContext</a:t>
            </a:r>
            <a:endParaRPr lang="en-US" dirty="0" smtClean="0"/>
          </a:p>
          <a:p>
            <a:pPr algn="ctr"/>
            <a:r>
              <a:rPr lang="en-US" sz="1400" dirty="0" err="1"/>
              <a:t>DbSet</a:t>
            </a:r>
            <a:r>
              <a:rPr lang="en-US" sz="1400" dirty="0"/>
              <a:t>&lt;Person&gt;</a:t>
            </a:r>
          </a:p>
          <a:p>
            <a:pPr algn="ctr"/>
            <a:r>
              <a:rPr lang="en-US" sz="1400" dirty="0" smtClean="0"/>
              <a:t>People</a:t>
            </a:r>
            <a:endParaRPr lang="en-US" sz="1400" dirty="0"/>
          </a:p>
        </p:txBody>
      </p:sp>
      <p:sp>
        <p:nvSpPr>
          <p:cNvPr id="4" name="Can 3"/>
          <p:cNvSpPr/>
          <p:nvPr/>
        </p:nvSpPr>
        <p:spPr>
          <a:xfrm>
            <a:off x="432878" y="4100512"/>
            <a:ext cx="1924867" cy="2105397"/>
          </a:xfrm>
          <a:prstGeom prst="ca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SQL Server Database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8548" y="2281237"/>
            <a:ext cx="1533525" cy="6387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Person</a:t>
            </a:r>
          </a:p>
          <a:p>
            <a:pPr algn="ctr"/>
            <a:r>
              <a:rPr lang="en-US" sz="1400" dirty="0" smtClean="0"/>
              <a:t>(POCO)</a:t>
            </a:r>
            <a:endParaRPr lang="en-US" sz="1400" dirty="0" smtClean="0"/>
          </a:p>
        </p:txBody>
      </p:sp>
      <p:sp>
        <p:nvSpPr>
          <p:cNvPr id="47" name="Rectangle 46"/>
          <p:cNvSpPr/>
          <p:nvPr/>
        </p:nvSpPr>
        <p:spPr>
          <a:xfrm>
            <a:off x="714375" y="5367336"/>
            <a:ext cx="1352448" cy="4577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Person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238750" y="4586821"/>
            <a:ext cx="2077881" cy="12382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 err="1" smtClean="0"/>
              <a:t>ReflectionRepository</a:t>
            </a:r>
            <a:endParaRPr lang="en-US" sz="1400" dirty="0" smtClean="0"/>
          </a:p>
        </p:txBody>
      </p:sp>
      <p:sp>
        <p:nvSpPr>
          <p:cNvPr id="51" name="Rectangle 50"/>
          <p:cNvSpPr/>
          <p:nvPr/>
        </p:nvSpPr>
        <p:spPr>
          <a:xfrm>
            <a:off x="5372101" y="4957761"/>
            <a:ext cx="1809750" cy="6387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ClassViewModel</a:t>
            </a:r>
            <a:endParaRPr lang="en-US" sz="1400" dirty="0" smtClean="0"/>
          </a:p>
          <a:p>
            <a:pPr algn="ctr"/>
            <a:r>
              <a:rPr lang="en-US" sz="1400" dirty="0" smtClean="0"/>
              <a:t>For Person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727787" y="4586821"/>
            <a:ext cx="2077881" cy="12382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Code Generator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727787" y="2638825"/>
            <a:ext cx="2171700" cy="12382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Base Classes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238750" y="2665362"/>
            <a:ext cx="2077881" cy="12382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Views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372815" y="3016880"/>
            <a:ext cx="1809750" cy="6387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Index, Editor, Docs</a:t>
            </a:r>
            <a:endParaRPr lang="en-US" sz="1400" dirty="0"/>
          </a:p>
          <a:p>
            <a:pPr algn="ctr"/>
            <a:r>
              <a:rPr lang="en-US" sz="1400" dirty="0" smtClean="0"/>
              <a:t>.</a:t>
            </a:r>
            <a:r>
              <a:rPr lang="en-US" sz="1400" dirty="0" err="1" smtClean="0"/>
              <a:t>cshtml</a:t>
            </a:r>
            <a:endParaRPr lang="en-US" sz="1400" dirty="0" smtClean="0"/>
          </a:p>
        </p:txBody>
      </p:sp>
      <p:sp>
        <p:nvSpPr>
          <p:cNvPr id="57" name="Rectangle 56"/>
          <p:cNvSpPr/>
          <p:nvPr/>
        </p:nvSpPr>
        <p:spPr>
          <a:xfrm>
            <a:off x="2861852" y="2990343"/>
            <a:ext cx="1904284" cy="6387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 Controller</a:t>
            </a:r>
          </a:p>
          <a:p>
            <a:pPr algn="ctr"/>
            <a:r>
              <a:rPr lang="en-US" sz="1400" dirty="0" smtClean="0"/>
              <a:t> API Controller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27787" y="690829"/>
            <a:ext cx="2171700" cy="12382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C# Generated Controllers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861851" y="1195654"/>
            <a:ext cx="1904285" cy="6387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Person</a:t>
            </a:r>
          </a:p>
          <a:p>
            <a:pPr algn="ctr"/>
            <a:r>
              <a:rPr lang="en-US" sz="1400" dirty="0" err="1" smtClean="0"/>
              <a:t>Api</a:t>
            </a:r>
            <a:r>
              <a:rPr lang="en-US" sz="1400" dirty="0" smtClean="0"/>
              <a:t>/Person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61851" y="4915328"/>
            <a:ext cx="1809750" cy="6387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 VM, List VM, Views, APIs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238750" y="690829"/>
            <a:ext cx="2077881" cy="12382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TS Generated View Models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372101" y="1180198"/>
            <a:ext cx="1809750" cy="6387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Person</a:t>
            </a:r>
          </a:p>
          <a:p>
            <a:pPr algn="ctr"/>
            <a:r>
              <a:rPr lang="en-US" sz="1400" dirty="0" err="1" smtClean="0"/>
              <a:t>PersonList</a:t>
            </a:r>
            <a:endParaRPr lang="en-US" sz="1400" dirty="0" smtClean="0"/>
          </a:p>
        </p:txBody>
      </p:sp>
      <p:sp>
        <p:nvSpPr>
          <p:cNvPr id="65" name="Rectangle 64"/>
          <p:cNvSpPr/>
          <p:nvPr/>
        </p:nvSpPr>
        <p:spPr>
          <a:xfrm>
            <a:off x="7654463" y="4586821"/>
            <a:ext cx="2077881" cy="12382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Helpers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787814" y="4957761"/>
            <a:ext cx="1809750" cy="6387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Display, Table,</a:t>
            </a:r>
          </a:p>
          <a:p>
            <a:pPr algn="ctr"/>
            <a:r>
              <a:rPr lang="en-US" sz="1400" dirty="0" smtClean="0"/>
              <a:t>Knockout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654463" y="2665362"/>
            <a:ext cx="2077881" cy="12382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TS/JS Utilities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788528" y="3016880"/>
            <a:ext cx="1809750" cy="6387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Bindings, Utilities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654463" y="690829"/>
            <a:ext cx="2077881" cy="12382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 err="1" smtClean="0"/>
              <a:t>Compliled</a:t>
            </a:r>
            <a:r>
              <a:rPr lang="en-US" sz="1400" dirty="0" smtClean="0"/>
              <a:t> JS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787814" y="1038225"/>
            <a:ext cx="1809750" cy="7806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App.js</a:t>
            </a:r>
          </a:p>
          <a:p>
            <a:pPr algn="ctr"/>
            <a:r>
              <a:rPr lang="en-US" sz="1400" dirty="0" smtClean="0"/>
              <a:t>Map files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0070176" y="690829"/>
            <a:ext cx="1924867" cy="51342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Your App</a:t>
            </a:r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10265846" y="1309954"/>
            <a:ext cx="1533525" cy="6387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Controllers</a:t>
            </a:r>
          </a:p>
          <a:p>
            <a:pPr algn="ctr"/>
            <a:r>
              <a:rPr lang="en-US" sz="1400" dirty="0" smtClean="0"/>
              <a:t>View and API</a:t>
            </a:r>
            <a:endParaRPr lang="en-US" sz="1400" dirty="0" smtClean="0"/>
          </a:p>
        </p:txBody>
      </p:sp>
      <p:sp>
        <p:nvSpPr>
          <p:cNvPr id="73" name="Rectangle 72"/>
          <p:cNvSpPr/>
          <p:nvPr/>
        </p:nvSpPr>
        <p:spPr>
          <a:xfrm>
            <a:off x="10265846" y="2294890"/>
            <a:ext cx="1533525" cy="6387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Custom TS/JS</a:t>
            </a:r>
            <a:endParaRPr lang="en-US" sz="1400" dirty="0" smtClean="0"/>
          </a:p>
        </p:txBody>
      </p:sp>
      <p:sp>
        <p:nvSpPr>
          <p:cNvPr id="74" name="Rectangle 73"/>
          <p:cNvSpPr/>
          <p:nvPr/>
        </p:nvSpPr>
        <p:spPr>
          <a:xfrm>
            <a:off x="10265846" y="3309698"/>
            <a:ext cx="1533525" cy="6387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SCSS/CSS</a:t>
            </a:r>
            <a:endParaRPr lang="en-US" sz="1400" dirty="0" smtClean="0"/>
          </a:p>
        </p:txBody>
      </p:sp>
      <p:sp>
        <p:nvSpPr>
          <p:cNvPr id="75" name="Rectangle 74"/>
          <p:cNvSpPr/>
          <p:nvPr/>
        </p:nvSpPr>
        <p:spPr>
          <a:xfrm>
            <a:off x="10265845" y="4248029"/>
            <a:ext cx="1533525" cy="6387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Other Logic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020228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67</TotalTime>
  <Words>201</Words>
  <Application>Microsoft Office PowerPoint</Application>
  <PresentationFormat>Widescreen</PresentationFormat>
  <Paragraphs>80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Mesh</vt:lpstr>
      <vt:lpstr>Coalesce Diagrams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Coalesce Diagrams</dc:title>
  <dc:creator>Grant Erickson</dc:creator>
  <cp:lastModifiedBy>Grant Erickson</cp:lastModifiedBy>
  <cp:revision>9</cp:revision>
  <dcterms:created xsi:type="dcterms:W3CDTF">2015-12-11T13:42:01Z</dcterms:created>
  <dcterms:modified xsi:type="dcterms:W3CDTF">2015-12-16T15:37:26Z</dcterms:modified>
</cp:coreProperties>
</file>