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BF311C-CCA0-4B11-AF0A-CF55FF4C099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Coalesce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201261" y="5036842"/>
            <a:ext cx="1355271" cy="134375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776" y="5039668"/>
            <a:ext cx="6797806" cy="14369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Entity Framework Data Context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9532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1647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3762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3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5877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4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0994" y="3878558"/>
            <a:ext cx="4612812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Web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4362" y="4247834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604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7732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941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0289" y="1586384"/>
            <a:ext cx="5143499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Bootstrap Admin Views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994" y="2827250"/>
            <a:ext cx="4643586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TypeScript</a:t>
            </a:r>
            <a:r>
              <a:rPr lang="en-US" dirty="0"/>
              <a:t> View Models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387" y="3227195"/>
            <a:ext cx="749044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for Class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06046" y="3226671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for Class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3907" y="3226043"/>
            <a:ext cx="762893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for Class 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14630" y="3216726"/>
            <a:ext cx="753855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for Class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83423" y="2822329"/>
            <a:ext cx="3421673" cy="1463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                 HTML Helper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2701" y="32361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Helpers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8898" y="32260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Editor Helpers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52701" y="376119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Helpers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78897" y="375614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Script Helpers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92773" y="1996168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 for Class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51539" y="1996167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 for Class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10305" y="1996166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 for Class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69071" y="1996165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 for </a:t>
            </a:r>
            <a:r>
              <a:rPr lang="en-US" sz="800"/>
              <a:t>Class 4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776775" y="424124"/>
            <a:ext cx="5382245" cy="20289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Your Web Site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0142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Layout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2257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Styling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04372" y="982819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Scripts</a:t>
            </a:r>
          </a:p>
        </p:txBody>
      </p:sp>
      <p:sp>
        <p:nvSpPr>
          <p:cNvPr id="37" name="TextBox 36"/>
          <p:cNvSpPr txBox="1"/>
          <p:nvPr/>
        </p:nvSpPr>
        <p:spPr>
          <a:xfrm rot="20408567">
            <a:off x="531851" y="485957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8" name="TextBox 37"/>
          <p:cNvSpPr txBox="1"/>
          <p:nvPr/>
        </p:nvSpPr>
        <p:spPr>
          <a:xfrm rot="20408567">
            <a:off x="509063" y="5060178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9" name="TextBox 38"/>
          <p:cNvSpPr txBox="1"/>
          <p:nvPr/>
        </p:nvSpPr>
        <p:spPr>
          <a:xfrm rot="20408567">
            <a:off x="2783909" y="2709262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0" name="TextBox 39"/>
          <p:cNvSpPr txBox="1"/>
          <p:nvPr/>
        </p:nvSpPr>
        <p:spPr>
          <a:xfrm rot="20408567">
            <a:off x="2838320" y="3789351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1" name="TextBox 40"/>
          <p:cNvSpPr txBox="1"/>
          <p:nvPr/>
        </p:nvSpPr>
        <p:spPr>
          <a:xfrm rot="20408567">
            <a:off x="6432783" y="1597474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2" name="TextBox 41"/>
          <p:cNvSpPr txBox="1"/>
          <p:nvPr/>
        </p:nvSpPr>
        <p:spPr>
          <a:xfrm rot="20408567">
            <a:off x="7579254" y="2866842"/>
            <a:ext cx="152638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Comes Free</a:t>
            </a:r>
          </a:p>
        </p:txBody>
      </p:sp>
      <p:sp>
        <p:nvSpPr>
          <p:cNvPr id="43" name="TextBox 42"/>
          <p:cNvSpPr txBox="1"/>
          <p:nvPr/>
        </p:nvSpPr>
        <p:spPr>
          <a:xfrm rot="20408567">
            <a:off x="8575023" y="4954577"/>
            <a:ext cx="167385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EF Generates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6989" y="2833583"/>
            <a:ext cx="1802616" cy="19104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Your Code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75718" y="3983043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5719" y="3206378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Models</a:t>
            </a:r>
          </a:p>
        </p:txBody>
      </p:sp>
      <p:sp>
        <p:nvSpPr>
          <p:cNvPr id="48" name="TextBox 47"/>
          <p:cNvSpPr txBox="1"/>
          <p:nvPr/>
        </p:nvSpPr>
        <p:spPr>
          <a:xfrm rot="20408567">
            <a:off x="421199" y="2633916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</p:spTree>
    <p:extLst>
      <p:ext uri="{BB962C8B-B14F-4D97-AF65-F5344CB8AC3E}">
        <p14:creationId xmlns:p14="http://schemas.microsoft.com/office/powerpoint/2010/main" val="255525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32878" y="1347787"/>
            <a:ext cx="1924867" cy="1876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DbContext</a:t>
            </a:r>
            <a:endParaRPr lang="en-US" dirty="0"/>
          </a:p>
          <a:p>
            <a:pPr algn="ctr"/>
            <a:r>
              <a:rPr lang="en-US" sz="1400" dirty="0" err="1"/>
              <a:t>DbSet</a:t>
            </a:r>
            <a:r>
              <a:rPr lang="en-US" sz="1400" dirty="0"/>
              <a:t>&lt;Person&gt;</a:t>
            </a:r>
          </a:p>
          <a:p>
            <a:pPr algn="ctr"/>
            <a:r>
              <a:rPr lang="en-US" sz="1400" dirty="0"/>
              <a:t>People</a:t>
            </a:r>
          </a:p>
        </p:txBody>
      </p:sp>
      <p:sp>
        <p:nvSpPr>
          <p:cNvPr id="4" name="Can 3"/>
          <p:cNvSpPr/>
          <p:nvPr/>
        </p:nvSpPr>
        <p:spPr>
          <a:xfrm>
            <a:off x="432878" y="4100512"/>
            <a:ext cx="1924867" cy="2105397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SQL Server 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548" y="2281237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</a:t>
            </a:r>
          </a:p>
          <a:p>
            <a:pPr algn="ctr"/>
            <a:r>
              <a:rPr lang="en-US" sz="1400" dirty="0"/>
              <a:t>(POCO)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4375" y="5367336"/>
            <a:ext cx="1352448" cy="457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38750" y="4586821"/>
            <a:ext cx="2077881" cy="1238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/>
              <a:t>ReflectionRepository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5372101" y="4957761"/>
            <a:ext cx="1809750" cy="638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ClassViewModel</a:t>
            </a:r>
            <a:endParaRPr lang="en-US" sz="1400" dirty="0"/>
          </a:p>
          <a:p>
            <a:pPr algn="ctr"/>
            <a:r>
              <a:rPr lang="en-US" sz="1400" dirty="0"/>
              <a:t>For Person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27787" y="4586821"/>
            <a:ext cx="2077881" cy="1238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Code Generator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727787" y="2638825"/>
            <a:ext cx="2171700" cy="1238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Base Classes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8750" y="2665362"/>
            <a:ext cx="2077881" cy="1238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Views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815" y="3016880"/>
            <a:ext cx="1809750" cy="638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Index, Editor, Docs</a:t>
            </a:r>
          </a:p>
          <a:p>
            <a:pPr algn="ctr"/>
            <a:r>
              <a:rPr lang="en-US" sz="1400" dirty="0"/>
              <a:t>.</a:t>
            </a:r>
            <a:r>
              <a:rPr lang="en-US" sz="1400" dirty="0" err="1"/>
              <a:t>cshtml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2861852" y="2990343"/>
            <a:ext cx="1904284" cy="638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Controller</a:t>
            </a:r>
          </a:p>
          <a:p>
            <a:pPr algn="ctr"/>
            <a:r>
              <a:rPr lang="en-US" sz="1400" dirty="0"/>
              <a:t> API Controller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7787" y="690829"/>
            <a:ext cx="2171700" cy="1238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C# Generated Controllers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61851" y="1195654"/>
            <a:ext cx="1904285" cy="638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</a:t>
            </a:r>
          </a:p>
          <a:p>
            <a:pPr algn="ctr"/>
            <a:r>
              <a:rPr lang="en-US" sz="1400" dirty="0" err="1"/>
              <a:t>Api</a:t>
            </a:r>
            <a:r>
              <a:rPr lang="en-US" sz="1400" dirty="0"/>
              <a:t>/Person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61851" y="4915328"/>
            <a:ext cx="1809750" cy="638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Object VM, List VM, Views, APIs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38750" y="690829"/>
            <a:ext cx="2077881" cy="1238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TS Generated View Models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72101" y="1180198"/>
            <a:ext cx="1809750" cy="638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</a:t>
            </a:r>
          </a:p>
          <a:p>
            <a:pPr algn="ctr"/>
            <a:r>
              <a:rPr lang="en-US" sz="1400" dirty="0" err="1"/>
              <a:t>PersonList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7654463" y="4586821"/>
            <a:ext cx="2077881" cy="1238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Helpers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787814" y="4957761"/>
            <a:ext cx="1809750" cy="638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Display, Table,</a:t>
            </a:r>
          </a:p>
          <a:p>
            <a:pPr algn="ctr"/>
            <a:r>
              <a:rPr lang="en-US" sz="1400" dirty="0"/>
              <a:t>Knockout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654463" y="2665362"/>
            <a:ext cx="2077881" cy="1238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TS/JS Utilities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88528" y="3016880"/>
            <a:ext cx="1809750" cy="638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Bindings, Utilities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654463" y="690829"/>
            <a:ext cx="2077881" cy="1238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/>
              <a:t>Compliled</a:t>
            </a:r>
            <a:r>
              <a:rPr lang="en-US" sz="1400" dirty="0"/>
              <a:t> JS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87814" y="1038225"/>
            <a:ext cx="1809750" cy="780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App.js</a:t>
            </a:r>
          </a:p>
          <a:p>
            <a:pPr algn="ctr"/>
            <a:r>
              <a:rPr lang="en-US" sz="1400" dirty="0"/>
              <a:t>Map files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070176" y="690829"/>
            <a:ext cx="1924867" cy="5134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Your App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0265846" y="1309954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Controllers</a:t>
            </a:r>
          </a:p>
          <a:p>
            <a:pPr algn="ctr"/>
            <a:r>
              <a:rPr lang="en-US" sz="1400" dirty="0"/>
              <a:t>View and API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265846" y="2294890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TS/JS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265846" y="3309698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SCSS/CSS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265845" y="4248029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Other Logic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022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</TotalTime>
  <Words>201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Coalesce Diagrams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Coalesce Diagrams</dc:title>
  <dc:creator>Grant Erickson</dc:creator>
  <cp:lastModifiedBy>Dan Haley</cp:lastModifiedBy>
  <cp:revision>10</cp:revision>
  <dcterms:created xsi:type="dcterms:W3CDTF">2015-12-11T13:42:01Z</dcterms:created>
  <dcterms:modified xsi:type="dcterms:W3CDTF">2016-07-22T17:19:28Z</dcterms:modified>
</cp:coreProperties>
</file>