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Admin Controllers &amp;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TypeScript</a:t>
            </a:r>
            <a:r>
              <a:rPr lang="en-US" dirty="0"/>
              <a:t>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329152" y="1250857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31057" y="310552"/>
            <a:ext cx="9463177" cy="4199910"/>
            <a:chOff x="2631057" y="310552"/>
            <a:chExt cx="9463177" cy="4199910"/>
          </a:xfrm>
        </p:grpSpPr>
        <p:sp>
          <p:nvSpPr>
            <p:cNvPr id="6" name="Rectangle 5"/>
            <p:cNvSpPr/>
            <p:nvPr/>
          </p:nvSpPr>
          <p:spPr>
            <a:xfrm>
              <a:off x="2631057" y="310552"/>
              <a:ext cx="9463177" cy="419991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05612" y="40542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899" y="294345"/>
            <a:ext cx="2267486" cy="3514553"/>
            <a:chOff x="167899" y="294345"/>
            <a:chExt cx="2267486" cy="3514553"/>
          </a:xfrm>
        </p:grpSpPr>
        <p:sp>
          <p:nvSpPr>
            <p:cNvPr id="49" name="Rectangle 48"/>
            <p:cNvSpPr/>
            <p:nvPr/>
          </p:nvSpPr>
          <p:spPr>
            <a:xfrm>
              <a:off x="167899" y="294345"/>
              <a:ext cx="2267486" cy="3514553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367" y="3420050"/>
              <a:ext cx="1593706" cy="20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Project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678" y="1347787"/>
            <a:ext cx="1924867" cy="1876425"/>
            <a:chOff x="356678" y="1347787"/>
            <a:chExt cx="1924867" cy="1876425"/>
          </a:xfrm>
        </p:grpSpPr>
        <p:sp>
          <p:nvSpPr>
            <p:cNvPr id="44" name="Rectangle 43"/>
            <p:cNvSpPr/>
            <p:nvPr/>
          </p:nvSpPr>
          <p:spPr>
            <a:xfrm>
              <a:off x="356678" y="1347787"/>
              <a:ext cx="1924867" cy="1876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DbContext</a:t>
              </a:r>
              <a:endParaRPr lang="en-US" dirty="0"/>
            </a:p>
            <a:p>
              <a:pPr algn="ctr"/>
              <a:r>
                <a:rPr lang="en-US" sz="1400" dirty="0" err="1"/>
                <a:t>DbSet</a:t>
              </a:r>
              <a:r>
                <a:rPr lang="en-US" sz="1400" dirty="0"/>
                <a:t>&lt;Person&gt;</a:t>
              </a:r>
            </a:p>
            <a:p>
              <a:pPr algn="ctr"/>
              <a:r>
                <a:rPr lang="en-US" sz="1400" dirty="0"/>
                <a:t>People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348" y="2281237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/>
                <a:t>(POCO)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06" y="4424799"/>
            <a:ext cx="1924867" cy="2105397"/>
            <a:chOff x="289706" y="4424799"/>
            <a:chExt cx="1924867" cy="2105397"/>
          </a:xfrm>
        </p:grpSpPr>
        <p:sp>
          <p:nvSpPr>
            <p:cNvPr id="4" name="Can 3"/>
            <p:cNvSpPr/>
            <p:nvPr/>
          </p:nvSpPr>
          <p:spPr>
            <a:xfrm>
              <a:off x="289706" y="4424799"/>
              <a:ext cx="1924867" cy="2105397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SQL Server 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87" y="2665362"/>
            <a:ext cx="2171700" cy="1238250"/>
            <a:chOff x="2727787" y="2665362"/>
            <a:chExt cx="2171700" cy="1238250"/>
          </a:xfrm>
        </p:grpSpPr>
        <p:sp>
          <p:nvSpPr>
            <p:cNvPr id="54" name="Rectangle 53"/>
            <p:cNvSpPr/>
            <p:nvPr/>
          </p:nvSpPr>
          <p:spPr>
            <a:xfrm>
              <a:off x="2727787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Generated Views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1851" y="3016880"/>
              <a:ext cx="1891463" cy="6387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Index, Editor, Cards .</a:t>
              </a:r>
              <a:r>
                <a:rPr lang="en-US" sz="1400" dirty="0" err="1"/>
                <a:t>cshtml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3637" y="4888821"/>
            <a:ext cx="2171700" cy="1238250"/>
            <a:chOff x="2727787" y="4586821"/>
            <a:chExt cx="2171700" cy="1238250"/>
          </a:xfrm>
        </p:grpSpPr>
        <p:sp>
          <p:nvSpPr>
            <p:cNvPr id="53" name="Rectangle 52"/>
            <p:cNvSpPr/>
            <p:nvPr/>
          </p:nvSpPr>
          <p:spPr>
            <a:xfrm>
              <a:off x="2727787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Controller Base Classes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1852" y="4938339"/>
              <a:ext cx="1904284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Controller</a:t>
              </a:r>
            </a:p>
            <a:p>
              <a:pPr algn="ctr"/>
              <a:r>
                <a:rPr lang="en-US" sz="1400" dirty="0"/>
                <a:t> API Controller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7787" y="690829"/>
            <a:ext cx="2171700" cy="1238250"/>
            <a:chOff x="2727787" y="690829"/>
            <a:chExt cx="2171700" cy="1238250"/>
          </a:xfrm>
        </p:grpSpPr>
        <p:sp>
          <p:nvSpPr>
            <p:cNvPr id="58" name="Rectangle 57"/>
            <p:cNvSpPr/>
            <p:nvPr/>
          </p:nvSpPr>
          <p:spPr>
            <a:xfrm>
              <a:off x="2727787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View Controllers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1851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54463" y="691545"/>
            <a:ext cx="2077881" cy="1238250"/>
            <a:chOff x="7654463" y="691545"/>
            <a:chExt cx="2077881" cy="1238250"/>
          </a:xfrm>
        </p:grpSpPr>
        <p:sp>
          <p:nvSpPr>
            <p:cNvPr id="63" name="Rectangle 62"/>
            <p:cNvSpPr/>
            <p:nvPr/>
          </p:nvSpPr>
          <p:spPr>
            <a:xfrm>
              <a:off x="7654463" y="691545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 Generated View Models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87814" y="1180914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PersonList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3170" y="4888821"/>
            <a:ext cx="2171700" cy="1238250"/>
            <a:chOff x="5237320" y="4586821"/>
            <a:chExt cx="2171700" cy="1238250"/>
          </a:xfrm>
        </p:grpSpPr>
        <p:sp>
          <p:nvSpPr>
            <p:cNvPr id="65" name="Rectangle 64"/>
            <p:cNvSpPr/>
            <p:nvPr/>
          </p:nvSpPr>
          <p:spPr>
            <a:xfrm>
              <a:off x="5237320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Helpers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2776" y="4957761"/>
              <a:ext cx="1891463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Display, Table,</a:t>
              </a:r>
            </a:p>
            <a:p>
              <a:pPr algn="ctr"/>
              <a:r>
                <a:rPr lang="en-US" sz="1400" dirty="0"/>
                <a:t>Knockout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0313" y="4888821"/>
            <a:ext cx="2077881" cy="1238250"/>
            <a:chOff x="7654463" y="4586821"/>
            <a:chExt cx="2077881" cy="1238250"/>
          </a:xfrm>
        </p:grpSpPr>
        <p:sp>
          <p:nvSpPr>
            <p:cNvPr id="67" name="Rectangle 66"/>
            <p:cNvSpPr/>
            <p:nvPr/>
          </p:nvSpPr>
          <p:spPr>
            <a:xfrm>
              <a:off x="7654463" y="4586821"/>
              <a:ext cx="2077881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TS/JS Utilities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88528" y="4938339"/>
              <a:ext cx="1809750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Bindings, Utilities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70176" y="690829"/>
            <a:ext cx="1924867" cy="3644725"/>
            <a:chOff x="10070176" y="690829"/>
            <a:chExt cx="1924867" cy="3644725"/>
          </a:xfrm>
        </p:grpSpPr>
        <p:sp>
          <p:nvSpPr>
            <p:cNvPr id="71" name="Rectangle 70"/>
            <p:cNvSpPr/>
            <p:nvPr/>
          </p:nvSpPr>
          <p:spPr>
            <a:xfrm>
              <a:off x="10070176" y="690829"/>
              <a:ext cx="1924867" cy="3644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Your Code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5846" y="1081354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  <a:p>
              <a:pPr algn="ctr"/>
              <a:r>
                <a:rPr lang="en-US" sz="1400" dirty="0"/>
                <a:t>View and API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65845" y="1882089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TS/JS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65844" y="2698252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SCSS/CSS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5843" y="3506118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Logic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7319" y="2665362"/>
            <a:ext cx="2171700" cy="1238250"/>
            <a:chOff x="5237319" y="2665362"/>
            <a:chExt cx="2171700" cy="1238250"/>
          </a:xfrm>
        </p:grpSpPr>
        <p:sp>
          <p:nvSpPr>
            <p:cNvPr id="32" name="Rectangle 31"/>
            <p:cNvSpPr/>
            <p:nvPr/>
          </p:nvSpPr>
          <p:spPr>
            <a:xfrm>
              <a:off x="5237319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</a:t>
              </a:r>
            </a:p>
            <a:p>
              <a:pPr algn="ctr"/>
              <a:r>
                <a:rPr lang="en-US" sz="1400" dirty="0"/>
                <a:t>DTOs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71383" y="3170187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PersonDto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319" y="690829"/>
            <a:ext cx="2171700" cy="1238250"/>
            <a:chOff x="5237319" y="690829"/>
            <a:chExt cx="2171700" cy="1238250"/>
          </a:xfrm>
        </p:grpSpPr>
        <p:sp>
          <p:nvSpPr>
            <p:cNvPr id="35" name="Rectangle 34"/>
            <p:cNvSpPr/>
            <p:nvPr/>
          </p:nvSpPr>
          <p:spPr>
            <a:xfrm>
              <a:off x="5237319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API Controllers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383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54463" y="2665362"/>
            <a:ext cx="2077881" cy="1238250"/>
            <a:chOff x="7654463" y="2665362"/>
            <a:chExt cx="2077881" cy="1238250"/>
          </a:xfrm>
        </p:grpSpPr>
        <p:sp>
          <p:nvSpPr>
            <p:cNvPr id="37" name="Rectangle 36"/>
            <p:cNvSpPr/>
            <p:nvPr/>
          </p:nvSpPr>
          <p:spPr>
            <a:xfrm>
              <a:off x="7654463" y="2665362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Automatic API Documentation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87814" y="3154731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Person/Docs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36165" y="422694"/>
            <a:ext cx="0" cy="5969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Speech Bubble: Rectangle 42"/>
          <p:cNvSpPr/>
          <p:nvPr/>
        </p:nvSpPr>
        <p:spPr>
          <a:xfrm>
            <a:off x="518705" y="186805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your POCOs and Context</a:t>
            </a:r>
          </a:p>
        </p:txBody>
      </p:sp>
      <p:sp>
        <p:nvSpPr>
          <p:cNvPr id="45" name="Speech Bubble: Rectangle 44"/>
          <p:cNvSpPr/>
          <p:nvPr/>
        </p:nvSpPr>
        <p:spPr>
          <a:xfrm>
            <a:off x="68166" y="2926852"/>
            <a:ext cx="1643370" cy="939374"/>
          </a:xfrm>
          <a:prstGeom prst="wedgeRectCallout">
            <a:avLst>
              <a:gd name="adj1" fmla="val -12434"/>
              <a:gd name="adj2" fmla="val 8178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EF Migrations</a:t>
            </a:r>
          </a:p>
        </p:txBody>
      </p:sp>
      <p:sp>
        <p:nvSpPr>
          <p:cNvPr id="46" name="Speech Bubble: Rectangle 45"/>
          <p:cNvSpPr/>
          <p:nvPr/>
        </p:nvSpPr>
        <p:spPr>
          <a:xfrm>
            <a:off x="6349119" y="2814800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Web project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633757" y="2318576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Data project</a:t>
            </a:r>
          </a:p>
        </p:txBody>
      </p:sp>
      <p:sp>
        <p:nvSpPr>
          <p:cNvPr id="56" name="Speech Bubble: Rectangle 55"/>
          <p:cNvSpPr/>
          <p:nvPr/>
        </p:nvSpPr>
        <p:spPr>
          <a:xfrm>
            <a:off x="2873998" y="3618446"/>
            <a:ext cx="1643370" cy="939374"/>
          </a:xfrm>
          <a:prstGeom prst="wedgeRectCallout">
            <a:avLst>
              <a:gd name="adj1" fmla="val 35606"/>
              <a:gd name="adj2" fmla="val 8064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Coalesce</a:t>
            </a:r>
          </a:p>
        </p:txBody>
      </p:sp>
      <p:sp>
        <p:nvSpPr>
          <p:cNvPr id="76" name="Speech Bubble: Rectangle 75"/>
          <p:cNvSpPr/>
          <p:nvPr/>
        </p:nvSpPr>
        <p:spPr>
          <a:xfrm>
            <a:off x="912460" y="283331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Code</a:t>
            </a:r>
          </a:p>
        </p:txBody>
      </p:sp>
      <p:sp>
        <p:nvSpPr>
          <p:cNvPr id="77" name="Speech Bubble: Rectangle 76"/>
          <p:cNvSpPr/>
          <p:nvPr/>
        </p:nvSpPr>
        <p:spPr>
          <a:xfrm>
            <a:off x="8327615" y="254609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Your Custom Code</a:t>
            </a:r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8" grpId="0" animBg="1"/>
      <p:bldP spid="56" grpId="0" animBg="1"/>
      <p:bldP spid="76" grpId="0" animBg="1"/>
      <p:bldP spid="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1622</TotalTime>
  <Words>225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Coalesce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17</cp:revision>
  <dcterms:created xsi:type="dcterms:W3CDTF">2015-12-11T13:42:01Z</dcterms:created>
  <dcterms:modified xsi:type="dcterms:W3CDTF">2016-08-10T18:50:21Z</dcterms:modified>
</cp:coreProperties>
</file>