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5"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snapToObjects="1">
      <p:cViewPr varScale="1">
        <p:scale>
          <a:sx n="85" d="100"/>
          <a:sy n="85" d="100"/>
        </p:scale>
        <p:origin x="5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24BEB-0EDB-4E9F-A48C-E0A31495D0F2}" type="doc">
      <dgm:prSet loTypeId="urn:microsoft.com/office/officeart/2005/8/layout/chart3" loCatId="cycle" qsTypeId="urn:microsoft.com/office/officeart/2005/8/quickstyle/simple1" qsCatId="simple" csTypeId="urn:microsoft.com/office/officeart/2005/8/colors/colorful1" csCatId="colorful" phldr="1"/>
      <dgm:spPr/>
      <dgm:t>
        <a:bodyPr/>
        <a:lstStyle/>
        <a:p>
          <a:endParaRPr lang="en-US"/>
        </a:p>
      </dgm:t>
    </dgm:pt>
    <dgm:pt modelId="{9514D426-CFCB-41A8-9EE3-585A2004339F}">
      <dgm:prSet custT="1"/>
      <dgm:spPr/>
      <dgm:t>
        <a:bodyPr/>
        <a:lstStyle/>
        <a:p>
          <a:r>
            <a:rPr lang="en-US" sz="1600" dirty="0"/>
            <a:t>To find the </a:t>
          </a:r>
          <a:r>
            <a:rPr lang="en-IN" sz="1600" b="1" dirty="0"/>
            <a:t>difficulties </a:t>
          </a:r>
          <a:r>
            <a:rPr lang="en-US" sz="1600" dirty="0"/>
            <a:t>faced by the users who are using the </a:t>
          </a:r>
          <a:r>
            <a:rPr lang="en-US" sz="1600" dirty="0" err="1"/>
            <a:t>upi</a:t>
          </a:r>
          <a:r>
            <a:rPr lang="en-US" sz="1600" dirty="0"/>
            <a:t> payment apps .</a:t>
          </a:r>
          <a:endParaRPr lang="en-US" sz="1800" dirty="0"/>
        </a:p>
      </dgm:t>
    </dgm:pt>
    <dgm:pt modelId="{C1CA2E70-989A-4BFE-B1FD-B216AD4D4A1D}" type="parTrans" cxnId="{A9188367-9567-4C25-BC14-F1C4AF7BC019}">
      <dgm:prSet/>
      <dgm:spPr/>
      <dgm:t>
        <a:bodyPr/>
        <a:lstStyle/>
        <a:p>
          <a:endParaRPr lang="en-US"/>
        </a:p>
      </dgm:t>
    </dgm:pt>
    <dgm:pt modelId="{139F64B1-A39D-41C2-81BC-7A84FD1110B1}" type="sibTrans" cxnId="{A9188367-9567-4C25-BC14-F1C4AF7BC019}">
      <dgm:prSet/>
      <dgm:spPr/>
      <dgm:t>
        <a:bodyPr/>
        <a:lstStyle/>
        <a:p>
          <a:endParaRPr lang="en-US"/>
        </a:p>
      </dgm:t>
    </dgm:pt>
    <dgm:pt modelId="{F44786A6-E735-4F2A-A5B7-526C485C8AAD}">
      <dgm:prSet/>
      <dgm:spPr/>
      <dgm:t>
        <a:bodyPr/>
        <a:lstStyle/>
        <a:p>
          <a:r>
            <a:rPr lang="en-US"/>
            <a:t>gpay</a:t>
          </a:r>
        </a:p>
      </dgm:t>
    </dgm:pt>
    <dgm:pt modelId="{E0DC8D67-1ADC-4E20-9906-351E7A843B62}" type="parTrans" cxnId="{E6D0BA09-ED70-47B4-BFC9-C67B5A22B4DE}">
      <dgm:prSet/>
      <dgm:spPr/>
      <dgm:t>
        <a:bodyPr/>
        <a:lstStyle/>
        <a:p>
          <a:endParaRPr lang="en-US"/>
        </a:p>
      </dgm:t>
    </dgm:pt>
    <dgm:pt modelId="{5C284AB8-E969-4341-97C5-29EE5F3D3727}" type="sibTrans" cxnId="{E6D0BA09-ED70-47B4-BFC9-C67B5A22B4DE}">
      <dgm:prSet/>
      <dgm:spPr/>
      <dgm:t>
        <a:bodyPr/>
        <a:lstStyle/>
        <a:p>
          <a:endParaRPr lang="en-US"/>
        </a:p>
      </dgm:t>
    </dgm:pt>
    <dgm:pt modelId="{681571E5-50C0-4560-A40A-ADBF20FD262C}">
      <dgm:prSet/>
      <dgm:spPr/>
      <dgm:t>
        <a:bodyPr/>
        <a:lstStyle/>
        <a:p>
          <a:r>
            <a:rPr lang="en-US"/>
            <a:t>Phonpe</a:t>
          </a:r>
        </a:p>
      </dgm:t>
    </dgm:pt>
    <dgm:pt modelId="{C2CA3626-3EE1-4647-A924-9F2976867E79}" type="parTrans" cxnId="{B8079F4C-A762-4FAF-8821-0E180ED930C1}">
      <dgm:prSet/>
      <dgm:spPr/>
      <dgm:t>
        <a:bodyPr/>
        <a:lstStyle/>
        <a:p>
          <a:endParaRPr lang="en-US"/>
        </a:p>
      </dgm:t>
    </dgm:pt>
    <dgm:pt modelId="{29E9A6E1-64BD-47C8-AF44-060126A93C06}" type="sibTrans" cxnId="{B8079F4C-A762-4FAF-8821-0E180ED930C1}">
      <dgm:prSet/>
      <dgm:spPr/>
      <dgm:t>
        <a:bodyPr/>
        <a:lstStyle/>
        <a:p>
          <a:endParaRPr lang="en-US"/>
        </a:p>
      </dgm:t>
    </dgm:pt>
    <dgm:pt modelId="{DCEACCC2-C1D8-4285-8246-26BE90ABD7FF}">
      <dgm:prSet/>
      <dgm:spPr/>
      <dgm:t>
        <a:bodyPr/>
        <a:lstStyle/>
        <a:p>
          <a:r>
            <a:rPr lang="en-US"/>
            <a:t>paytm</a:t>
          </a:r>
        </a:p>
      </dgm:t>
    </dgm:pt>
    <dgm:pt modelId="{555F7CC8-9751-47AC-A6B3-3BDD6AA2C82F}" type="parTrans" cxnId="{CE24B89D-ADA6-4606-AE3F-9363BBD39C19}">
      <dgm:prSet/>
      <dgm:spPr/>
      <dgm:t>
        <a:bodyPr/>
        <a:lstStyle/>
        <a:p>
          <a:endParaRPr lang="en-US"/>
        </a:p>
      </dgm:t>
    </dgm:pt>
    <dgm:pt modelId="{2A4F51C6-C6D2-4B3B-885E-118B647E193F}" type="sibTrans" cxnId="{CE24B89D-ADA6-4606-AE3F-9363BBD39C19}">
      <dgm:prSet/>
      <dgm:spPr/>
      <dgm:t>
        <a:bodyPr/>
        <a:lstStyle/>
        <a:p>
          <a:endParaRPr lang="en-US"/>
        </a:p>
      </dgm:t>
    </dgm:pt>
    <dgm:pt modelId="{CA8470C9-97C7-D747-8597-3F48DF1AF1B0}" type="pres">
      <dgm:prSet presAssocID="{A2E24BEB-0EDB-4E9F-A48C-E0A31495D0F2}" presName="compositeShape" presStyleCnt="0">
        <dgm:presLayoutVars>
          <dgm:chMax val="7"/>
          <dgm:dir/>
          <dgm:resizeHandles val="exact"/>
        </dgm:presLayoutVars>
      </dgm:prSet>
      <dgm:spPr/>
    </dgm:pt>
    <dgm:pt modelId="{4EBC5350-F47A-9C46-A46E-52BD7E36B090}" type="pres">
      <dgm:prSet presAssocID="{A2E24BEB-0EDB-4E9F-A48C-E0A31495D0F2}" presName="wedge1" presStyleLbl="node1" presStyleIdx="0" presStyleCnt="4"/>
      <dgm:spPr/>
    </dgm:pt>
    <dgm:pt modelId="{3B5CF529-D681-EE4A-9A6C-E4370F40D963}" type="pres">
      <dgm:prSet presAssocID="{A2E24BEB-0EDB-4E9F-A48C-E0A31495D0F2}" presName="wedge1Tx" presStyleLbl="node1" presStyleIdx="0" presStyleCnt="4">
        <dgm:presLayoutVars>
          <dgm:chMax val="0"/>
          <dgm:chPref val="0"/>
          <dgm:bulletEnabled val="1"/>
        </dgm:presLayoutVars>
      </dgm:prSet>
      <dgm:spPr/>
    </dgm:pt>
    <dgm:pt modelId="{0350513C-7CB8-9442-A645-5D07A72F2FC2}" type="pres">
      <dgm:prSet presAssocID="{A2E24BEB-0EDB-4E9F-A48C-E0A31495D0F2}" presName="wedge2" presStyleLbl="node1" presStyleIdx="1" presStyleCnt="4"/>
      <dgm:spPr/>
    </dgm:pt>
    <dgm:pt modelId="{13862638-7D9C-BB49-A8BC-4D3A4EF0CBB6}" type="pres">
      <dgm:prSet presAssocID="{A2E24BEB-0EDB-4E9F-A48C-E0A31495D0F2}" presName="wedge2Tx" presStyleLbl="node1" presStyleIdx="1" presStyleCnt="4">
        <dgm:presLayoutVars>
          <dgm:chMax val="0"/>
          <dgm:chPref val="0"/>
          <dgm:bulletEnabled val="1"/>
        </dgm:presLayoutVars>
      </dgm:prSet>
      <dgm:spPr/>
    </dgm:pt>
    <dgm:pt modelId="{3540D45C-E23C-AC46-ACF6-267F70BBDEA5}" type="pres">
      <dgm:prSet presAssocID="{A2E24BEB-0EDB-4E9F-A48C-E0A31495D0F2}" presName="wedge3" presStyleLbl="node1" presStyleIdx="2" presStyleCnt="4"/>
      <dgm:spPr/>
    </dgm:pt>
    <dgm:pt modelId="{456A8CAF-5ED3-BB47-90FE-42FAC8E18AAF}" type="pres">
      <dgm:prSet presAssocID="{A2E24BEB-0EDB-4E9F-A48C-E0A31495D0F2}" presName="wedge3Tx" presStyleLbl="node1" presStyleIdx="2" presStyleCnt="4">
        <dgm:presLayoutVars>
          <dgm:chMax val="0"/>
          <dgm:chPref val="0"/>
          <dgm:bulletEnabled val="1"/>
        </dgm:presLayoutVars>
      </dgm:prSet>
      <dgm:spPr/>
    </dgm:pt>
    <dgm:pt modelId="{7FEA184B-FF2C-FC4E-BC01-D4BF1133E566}" type="pres">
      <dgm:prSet presAssocID="{A2E24BEB-0EDB-4E9F-A48C-E0A31495D0F2}" presName="wedge4" presStyleLbl="node1" presStyleIdx="3" presStyleCnt="4"/>
      <dgm:spPr/>
    </dgm:pt>
    <dgm:pt modelId="{0AEF6267-4BFD-1840-9539-140257E401C0}" type="pres">
      <dgm:prSet presAssocID="{A2E24BEB-0EDB-4E9F-A48C-E0A31495D0F2}" presName="wedge4Tx" presStyleLbl="node1" presStyleIdx="3" presStyleCnt="4">
        <dgm:presLayoutVars>
          <dgm:chMax val="0"/>
          <dgm:chPref val="0"/>
          <dgm:bulletEnabled val="1"/>
        </dgm:presLayoutVars>
      </dgm:prSet>
      <dgm:spPr/>
    </dgm:pt>
  </dgm:ptLst>
  <dgm:cxnLst>
    <dgm:cxn modelId="{08917A03-E717-F34B-9E20-7DBC99BF6425}" type="presOf" srcId="{9514D426-CFCB-41A8-9EE3-585A2004339F}" destId="{4EBC5350-F47A-9C46-A46E-52BD7E36B090}" srcOrd="0" destOrd="0" presId="urn:microsoft.com/office/officeart/2005/8/layout/chart3"/>
    <dgm:cxn modelId="{E6D0BA09-ED70-47B4-BFC9-C67B5A22B4DE}" srcId="{A2E24BEB-0EDB-4E9F-A48C-E0A31495D0F2}" destId="{F44786A6-E735-4F2A-A5B7-526C485C8AAD}" srcOrd="1" destOrd="0" parTransId="{E0DC8D67-1ADC-4E20-9906-351E7A843B62}" sibTransId="{5C284AB8-E969-4341-97C5-29EE5F3D3727}"/>
    <dgm:cxn modelId="{6F456339-EE12-4F44-905B-E1B46E6EE083}" type="presOf" srcId="{F44786A6-E735-4F2A-A5B7-526C485C8AAD}" destId="{0350513C-7CB8-9442-A645-5D07A72F2FC2}" srcOrd="0" destOrd="0" presId="urn:microsoft.com/office/officeart/2005/8/layout/chart3"/>
    <dgm:cxn modelId="{D2109D5C-A9C1-6F41-BA4A-21C0BE8DA05C}" type="presOf" srcId="{9514D426-CFCB-41A8-9EE3-585A2004339F}" destId="{3B5CF529-D681-EE4A-9A6C-E4370F40D963}" srcOrd="1" destOrd="0" presId="urn:microsoft.com/office/officeart/2005/8/layout/chart3"/>
    <dgm:cxn modelId="{A9188367-9567-4C25-BC14-F1C4AF7BC019}" srcId="{A2E24BEB-0EDB-4E9F-A48C-E0A31495D0F2}" destId="{9514D426-CFCB-41A8-9EE3-585A2004339F}" srcOrd="0" destOrd="0" parTransId="{C1CA2E70-989A-4BFE-B1FD-B216AD4D4A1D}" sibTransId="{139F64B1-A39D-41C2-81BC-7A84FD1110B1}"/>
    <dgm:cxn modelId="{B8079F4C-A762-4FAF-8821-0E180ED930C1}" srcId="{A2E24BEB-0EDB-4E9F-A48C-E0A31495D0F2}" destId="{681571E5-50C0-4560-A40A-ADBF20FD262C}" srcOrd="2" destOrd="0" parTransId="{C2CA3626-3EE1-4647-A924-9F2976867E79}" sibTransId="{29E9A6E1-64BD-47C8-AF44-060126A93C06}"/>
    <dgm:cxn modelId="{16E90D85-2F59-454F-92CC-C9FE52CAEB9D}" type="presOf" srcId="{681571E5-50C0-4560-A40A-ADBF20FD262C}" destId="{456A8CAF-5ED3-BB47-90FE-42FAC8E18AAF}" srcOrd="1" destOrd="0" presId="urn:microsoft.com/office/officeart/2005/8/layout/chart3"/>
    <dgm:cxn modelId="{CE24B89D-ADA6-4606-AE3F-9363BBD39C19}" srcId="{A2E24BEB-0EDB-4E9F-A48C-E0A31495D0F2}" destId="{DCEACCC2-C1D8-4285-8246-26BE90ABD7FF}" srcOrd="3" destOrd="0" parTransId="{555F7CC8-9751-47AC-A6B3-3BDD6AA2C82F}" sibTransId="{2A4F51C6-C6D2-4B3B-885E-118B647E193F}"/>
    <dgm:cxn modelId="{75C7EAA8-7B4C-0A4E-BF87-ABBC77547BF8}" type="presOf" srcId="{DCEACCC2-C1D8-4285-8246-26BE90ABD7FF}" destId="{0AEF6267-4BFD-1840-9539-140257E401C0}" srcOrd="1" destOrd="0" presId="urn:microsoft.com/office/officeart/2005/8/layout/chart3"/>
    <dgm:cxn modelId="{12D7BBB3-2442-5144-BA65-371FA2191D4B}" type="presOf" srcId="{681571E5-50C0-4560-A40A-ADBF20FD262C}" destId="{3540D45C-E23C-AC46-ACF6-267F70BBDEA5}" srcOrd="0" destOrd="0" presId="urn:microsoft.com/office/officeart/2005/8/layout/chart3"/>
    <dgm:cxn modelId="{3A2BCADD-177A-7E40-898A-8D7B6375A20B}" type="presOf" srcId="{F44786A6-E735-4F2A-A5B7-526C485C8AAD}" destId="{13862638-7D9C-BB49-A8BC-4D3A4EF0CBB6}" srcOrd="1" destOrd="0" presId="urn:microsoft.com/office/officeart/2005/8/layout/chart3"/>
    <dgm:cxn modelId="{0DA8BCE1-EFFC-E746-BE0A-E96959A8B903}" type="presOf" srcId="{A2E24BEB-0EDB-4E9F-A48C-E0A31495D0F2}" destId="{CA8470C9-97C7-D747-8597-3F48DF1AF1B0}" srcOrd="0" destOrd="0" presId="urn:microsoft.com/office/officeart/2005/8/layout/chart3"/>
    <dgm:cxn modelId="{28F34BFF-CB93-B942-96A7-3F68DBAEF1D1}" type="presOf" srcId="{DCEACCC2-C1D8-4285-8246-26BE90ABD7FF}" destId="{7FEA184B-FF2C-FC4E-BC01-D4BF1133E566}" srcOrd="0" destOrd="0" presId="urn:microsoft.com/office/officeart/2005/8/layout/chart3"/>
    <dgm:cxn modelId="{7E5128C9-D522-2346-B32B-4B365EEE0E6B}" type="presParOf" srcId="{CA8470C9-97C7-D747-8597-3F48DF1AF1B0}" destId="{4EBC5350-F47A-9C46-A46E-52BD7E36B090}" srcOrd="0" destOrd="0" presId="urn:microsoft.com/office/officeart/2005/8/layout/chart3"/>
    <dgm:cxn modelId="{50180E33-FCC3-AA4B-811F-51972B4FC233}" type="presParOf" srcId="{CA8470C9-97C7-D747-8597-3F48DF1AF1B0}" destId="{3B5CF529-D681-EE4A-9A6C-E4370F40D963}" srcOrd="1" destOrd="0" presId="urn:microsoft.com/office/officeart/2005/8/layout/chart3"/>
    <dgm:cxn modelId="{8A49FEF8-24EC-064D-8114-0E184C0BB71A}" type="presParOf" srcId="{CA8470C9-97C7-D747-8597-3F48DF1AF1B0}" destId="{0350513C-7CB8-9442-A645-5D07A72F2FC2}" srcOrd="2" destOrd="0" presId="urn:microsoft.com/office/officeart/2005/8/layout/chart3"/>
    <dgm:cxn modelId="{04167F88-C81B-254A-B42E-4C0EAC966F0C}" type="presParOf" srcId="{CA8470C9-97C7-D747-8597-3F48DF1AF1B0}" destId="{13862638-7D9C-BB49-A8BC-4D3A4EF0CBB6}" srcOrd="3" destOrd="0" presId="urn:microsoft.com/office/officeart/2005/8/layout/chart3"/>
    <dgm:cxn modelId="{25A8B8D6-DB1A-3644-B9A2-4B1EB3D470D3}" type="presParOf" srcId="{CA8470C9-97C7-D747-8597-3F48DF1AF1B0}" destId="{3540D45C-E23C-AC46-ACF6-267F70BBDEA5}" srcOrd="4" destOrd="0" presId="urn:microsoft.com/office/officeart/2005/8/layout/chart3"/>
    <dgm:cxn modelId="{B9356777-2DEF-284F-B871-303C496B3903}" type="presParOf" srcId="{CA8470C9-97C7-D747-8597-3F48DF1AF1B0}" destId="{456A8CAF-5ED3-BB47-90FE-42FAC8E18AAF}" srcOrd="5" destOrd="0" presId="urn:microsoft.com/office/officeart/2005/8/layout/chart3"/>
    <dgm:cxn modelId="{ED71EE05-5EE8-D149-AC17-BF17DDD6A78C}" type="presParOf" srcId="{CA8470C9-97C7-D747-8597-3F48DF1AF1B0}" destId="{7FEA184B-FF2C-FC4E-BC01-D4BF1133E566}" srcOrd="6" destOrd="0" presId="urn:microsoft.com/office/officeart/2005/8/layout/chart3"/>
    <dgm:cxn modelId="{227C389D-8BE9-6E4A-891A-587D26A2903C}" type="presParOf" srcId="{CA8470C9-97C7-D747-8597-3F48DF1AF1B0}" destId="{0AEF6267-4BFD-1840-9539-140257E401C0}"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F8B7FF-D030-468C-9900-69A540F835A1}"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8075D289-5168-4046-B2A2-46062AFDFBD2}">
      <dgm:prSet/>
      <dgm:spPr/>
      <dgm:t>
        <a:bodyPr/>
        <a:lstStyle/>
        <a:p>
          <a:r>
            <a:rPr lang="en-IN"/>
            <a:t>we will divide the Feature Engineering part According to Numeric and Category DataType this will help me to Implement Solutions in a fast and better Way.</a:t>
          </a:r>
          <a:endParaRPr lang="en-US"/>
        </a:p>
      </dgm:t>
    </dgm:pt>
    <dgm:pt modelId="{A1BBDCA9-16B5-47CE-9AF5-DA0D27200EA3}" type="parTrans" cxnId="{8EF4B6A2-F61E-4F34-9B64-C72770689EF4}">
      <dgm:prSet/>
      <dgm:spPr/>
      <dgm:t>
        <a:bodyPr/>
        <a:lstStyle/>
        <a:p>
          <a:endParaRPr lang="en-US"/>
        </a:p>
      </dgm:t>
    </dgm:pt>
    <dgm:pt modelId="{D76D716D-DBB3-404D-BB3A-C95C510FAAD2}" type="sibTrans" cxnId="{8EF4B6A2-F61E-4F34-9B64-C72770689EF4}">
      <dgm:prSet/>
      <dgm:spPr/>
      <dgm:t>
        <a:bodyPr/>
        <a:lstStyle/>
        <a:p>
          <a:endParaRPr lang="en-US"/>
        </a:p>
      </dgm:t>
    </dgm:pt>
    <dgm:pt modelId="{F48CB576-B45E-4010-9EBB-8734E500E4E6}">
      <dgm:prSet/>
      <dgm:spPr/>
      <dgm:t>
        <a:bodyPr/>
        <a:lstStyle/>
        <a:p>
          <a:r>
            <a:rPr lang="en-IN" dirty="0"/>
            <a:t>Exploring Three Different UPI Companies under different umbrellas like usability, user interface, technical glitches and overall how satisfied the customers are with these apps.</a:t>
          </a:r>
          <a:endParaRPr lang="en-US" dirty="0"/>
        </a:p>
      </dgm:t>
    </dgm:pt>
    <dgm:pt modelId="{482F219D-B5ED-4515-A264-CF24E99D721F}" type="parTrans" cxnId="{3F5CFC6A-E384-436A-8E24-DE6B7E74B89D}">
      <dgm:prSet/>
      <dgm:spPr/>
      <dgm:t>
        <a:bodyPr/>
        <a:lstStyle/>
        <a:p>
          <a:endParaRPr lang="en-US"/>
        </a:p>
      </dgm:t>
    </dgm:pt>
    <dgm:pt modelId="{F3780897-29E1-4FB9-8EDD-B8780A52B763}" type="sibTrans" cxnId="{3F5CFC6A-E384-436A-8E24-DE6B7E74B89D}">
      <dgm:prSet/>
      <dgm:spPr/>
      <dgm:t>
        <a:bodyPr/>
        <a:lstStyle/>
        <a:p>
          <a:endParaRPr lang="en-US"/>
        </a:p>
      </dgm:t>
    </dgm:pt>
    <dgm:pt modelId="{5992CDDA-A981-DB40-B4E5-43060A69AC60}" type="pres">
      <dgm:prSet presAssocID="{E5F8B7FF-D030-468C-9900-69A540F835A1}" presName="hierChild1" presStyleCnt="0">
        <dgm:presLayoutVars>
          <dgm:chPref val="1"/>
          <dgm:dir/>
          <dgm:animOne val="branch"/>
          <dgm:animLvl val="lvl"/>
          <dgm:resizeHandles/>
        </dgm:presLayoutVars>
      </dgm:prSet>
      <dgm:spPr/>
    </dgm:pt>
    <dgm:pt modelId="{43FFDD1B-89BE-EC47-9359-9C4604A91AB0}" type="pres">
      <dgm:prSet presAssocID="{8075D289-5168-4046-B2A2-46062AFDFBD2}" presName="hierRoot1" presStyleCnt="0"/>
      <dgm:spPr/>
    </dgm:pt>
    <dgm:pt modelId="{6E2EADA3-B520-D141-9305-7C6755C57C3D}" type="pres">
      <dgm:prSet presAssocID="{8075D289-5168-4046-B2A2-46062AFDFBD2}" presName="composite" presStyleCnt="0"/>
      <dgm:spPr/>
    </dgm:pt>
    <dgm:pt modelId="{4627C65B-CC39-974B-8B3A-A5BD337C7937}" type="pres">
      <dgm:prSet presAssocID="{8075D289-5168-4046-B2A2-46062AFDFBD2}" presName="background" presStyleLbl="node0" presStyleIdx="0" presStyleCnt="2"/>
      <dgm:spPr/>
    </dgm:pt>
    <dgm:pt modelId="{B5FEA913-27A1-8546-8F77-51EB64B3883C}" type="pres">
      <dgm:prSet presAssocID="{8075D289-5168-4046-B2A2-46062AFDFBD2}" presName="text" presStyleLbl="fgAcc0" presStyleIdx="0" presStyleCnt="2">
        <dgm:presLayoutVars>
          <dgm:chPref val="3"/>
        </dgm:presLayoutVars>
      </dgm:prSet>
      <dgm:spPr/>
    </dgm:pt>
    <dgm:pt modelId="{269775C7-A440-CA41-AC43-DA3D290D646D}" type="pres">
      <dgm:prSet presAssocID="{8075D289-5168-4046-B2A2-46062AFDFBD2}" presName="hierChild2" presStyleCnt="0"/>
      <dgm:spPr/>
    </dgm:pt>
    <dgm:pt modelId="{2A01B287-8ADB-864E-B146-F4F9B359D2A6}" type="pres">
      <dgm:prSet presAssocID="{F48CB576-B45E-4010-9EBB-8734E500E4E6}" presName="hierRoot1" presStyleCnt="0"/>
      <dgm:spPr/>
    </dgm:pt>
    <dgm:pt modelId="{47A9508E-25BD-594F-8218-70B63A735A6F}" type="pres">
      <dgm:prSet presAssocID="{F48CB576-B45E-4010-9EBB-8734E500E4E6}" presName="composite" presStyleCnt="0"/>
      <dgm:spPr/>
    </dgm:pt>
    <dgm:pt modelId="{83DC43BD-80F0-B146-A0C1-1226A98A9A95}" type="pres">
      <dgm:prSet presAssocID="{F48CB576-B45E-4010-9EBB-8734E500E4E6}" presName="background" presStyleLbl="node0" presStyleIdx="1" presStyleCnt="2"/>
      <dgm:spPr/>
    </dgm:pt>
    <dgm:pt modelId="{E067E77C-9E7A-8A44-B2BA-0B58322020F0}" type="pres">
      <dgm:prSet presAssocID="{F48CB576-B45E-4010-9EBB-8734E500E4E6}" presName="text" presStyleLbl="fgAcc0" presStyleIdx="1" presStyleCnt="2">
        <dgm:presLayoutVars>
          <dgm:chPref val="3"/>
        </dgm:presLayoutVars>
      </dgm:prSet>
      <dgm:spPr/>
    </dgm:pt>
    <dgm:pt modelId="{B40AF956-1DCB-4343-A98E-E63F5079C0EE}" type="pres">
      <dgm:prSet presAssocID="{F48CB576-B45E-4010-9EBB-8734E500E4E6}" presName="hierChild2" presStyleCnt="0"/>
      <dgm:spPr/>
    </dgm:pt>
  </dgm:ptLst>
  <dgm:cxnLst>
    <dgm:cxn modelId="{F6A99905-2742-7A40-971C-118A8A26DA88}" type="presOf" srcId="{E5F8B7FF-D030-468C-9900-69A540F835A1}" destId="{5992CDDA-A981-DB40-B4E5-43060A69AC60}" srcOrd="0" destOrd="0" presId="urn:microsoft.com/office/officeart/2005/8/layout/hierarchy1"/>
    <dgm:cxn modelId="{4140550E-00FB-E349-A768-D97CF8A12275}" type="presOf" srcId="{8075D289-5168-4046-B2A2-46062AFDFBD2}" destId="{B5FEA913-27A1-8546-8F77-51EB64B3883C}" srcOrd="0" destOrd="0" presId="urn:microsoft.com/office/officeart/2005/8/layout/hierarchy1"/>
    <dgm:cxn modelId="{3F5CFC6A-E384-436A-8E24-DE6B7E74B89D}" srcId="{E5F8B7FF-D030-468C-9900-69A540F835A1}" destId="{F48CB576-B45E-4010-9EBB-8734E500E4E6}" srcOrd="1" destOrd="0" parTransId="{482F219D-B5ED-4515-A264-CF24E99D721F}" sibTransId="{F3780897-29E1-4FB9-8EDD-B8780A52B763}"/>
    <dgm:cxn modelId="{8EF4B6A2-F61E-4F34-9B64-C72770689EF4}" srcId="{E5F8B7FF-D030-468C-9900-69A540F835A1}" destId="{8075D289-5168-4046-B2A2-46062AFDFBD2}" srcOrd="0" destOrd="0" parTransId="{A1BBDCA9-16B5-47CE-9AF5-DA0D27200EA3}" sibTransId="{D76D716D-DBB3-404D-BB3A-C95C510FAAD2}"/>
    <dgm:cxn modelId="{A7A280B0-CEF5-7249-B272-6AA915FA3FBA}" type="presOf" srcId="{F48CB576-B45E-4010-9EBB-8734E500E4E6}" destId="{E067E77C-9E7A-8A44-B2BA-0B58322020F0}" srcOrd="0" destOrd="0" presId="urn:microsoft.com/office/officeart/2005/8/layout/hierarchy1"/>
    <dgm:cxn modelId="{110B19C1-956D-3D49-85A6-D0EF1120793F}" type="presParOf" srcId="{5992CDDA-A981-DB40-B4E5-43060A69AC60}" destId="{43FFDD1B-89BE-EC47-9359-9C4604A91AB0}" srcOrd="0" destOrd="0" presId="urn:microsoft.com/office/officeart/2005/8/layout/hierarchy1"/>
    <dgm:cxn modelId="{515D9427-70C8-534A-AACD-0194F5A6D561}" type="presParOf" srcId="{43FFDD1B-89BE-EC47-9359-9C4604A91AB0}" destId="{6E2EADA3-B520-D141-9305-7C6755C57C3D}" srcOrd="0" destOrd="0" presId="urn:microsoft.com/office/officeart/2005/8/layout/hierarchy1"/>
    <dgm:cxn modelId="{73252728-52AE-7442-A2A1-95493D16E889}" type="presParOf" srcId="{6E2EADA3-B520-D141-9305-7C6755C57C3D}" destId="{4627C65B-CC39-974B-8B3A-A5BD337C7937}" srcOrd="0" destOrd="0" presId="urn:microsoft.com/office/officeart/2005/8/layout/hierarchy1"/>
    <dgm:cxn modelId="{685EE7F5-4F91-A54C-AD62-AE3A26DDC287}" type="presParOf" srcId="{6E2EADA3-B520-D141-9305-7C6755C57C3D}" destId="{B5FEA913-27A1-8546-8F77-51EB64B3883C}" srcOrd="1" destOrd="0" presId="urn:microsoft.com/office/officeart/2005/8/layout/hierarchy1"/>
    <dgm:cxn modelId="{17470512-52A8-694B-99BE-375F0107507D}" type="presParOf" srcId="{43FFDD1B-89BE-EC47-9359-9C4604A91AB0}" destId="{269775C7-A440-CA41-AC43-DA3D290D646D}" srcOrd="1" destOrd="0" presId="urn:microsoft.com/office/officeart/2005/8/layout/hierarchy1"/>
    <dgm:cxn modelId="{3143BE7F-4935-AC45-AA0B-50811D5DF772}" type="presParOf" srcId="{5992CDDA-A981-DB40-B4E5-43060A69AC60}" destId="{2A01B287-8ADB-864E-B146-F4F9B359D2A6}" srcOrd="1" destOrd="0" presId="urn:microsoft.com/office/officeart/2005/8/layout/hierarchy1"/>
    <dgm:cxn modelId="{A5FEC6E9-3671-F642-B37D-4C38BC90E634}" type="presParOf" srcId="{2A01B287-8ADB-864E-B146-F4F9B359D2A6}" destId="{47A9508E-25BD-594F-8218-70B63A735A6F}" srcOrd="0" destOrd="0" presId="urn:microsoft.com/office/officeart/2005/8/layout/hierarchy1"/>
    <dgm:cxn modelId="{9453C4E2-B398-E243-A35D-F4E695964249}" type="presParOf" srcId="{47A9508E-25BD-594F-8218-70B63A735A6F}" destId="{83DC43BD-80F0-B146-A0C1-1226A98A9A95}" srcOrd="0" destOrd="0" presId="urn:microsoft.com/office/officeart/2005/8/layout/hierarchy1"/>
    <dgm:cxn modelId="{1C0BA52C-982F-4548-9046-3C8B0E97CEAC}" type="presParOf" srcId="{47A9508E-25BD-594F-8218-70B63A735A6F}" destId="{E067E77C-9E7A-8A44-B2BA-0B58322020F0}" srcOrd="1" destOrd="0" presId="urn:microsoft.com/office/officeart/2005/8/layout/hierarchy1"/>
    <dgm:cxn modelId="{12122080-2734-964B-905D-43779F2ED1F7}" type="presParOf" srcId="{2A01B287-8ADB-864E-B146-F4F9B359D2A6}" destId="{B40AF956-1DCB-4343-A98E-E63F5079C0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0B8813-CB6A-45E9-A89D-ECD26A8F5E7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ADD11D-83AD-4CC0-B321-2B4CDB3541E3}">
      <dgm:prSet/>
      <dgm:spPr/>
      <dgm:t>
        <a:bodyPr/>
        <a:lstStyle/>
        <a:p>
          <a:pPr>
            <a:defRPr cap="all"/>
          </a:pPr>
          <a:r>
            <a:rPr lang="en-US" dirty="0"/>
            <a:t>FEATURE ENGINEERING</a:t>
          </a:r>
        </a:p>
      </dgm:t>
    </dgm:pt>
    <dgm:pt modelId="{68CF88B6-DA49-4D76-A744-3D7622965C91}" type="parTrans" cxnId="{351F7441-CED8-4A14-A237-2AD5B6A9024B}">
      <dgm:prSet/>
      <dgm:spPr/>
      <dgm:t>
        <a:bodyPr/>
        <a:lstStyle/>
        <a:p>
          <a:endParaRPr lang="en-US"/>
        </a:p>
      </dgm:t>
    </dgm:pt>
    <dgm:pt modelId="{31D50637-C6B3-4EFA-99DB-88C492122869}" type="sibTrans" cxnId="{351F7441-CED8-4A14-A237-2AD5B6A9024B}">
      <dgm:prSet/>
      <dgm:spPr/>
      <dgm:t>
        <a:bodyPr/>
        <a:lstStyle/>
        <a:p>
          <a:endParaRPr lang="en-US"/>
        </a:p>
      </dgm:t>
    </dgm:pt>
    <dgm:pt modelId="{4A8011AD-C4C4-473F-8B16-BF6CD4897EA2}">
      <dgm:prSet/>
      <dgm:spPr/>
      <dgm:t>
        <a:bodyPr/>
        <a:lstStyle/>
        <a:p>
          <a:pPr>
            <a:defRPr cap="all"/>
          </a:pPr>
          <a:r>
            <a:rPr lang="en-US" dirty="0"/>
            <a:t>EXPLORATORY DATA ANALYSIS</a:t>
          </a:r>
        </a:p>
      </dgm:t>
    </dgm:pt>
    <dgm:pt modelId="{B76B3747-C7BA-419E-9246-E2DD12C3E939}" type="parTrans" cxnId="{301BB865-0B6E-4CBD-BBB9-1DE395696043}">
      <dgm:prSet/>
      <dgm:spPr/>
      <dgm:t>
        <a:bodyPr/>
        <a:lstStyle/>
        <a:p>
          <a:endParaRPr lang="en-US"/>
        </a:p>
      </dgm:t>
    </dgm:pt>
    <dgm:pt modelId="{5FE05030-FCD3-427A-9EB9-448A45E58798}" type="sibTrans" cxnId="{301BB865-0B6E-4CBD-BBB9-1DE395696043}">
      <dgm:prSet/>
      <dgm:spPr/>
      <dgm:t>
        <a:bodyPr/>
        <a:lstStyle/>
        <a:p>
          <a:endParaRPr lang="en-US"/>
        </a:p>
      </dgm:t>
    </dgm:pt>
    <dgm:pt modelId="{4707F80F-947C-42C1-8D63-39EF5A34DA48}" type="pres">
      <dgm:prSet presAssocID="{660B8813-CB6A-45E9-A89D-ECD26A8F5E77}" presName="root" presStyleCnt="0">
        <dgm:presLayoutVars>
          <dgm:dir/>
          <dgm:resizeHandles val="exact"/>
        </dgm:presLayoutVars>
      </dgm:prSet>
      <dgm:spPr/>
    </dgm:pt>
    <dgm:pt modelId="{2810F110-1912-4206-969F-C2BEE40E9A9D}" type="pres">
      <dgm:prSet presAssocID="{73ADD11D-83AD-4CC0-B321-2B4CDB3541E3}" presName="compNode" presStyleCnt="0"/>
      <dgm:spPr/>
    </dgm:pt>
    <dgm:pt modelId="{E7CC3497-0657-4949-BE39-4B984A72FFB9}" type="pres">
      <dgm:prSet presAssocID="{73ADD11D-83AD-4CC0-B321-2B4CDB3541E3}" presName="iconBgRect" presStyleLbl="bgShp" presStyleIdx="0" presStyleCnt="2"/>
      <dgm:spPr/>
    </dgm:pt>
    <dgm:pt modelId="{62EF2EDE-DB2E-44E3-A731-1F5F2A9BAA46}" type="pres">
      <dgm:prSet presAssocID="{73ADD11D-83AD-4CC0-B321-2B4CDB3541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1FDDF08-3985-4E80-A12D-1E40806E52B7}" type="pres">
      <dgm:prSet presAssocID="{73ADD11D-83AD-4CC0-B321-2B4CDB3541E3}" presName="spaceRect" presStyleCnt="0"/>
      <dgm:spPr/>
    </dgm:pt>
    <dgm:pt modelId="{DAD0E8C9-8C10-4C05-B877-A8E2CED926A4}" type="pres">
      <dgm:prSet presAssocID="{73ADD11D-83AD-4CC0-B321-2B4CDB3541E3}" presName="textRect" presStyleLbl="revTx" presStyleIdx="0" presStyleCnt="2">
        <dgm:presLayoutVars>
          <dgm:chMax val="1"/>
          <dgm:chPref val="1"/>
        </dgm:presLayoutVars>
      </dgm:prSet>
      <dgm:spPr/>
    </dgm:pt>
    <dgm:pt modelId="{D14AC318-C58B-4449-9149-C1C37EF21094}" type="pres">
      <dgm:prSet presAssocID="{31D50637-C6B3-4EFA-99DB-88C492122869}" presName="sibTrans" presStyleCnt="0"/>
      <dgm:spPr/>
    </dgm:pt>
    <dgm:pt modelId="{1C55B6AC-BEE5-4ED7-9DDE-DDFC09C2E5DE}" type="pres">
      <dgm:prSet presAssocID="{4A8011AD-C4C4-473F-8B16-BF6CD4897EA2}" presName="compNode" presStyleCnt="0"/>
      <dgm:spPr/>
    </dgm:pt>
    <dgm:pt modelId="{A9FFD3C2-8F2E-4587-AF95-30C6B4FE55EA}" type="pres">
      <dgm:prSet presAssocID="{4A8011AD-C4C4-473F-8B16-BF6CD4897EA2}" presName="iconBgRect" presStyleLbl="bgShp" presStyleIdx="1" presStyleCnt="2"/>
      <dgm:spPr/>
    </dgm:pt>
    <dgm:pt modelId="{0FF632BA-BE4B-4CE4-8183-05C0028E4478}" type="pres">
      <dgm:prSet presAssocID="{4A8011AD-C4C4-473F-8B16-BF6CD4897E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6E5F089-DF3C-4122-8220-E63C2E5E4F5F}" type="pres">
      <dgm:prSet presAssocID="{4A8011AD-C4C4-473F-8B16-BF6CD4897EA2}" presName="spaceRect" presStyleCnt="0"/>
      <dgm:spPr/>
    </dgm:pt>
    <dgm:pt modelId="{23FA9895-CBB4-4979-A7BE-A0A52B906C34}" type="pres">
      <dgm:prSet presAssocID="{4A8011AD-C4C4-473F-8B16-BF6CD4897EA2}" presName="textRect" presStyleLbl="revTx" presStyleIdx="1" presStyleCnt="2">
        <dgm:presLayoutVars>
          <dgm:chMax val="1"/>
          <dgm:chPref val="1"/>
        </dgm:presLayoutVars>
      </dgm:prSet>
      <dgm:spPr/>
    </dgm:pt>
  </dgm:ptLst>
  <dgm:cxnLst>
    <dgm:cxn modelId="{351F7441-CED8-4A14-A237-2AD5B6A9024B}" srcId="{660B8813-CB6A-45E9-A89D-ECD26A8F5E77}" destId="{73ADD11D-83AD-4CC0-B321-2B4CDB3541E3}" srcOrd="0" destOrd="0" parTransId="{68CF88B6-DA49-4D76-A744-3D7622965C91}" sibTransId="{31D50637-C6B3-4EFA-99DB-88C492122869}"/>
    <dgm:cxn modelId="{301BB865-0B6E-4CBD-BBB9-1DE395696043}" srcId="{660B8813-CB6A-45E9-A89D-ECD26A8F5E77}" destId="{4A8011AD-C4C4-473F-8B16-BF6CD4897EA2}" srcOrd="1" destOrd="0" parTransId="{B76B3747-C7BA-419E-9246-E2DD12C3E939}" sibTransId="{5FE05030-FCD3-427A-9EB9-448A45E58798}"/>
    <dgm:cxn modelId="{8964017C-98E5-469D-B2C0-05C1EB17544C}" type="presOf" srcId="{4A8011AD-C4C4-473F-8B16-BF6CD4897EA2}" destId="{23FA9895-CBB4-4979-A7BE-A0A52B906C34}" srcOrd="0" destOrd="0" presId="urn:microsoft.com/office/officeart/2018/5/layout/IconCircleLabelList"/>
    <dgm:cxn modelId="{6748388D-1A42-4F5F-B347-DD7E4EA58D7E}" type="presOf" srcId="{73ADD11D-83AD-4CC0-B321-2B4CDB3541E3}" destId="{DAD0E8C9-8C10-4C05-B877-A8E2CED926A4}" srcOrd="0" destOrd="0" presId="urn:microsoft.com/office/officeart/2018/5/layout/IconCircleLabelList"/>
    <dgm:cxn modelId="{85AA63B9-C4B5-4E8E-A42E-0DB8E102EB6B}" type="presOf" srcId="{660B8813-CB6A-45E9-A89D-ECD26A8F5E77}" destId="{4707F80F-947C-42C1-8D63-39EF5A34DA48}" srcOrd="0" destOrd="0" presId="urn:microsoft.com/office/officeart/2018/5/layout/IconCircleLabelList"/>
    <dgm:cxn modelId="{A7A421D5-460C-4478-AF6D-E8964C5923BC}" type="presParOf" srcId="{4707F80F-947C-42C1-8D63-39EF5A34DA48}" destId="{2810F110-1912-4206-969F-C2BEE40E9A9D}" srcOrd="0" destOrd="0" presId="urn:microsoft.com/office/officeart/2018/5/layout/IconCircleLabelList"/>
    <dgm:cxn modelId="{4D0F8DDF-3F5B-4BAB-81D7-2E1C1A32AE90}" type="presParOf" srcId="{2810F110-1912-4206-969F-C2BEE40E9A9D}" destId="{E7CC3497-0657-4949-BE39-4B984A72FFB9}" srcOrd="0" destOrd="0" presId="urn:microsoft.com/office/officeart/2018/5/layout/IconCircleLabelList"/>
    <dgm:cxn modelId="{51AF6485-D109-4377-9731-EB56E86DDF62}" type="presParOf" srcId="{2810F110-1912-4206-969F-C2BEE40E9A9D}" destId="{62EF2EDE-DB2E-44E3-A731-1F5F2A9BAA46}" srcOrd="1" destOrd="0" presId="urn:microsoft.com/office/officeart/2018/5/layout/IconCircleLabelList"/>
    <dgm:cxn modelId="{2C6DD69B-28A0-4E4F-9B9D-31A9DCFC16FF}" type="presParOf" srcId="{2810F110-1912-4206-969F-C2BEE40E9A9D}" destId="{F1FDDF08-3985-4E80-A12D-1E40806E52B7}" srcOrd="2" destOrd="0" presId="urn:microsoft.com/office/officeart/2018/5/layout/IconCircleLabelList"/>
    <dgm:cxn modelId="{687A7A73-8335-49EA-9FB4-0DB2081D2FC6}" type="presParOf" srcId="{2810F110-1912-4206-969F-C2BEE40E9A9D}" destId="{DAD0E8C9-8C10-4C05-B877-A8E2CED926A4}" srcOrd="3" destOrd="0" presId="urn:microsoft.com/office/officeart/2018/5/layout/IconCircleLabelList"/>
    <dgm:cxn modelId="{4EE58FA7-3CEE-4698-AC43-186CD8E92C2C}" type="presParOf" srcId="{4707F80F-947C-42C1-8D63-39EF5A34DA48}" destId="{D14AC318-C58B-4449-9149-C1C37EF21094}" srcOrd="1" destOrd="0" presId="urn:microsoft.com/office/officeart/2018/5/layout/IconCircleLabelList"/>
    <dgm:cxn modelId="{CA2EA804-750E-4A36-95CD-22378D79D62E}" type="presParOf" srcId="{4707F80F-947C-42C1-8D63-39EF5A34DA48}" destId="{1C55B6AC-BEE5-4ED7-9DDE-DDFC09C2E5DE}" srcOrd="2" destOrd="0" presId="urn:microsoft.com/office/officeart/2018/5/layout/IconCircleLabelList"/>
    <dgm:cxn modelId="{FD0ABDD2-53D9-4948-A7D8-322635750625}" type="presParOf" srcId="{1C55B6AC-BEE5-4ED7-9DDE-DDFC09C2E5DE}" destId="{A9FFD3C2-8F2E-4587-AF95-30C6B4FE55EA}" srcOrd="0" destOrd="0" presId="urn:microsoft.com/office/officeart/2018/5/layout/IconCircleLabelList"/>
    <dgm:cxn modelId="{8DF24599-0F81-4A10-B7EC-EF1D734ACF8A}" type="presParOf" srcId="{1C55B6AC-BEE5-4ED7-9DDE-DDFC09C2E5DE}" destId="{0FF632BA-BE4B-4CE4-8183-05C0028E4478}" srcOrd="1" destOrd="0" presId="urn:microsoft.com/office/officeart/2018/5/layout/IconCircleLabelList"/>
    <dgm:cxn modelId="{684C15DD-62F6-46CA-BCD0-BD727874AA64}" type="presParOf" srcId="{1C55B6AC-BEE5-4ED7-9DDE-DDFC09C2E5DE}" destId="{F6E5F089-DF3C-4122-8220-E63C2E5E4F5F}" srcOrd="2" destOrd="0" presId="urn:microsoft.com/office/officeart/2018/5/layout/IconCircleLabelList"/>
    <dgm:cxn modelId="{8B56F4DD-FDF2-45A1-AAA2-1631E43B576D}" type="presParOf" srcId="{1C55B6AC-BEE5-4ED7-9DDE-DDFC09C2E5DE}" destId="{23FA9895-CBB4-4979-A7BE-A0A52B906C3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3F06F3-7BF6-49B7-8952-AE70EC90C45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C8C7C8-DC85-4B50-88B1-6013636D1907}">
      <dgm:prSet/>
      <dgm:spPr/>
      <dgm:t>
        <a:bodyPr/>
        <a:lstStyle/>
        <a:p>
          <a:r>
            <a:rPr lang="en-US"/>
            <a:t>Feature engineering is the process of using domain knowledge to extract features from raw data</a:t>
          </a:r>
        </a:p>
      </dgm:t>
    </dgm:pt>
    <dgm:pt modelId="{1262B147-59DE-4AC4-AB04-0F6BA4F60205}" type="parTrans" cxnId="{85C53D53-63F5-416D-A697-C507240643A6}">
      <dgm:prSet/>
      <dgm:spPr/>
      <dgm:t>
        <a:bodyPr/>
        <a:lstStyle/>
        <a:p>
          <a:endParaRPr lang="en-US"/>
        </a:p>
      </dgm:t>
    </dgm:pt>
    <dgm:pt modelId="{D0E6008F-1EC3-4F51-80EC-90C8161F5A17}" type="sibTrans" cxnId="{85C53D53-63F5-416D-A697-C507240643A6}">
      <dgm:prSet/>
      <dgm:spPr/>
      <dgm:t>
        <a:bodyPr/>
        <a:lstStyle/>
        <a:p>
          <a:endParaRPr lang="en-US"/>
        </a:p>
      </dgm:t>
    </dgm:pt>
    <dgm:pt modelId="{FD213F9E-CD98-493B-81E5-CE69E006BBE4}">
      <dgm:prSet/>
      <dgm:spPr/>
      <dgm:t>
        <a:bodyPr/>
        <a:lstStyle/>
        <a:p>
          <a:r>
            <a:rPr lang="en-US"/>
            <a:t>The motivation is to use these extra features to improve the quality of results from a machine learning process, compared with supplying only the raw data to the machine learning process</a:t>
          </a:r>
        </a:p>
      </dgm:t>
    </dgm:pt>
    <dgm:pt modelId="{24ECFB90-8CD6-4579-B3A5-FB61B59B1B7D}" type="parTrans" cxnId="{4BAD73E5-4B6F-4A7A-B1FD-6A19CBAC6027}">
      <dgm:prSet/>
      <dgm:spPr/>
      <dgm:t>
        <a:bodyPr/>
        <a:lstStyle/>
        <a:p>
          <a:endParaRPr lang="en-US"/>
        </a:p>
      </dgm:t>
    </dgm:pt>
    <dgm:pt modelId="{32CAA5A6-0661-4C5B-97AE-712B3FA8C641}" type="sibTrans" cxnId="{4BAD73E5-4B6F-4A7A-B1FD-6A19CBAC6027}">
      <dgm:prSet/>
      <dgm:spPr/>
      <dgm:t>
        <a:bodyPr/>
        <a:lstStyle/>
        <a:p>
          <a:endParaRPr lang="en-US"/>
        </a:p>
      </dgm:t>
    </dgm:pt>
    <dgm:pt modelId="{2D62BE19-94B2-FD4E-8700-8305A3FF3DCC}" type="pres">
      <dgm:prSet presAssocID="{123F06F3-7BF6-49B7-8952-AE70EC90C450}" presName="linear" presStyleCnt="0">
        <dgm:presLayoutVars>
          <dgm:animLvl val="lvl"/>
          <dgm:resizeHandles val="exact"/>
        </dgm:presLayoutVars>
      </dgm:prSet>
      <dgm:spPr/>
    </dgm:pt>
    <dgm:pt modelId="{0716F567-3177-8248-952F-5C2ABC04BB9F}" type="pres">
      <dgm:prSet presAssocID="{DCC8C7C8-DC85-4B50-88B1-6013636D1907}" presName="parentText" presStyleLbl="node1" presStyleIdx="0" presStyleCnt="2">
        <dgm:presLayoutVars>
          <dgm:chMax val="0"/>
          <dgm:bulletEnabled val="1"/>
        </dgm:presLayoutVars>
      </dgm:prSet>
      <dgm:spPr/>
    </dgm:pt>
    <dgm:pt modelId="{2DFC2178-3695-B847-8F96-96017CD912C8}" type="pres">
      <dgm:prSet presAssocID="{D0E6008F-1EC3-4F51-80EC-90C8161F5A17}" presName="spacer" presStyleCnt="0"/>
      <dgm:spPr/>
    </dgm:pt>
    <dgm:pt modelId="{13B97EE4-04B4-1B40-B91F-A94AAC1C6346}" type="pres">
      <dgm:prSet presAssocID="{FD213F9E-CD98-493B-81E5-CE69E006BBE4}" presName="parentText" presStyleLbl="node1" presStyleIdx="1" presStyleCnt="2">
        <dgm:presLayoutVars>
          <dgm:chMax val="0"/>
          <dgm:bulletEnabled val="1"/>
        </dgm:presLayoutVars>
      </dgm:prSet>
      <dgm:spPr/>
    </dgm:pt>
  </dgm:ptLst>
  <dgm:cxnLst>
    <dgm:cxn modelId="{CF91A141-FF15-0E4F-AD7A-3F7975862FC1}" type="presOf" srcId="{123F06F3-7BF6-49B7-8952-AE70EC90C450}" destId="{2D62BE19-94B2-FD4E-8700-8305A3FF3DCC}" srcOrd="0" destOrd="0" presId="urn:microsoft.com/office/officeart/2005/8/layout/vList2"/>
    <dgm:cxn modelId="{397D0B68-BEFE-7141-91E3-8E605A5DD863}" type="presOf" srcId="{DCC8C7C8-DC85-4B50-88B1-6013636D1907}" destId="{0716F567-3177-8248-952F-5C2ABC04BB9F}" srcOrd="0" destOrd="0" presId="urn:microsoft.com/office/officeart/2005/8/layout/vList2"/>
    <dgm:cxn modelId="{85C53D53-63F5-416D-A697-C507240643A6}" srcId="{123F06F3-7BF6-49B7-8952-AE70EC90C450}" destId="{DCC8C7C8-DC85-4B50-88B1-6013636D1907}" srcOrd="0" destOrd="0" parTransId="{1262B147-59DE-4AC4-AB04-0F6BA4F60205}" sibTransId="{D0E6008F-1EC3-4F51-80EC-90C8161F5A17}"/>
    <dgm:cxn modelId="{D0C4175A-3610-6C42-910F-0E7EE8E60268}" type="presOf" srcId="{FD213F9E-CD98-493B-81E5-CE69E006BBE4}" destId="{13B97EE4-04B4-1B40-B91F-A94AAC1C6346}" srcOrd="0" destOrd="0" presId="urn:microsoft.com/office/officeart/2005/8/layout/vList2"/>
    <dgm:cxn modelId="{4BAD73E5-4B6F-4A7A-B1FD-6A19CBAC6027}" srcId="{123F06F3-7BF6-49B7-8952-AE70EC90C450}" destId="{FD213F9E-CD98-493B-81E5-CE69E006BBE4}" srcOrd="1" destOrd="0" parTransId="{24ECFB90-8CD6-4579-B3A5-FB61B59B1B7D}" sibTransId="{32CAA5A6-0661-4C5B-97AE-712B3FA8C641}"/>
    <dgm:cxn modelId="{08C50276-B08C-2D4B-82CC-E3CE44870270}" type="presParOf" srcId="{2D62BE19-94B2-FD4E-8700-8305A3FF3DCC}" destId="{0716F567-3177-8248-952F-5C2ABC04BB9F}" srcOrd="0" destOrd="0" presId="urn:microsoft.com/office/officeart/2005/8/layout/vList2"/>
    <dgm:cxn modelId="{AA448FEE-E6F7-B747-A8CC-63B1EF1075C8}" type="presParOf" srcId="{2D62BE19-94B2-FD4E-8700-8305A3FF3DCC}" destId="{2DFC2178-3695-B847-8F96-96017CD912C8}" srcOrd="1" destOrd="0" presId="urn:microsoft.com/office/officeart/2005/8/layout/vList2"/>
    <dgm:cxn modelId="{50B54A12-5372-4F41-8B5D-3A56114EF9C2}" type="presParOf" srcId="{2D62BE19-94B2-FD4E-8700-8305A3FF3DCC}" destId="{13B97EE4-04B4-1B40-B91F-A94AAC1C634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6EA6AE-1ADE-45F3-8AC2-66A3EE2DC2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FDD5A2-54CD-44E7-8289-F72EB83E0748}">
      <dgm:prSet/>
      <dgm:spPr/>
      <dgm:t>
        <a:bodyPr/>
        <a:lstStyle/>
        <a:p>
          <a:r>
            <a:rPr lang="en-US" dirty="0"/>
            <a:t>In statistics, exploratory data analysis is </a:t>
          </a:r>
          <a:r>
            <a:rPr lang="en-US" b="1" dirty="0"/>
            <a:t>an approach of analyzing data sets to summarize their main characteristics, often using statistical graphics and other data visualization methods</a:t>
          </a:r>
          <a:endParaRPr lang="en-US" dirty="0"/>
        </a:p>
      </dgm:t>
    </dgm:pt>
    <dgm:pt modelId="{E98F9178-11BF-4205-8AFE-58638F9F697F}" type="parTrans" cxnId="{E1DB2648-9F3D-4ACA-8A66-4E9505F9101C}">
      <dgm:prSet/>
      <dgm:spPr/>
      <dgm:t>
        <a:bodyPr/>
        <a:lstStyle/>
        <a:p>
          <a:endParaRPr lang="en-US"/>
        </a:p>
      </dgm:t>
    </dgm:pt>
    <dgm:pt modelId="{61A794F1-C284-4596-B50B-A79E193E1E0B}" type="sibTrans" cxnId="{E1DB2648-9F3D-4ACA-8A66-4E9505F9101C}">
      <dgm:prSet/>
      <dgm:spPr/>
      <dgm:t>
        <a:bodyPr/>
        <a:lstStyle/>
        <a:p>
          <a:endParaRPr lang="en-US"/>
        </a:p>
      </dgm:t>
    </dgm:pt>
    <dgm:pt modelId="{74D81929-EFA1-4D01-AC15-6F0C52ADFE79}">
      <dgm:prSet/>
      <dgm:spPr/>
      <dgm:t>
        <a:bodyPr/>
        <a:lstStyle/>
        <a:p>
          <a:r>
            <a:rPr lang="en-US" dirty="0"/>
            <a:t>Exploratory data analysis is generally cross-classified in two ways. First, each method is either </a:t>
          </a:r>
          <a:r>
            <a:rPr lang="en-US" b="1" dirty="0"/>
            <a:t>non-graphical or graphical</a:t>
          </a:r>
          <a:r>
            <a:rPr lang="en-US" dirty="0"/>
            <a:t>.</a:t>
          </a:r>
        </a:p>
      </dgm:t>
    </dgm:pt>
    <dgm:pt modelId="{6837F1CB-F21C-499C-9E12-E0179CCE8912}" type="parTrans" cxnId="{958D0B25-F3A9-4228-9507-3E82EEFC74B8}">
      <dgm:prSet/>
      <dgm:spPr/>
      <dgm:t>
        <a:bodyPr/>
        <a:lstStyle/>
        <a:p>
          <a:endParaRPr lang="en-US"/>
        </a:p>
      </dgm:t>
    </dgm:pt>
    <dgm:pt modelId="{BA2A472E-90B6-43B2-94C6-3130AA074D45}" type="sibTrans" cxnId="{958D0B25-F3A9-4228-9507-3E82EEFC74B8}">
      <dgm:prSet/>
      <dgm:spPr/>
      <dgm:t>
        <a:bodyPr/>
        <a:lstStyle/>
        <a:p>
          <a:endParaRPr lang="en-US"/>
        </a:p>
      </dgm:t>
    </dgm:pt>
    <dgm:pt modelId="{97AF5A0A-DC80-405A-824D-8122D2357A86}" type="pres">
      <dgm:prSet presAssocID="{116EA6AE-1ADE-45F3-8AC2-66A3EE2DC240}" presName="root" presStyleCnt="0">
        <dgm:presLayoutVars>
          <dgm:dir/>
          <dgm:resizeHandles val="exact"/>
        </dgm:presLayoutVars>
      </dgm:prSet>
      <dgm:spPr/>
    </dgm:pt>
    <dgm:pt modelId="{FD7736B4-BC9B-4020-B112-615FFA2053F4}" type="pres">
      <dgm:prSet presAssocID="{E6FDD5A2-54CD-44E7-8289-F72EB83E0748}" presName="compNode" presStyleCnt="0"/>
      <dgm:spPr/>
    </dgm:pt>
    <dgm:pt modelId="{3738D985-BDAA-4B26-BBE6-4F0701D2C91F}" type="pres">
      <dgm:prSet presAssocID="{E6FDD5A2-54CD-44E7-8289-F72EB83E0748}" presName="bgRect" presStyleLbl="bgShp" presStyleIdx="0" presStyleCnt="2"/>
      <dgm:spPr/>
    </dgm:pt>
    <dgm:pt modelId="{3A00505A-9839-48B5-8C8B-42D39D88880E}" type="pres">
      <dgm:prSet presAssocID="{E6FDD5A2-54CD-44E7-8289-F72EB83E07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DFC8160-EC33-472C-B7D2-BC7FB20DD497}" type="pres">
      <dgm:prSet presAssocID="{E6FDD5A2-54CD-44E7-8289-F72EB83E0748}" presName="spaceRect" presStyleCnt="0"/>
      <dgm:spPr/>
    </dgm:pt>
    <dgm:pt modelId="{E3F4866A-CFCE-4741-AEB5-99408116726B}" type="pres">
      <dgm:prSet presAssocID="{E6FDD5A2-54CD-44E7-8289-F72EB83E0748}" presName="parTx" presStyleLbl="revTx" presStyleIdx="0" presStyleCnt="2" custScaleY="156866">
        <dgm:presLayoutVars>
          <dgm:chMax val="0"/>
          <dgm:chPref val="0"/>
        </dgm:presLayoutVars>
      </dgm:prSet>
      <dgm:spPr/>
    </dgm:pt>
    <dgm:pt modelId="{54B8400B-6386-476B-9472-29C0F218EAA6}" type="pres">
      <dgm:prSet presAssocID="{61A794F1-C284-4596-B50B-A79E193E1E0B}" presName="sibTrans" presStyleCnt="0"/>
      <dgm:spPr/>
    </dgm:pt>
    <dgm:pt modelId="{D1B34361-17ED-4600-A363-B41DDE7B0AFA}" type="pres">
      <dgm:prSet presAssocID="{74D81929-EFA1-4D01-AC15-6F0C52ADFE79}" presName="compNode" presStyleCnt="0"/>
      <dgm:spPr/>
    </dgm:pt>
    <dgm:pt modelId="{B4E3E3A7-0EDA-4FB1-8EFA-EB48EEAAD33F}" type="pres">
      <dgm:prSet presAssocID="{74D81929-EFA1-4D01-AC15-6F0C52ADFE79}" presName="bgRect" presStyleLbl="bgShp" presStyleIdx="1" presStyleCnt="2"/>
      <dgm:spPr/>
    </dgm:pt>
    <dgm:pt modelId="{3FE79346-0FC0-4EA4-AFF0-6643857A3D2E}" type="pres">
      <dgm:prSet presAssocID="{74D81929-EFA1-4D01-AC15-6F0C52ADFE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19FDD310-BC02-47D1-99F4-C6587EA86ACB}" type="pres">
      <dgm:prSet presAssocID="{74D81929-EFA1-4D01-AC15-6F0C52ADFE79}" presName="spaceRect" presStyleCnt="0"/>
      <dgm:spPr/>
    </dgm:pt>
    <dgm:pt modelId="{ACBF82B4-AACB-4FB4-B3AA-C4CEE83D3185}" type="pres">
      <dgm:prSet presAssocID="{74D81929-EFA1-4D01-AC15-6F0C52ADFE79}" presName="parTx" presStyleLbl="revTx" presStyleIdx="1" presStyleCnt="2" custScaleY="150874">
        <dgm:presLayoutVars>
          <dgm:chMax val="0"/>
          <dgm:chPref val="0"/>
        </dgm:presLayoutVars>
      </dgm:prSet>
      <dgm:spPr/>
    </dgm:pt>
  </dgm:ptLst>
  <dgm:cxnLst>
    <dgm:cxn modelId="{958D0B25-F3A9-4228-9507-3E82EEFC74B8}" srcId="{116EA6AE-1ADE-45F3-8AC2-66A3EE2DC240}" destId="{74D81929-EFA1-4D01-AC15-6F0C52ADFE79}" srcOrd="1" destOrd="0" parTransId="{6837F1CB-F21C-499C-9E12-E0179CCE8912}" sibTransId="{BA2A472E-90B6-43B2-94C6-3130AA074D45}"/>
    <dgm:cxn modelId="{935BCC43-01E3-4F3C-A2ED-321CFC83B48A}" type="presOf" srcId="{E6FDD5A2-54CD-44E7-8289-F72EB83E0748}" destId="{E3F4866A-CFCE-4741-AEB5-99408116726B}" srcOrd="0" destOrd="0" presId="urn:microsoft.com/office/officeart/2018/2/layout/IconVerticalSolidList"/>
    <dgm:cxn modelId="{E1DB2648-9F3D-4ACA-8A66-4E9505F9101C}" srcId="{116EA6AE-1ADE-45F3-8AC2-66A3EE2DC240}" destId="{E6FDD5A2-54CD-44E7-8289-F72EB83E0748}" srcOrd="0" destOrd="0" parTransId="{E98F9178-11BF-4205-8AFE-58638F9F697F}" sibTransId="{61A794F1-C284-4596-B50B-A79E193E1E0B}"/>
    <dgm:cxn modelId="{395F1955-BEA7-451C-96E7-FF7EE451A2EC}" type="presOf" srcId="{74D81929-EFA1-4D01-AC15-6F0C52ADFE79}" destId="{ACBF82B4-AACB-4FB4-B3AA-C4CEE83D3185}" srcOrd="0" destOrd="0" presId="urn:microsoft.com/office/officeart/2018/2/layout/IconVerticalSolidList"/>
    <dgm:cxn modelId="{9C48ED92-24FA-4786-9852-252376F80580}" type="presOf" srcId="{116EA6AE-1ADE-45F3-8AC2-66A3EE2DC240}" destId="{97AF5A0A-DC80-405A-824D-8122D2357A86}" srcOrd="0" destOrd="0" presId="urn:microsoft.com/office/officeart/2018/2/layout/IconVerticalSolidList"/>
    <dgm:cxn modelId="{872D0726-BB26-405A-A52A-A4714792B918}" type="presParOf" srcId="{97AF5A0A-DC80-405A-824D-8122D2357A86}" destId="{FD7736B4-BC9B-4020-B112-615FFA2053F4}" srcOrd="0" destOrd="0" presId="urn:microsoft.com/office/officeart/2018/2/layout/IconVerticalSolidList"/>
    <dgm:cxn modelId="{6403F074-4A7B-4674-B954-F9B563143C13}" type="presParOf" srcId="{FD7736B4-BC9B-4020-B112-615FFA2053F4}" destId="{3738D985-BDAA-4B26-BBE6-4F0701D2C91F}" srcOrd="0" destOrd="0" presId="urn:microsoft.com/office/officeart/2018/2/layout/IconVerticalSolidList"/>
    <dgm:cxn modelId="{D4D2E5CE-B181-4D81-97F4-463032B60FD2}" type="presParOf" srcId="{FD7736B4-BC9B-4020-B112-615FFA2053F4}" destId="{3A00505A-9839-48B5-8C8B-42D39D88880E}" srcOrd="1" destOrd="0" presId="urn:microsoft.com/office/officeart/2018/2/layout/IconVerticalSolidList"/>
    <dgm:cxn modelId="{9EEEAC77-9780-4877-986E-BCC69C3B9943}" type="presParOf" srcId="{FD7736B4-BC9B-4020-B112-615FFA2053F4}" destId="{BDFC8160-EC33-472C-B7D2-BC7FB20DD497}" srcOrd="2" destOrd="0" presId="urn:microsoft.com/office/officeart/2018/2/layout/IconVerticalSolidList"/>
    <dgm:cxn modelId="{D3B2234D-21C2-4883-AC2E-3CA5E731BAEA}" type="presParOf" srcId="{FD7736B4-BC9B-4020-B112-615FFA2053F4}" destId="{E3F4866A-CFCE-4741-AEB5-99408116726B}" srcOrd="3" destOrd="0" presId="urn:microsoft.com/office/officeart/2018/2/layout/IconVerticalSolidList"/>
    <dgm:cxn modelId="{CECF6229-B450-4AA8-93DF-87A060F938D2}" type="presParOf" srcId="{97AF5A0A-DC80-405A-824D-8122D2357A86}" destId="{54B8400B-6386-476B-9472-29C0F218EAA6}" srcOrd="1" destOrd="0" presId="urn:microsoft.com/office/officeart/2018/2/layout/IconVerticalSolidList"/>
    <dgm:cxn modelId="{BC435AD0-164C-4A4E-9E95-6FB301D0C0E2}" type="presParOf" srcId="{97AF5A0A-DC80-405A-824D-8122D2357A86}" destId="{D1B34361-17ED-4600-A363-B41DDE7B0AFA}" srcOrd="2" destOrd="0" presId="urn:microsoft.com/office/officeart/2018/2/layout/IconVerticalSolidList"/>
    <dgm:cxn modelId="{D8EB81F6-7A3D-4C6B-86A1-85BC1CDB7B13}" type="presParOf" srcId="{D1B34361-17ED-4600-A363-B41DDE7B0AFA}" destId="{B4E3E3A7-0EDA-4FB1-8EFA-EB48EEAAD33F}" srcOrd="0" destOrd="0" presId="urn:microsoft.com/office/officeart/2018/2/layout/IconVerticalSolidList"/>
    <dgm:cxn modelId="{D51E42FB-57D1-4EB8-B46C-9D61FAFE7C3B}" type="presParOf" srcId="{D1B34361-17ED-4600-A363-B41DDE7B0AFA}" destId="{3FE79346-0FC0-4EA4-AFF0-6643857A3D2E}" srcOrd="1" destOrd="0" presId="urn:microsoft.com/office/officeart/2018/2/layout/IconVerticalSolidList"/>
    <dgm:cxn modelId="{DA2A5911-CFBB-472F-A206-D080BDB9F6DA}" type="presParOf" srcId="{D1B34361-17ED-4600-A363-B41DDE7B0AFA}" destId="{19FDD310-BC02-47D1-99F4-C6587EA86ACB}" srcOrd="2" destOrd="0" presId="urn:microsoft.com/office/officeart/2018/2/layout/IconVerticalSolidList"/>
    <dgm:cxn modelId="{3EBD1CCE-E107-4241-8248-5A174ADE1383}" type="presParOf" srcId="{D1B34361-17ED-4600-A363-B41DDE7B0AFA}" destId="{ACBF82B4-AACB-4FB4-B3AA-C4CEE83D31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FF550C-8A10-4404-8616-F1D9D0D21253}"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0B631261-7F4A-4E2F-97C3-11F240A14BA3}">
      <dgm:prSet custT="1"/>
      <dgm:spPr/>
      <dgm:t>
        <a:bodyPr/>
        <a:lstStyle/>
        <a:p>
          <a:r>
            <a:rPr lang="en-IN" sz="1400" dirty="0"/>
            <a:t>import pandas as pd</a:t>
          </a:r>
          <a:endParaRPr lang="en-US" sz="1400" dirty="0"/>
        </a:p>
      </dgm:t>
    </dgm:pt>
    <dgm:pt modelId="{F8CD3DEE-70F7-4140-AE7E-353624EFEBCB}" type="parTrans" cxnId="{2E2AB4C2-3998-41B5-BA84-1C0A6CD6D777}">
      <dgm:prSet/>
      <dgm:spPr/>
      <dgm:t>
        <a:bodyPr/>
        <a:lstStyle/>
        <a:p>
          <a:endParaRPr lang="en-US"/>
        </a:p>
      </dgm:t>
    </dgm:pt>
    <dgm:pt modelId="{8160DFF7-A0DB-4945-A37A-BF10D0D2A439}" type="sibTrans" cxnId="{2E2AB4C2-3998-41B5-BA84-1C0A6CD6D777}">
      <dgm:prSet phldrT="1" phldr="0"/>
      <dgm:spPr/>
      <dgm:t>
        <a:bodyPr/>
        <a:lstStyle/>
        <a:p>
          <a:r>
            <a:rPr lang="en-US"/>
            <a:t>1</a:t>
          </a:r>
        </a:p>
      </dgm:t>
    </dgm:pt>
    <dgm:pt modelId="{20B4446B-AF84-4EFD-8E4C-18AD269E0119}">
      <dgm:prSet/>
      <dgm:spPr/>
      <dgm:t>
        <a:bodyPr/>
        <a:lstStyle/>
        <a:p>
          <a:r>
            <a:rPr lang="en-IN"/>
            <a:t>import numpy as np</a:t>
          </a:r>
          <a:endParaRPr lang="en-US"/>
        </a:p>
      </dgm:t>
    </dgm:pt>
    <dgm:pt modelId="{4D836519-DC3B-45EE-9216-D337C002037E}" type="parTrans" cxnId="{984B9872-4581-4A1F-92D7-BE71669E0A7A}">
      <dgm:prSet/>
      <dgm:spPr/>
      <dgm:t>
        <a:bodyPr/>
        <a:lstStyle/>
        <a:p>
          <a:endParaRPr lang="en-US"/>
        </a:p>
      </dgm:t>
    </dgm:pt>
    <dgm:pt modelId="{BDE6C932-0C48-44BE-A100-40EAC24B9124}" type="sibTrans" cxnId="{984B9872-4581-4A1F-92D7-BE71669E0A7A}">
      <dgm:prSet phldrT="2" phldr="0"/>
      <dgm:spPr/>
      <dgm:t>
        <a:bodyPr/>
        <a:lstStyle/>
        <a:p>
          <a:r>
            <a:rPr lang="en-US"/>
            <a:t>2</a:t>
          </a:r>
        </a:p>
      </dgm:t>
    </dgm:pt>
    <dgm:pt modelId="{641E974C-F4F2-43DB-BA5C-D8CA377FB797}">
      <dgm:prSet/>
      <dgm:spPr/>
      <dgm:t>
        <a:bodyPr/>
        <a:lstStyle/>
        <a:p>
          <a:r>
            <a:rPr lang="en-IN"/>
            <a:t>import matplotlib.pyplot as plt</a:t>
          </a:r>
          <a:endParaRPr lang="en-US"/>
        </a:p>
      </dgm:t>
    </dgm:pt>
    <dgm:pt modelId="{FFCE18EE-C330-4BB9-A8BE-132FD2300F34}" type="parTrans" cxnId="{3636CB12-E69E-4690-9EF6-61754E072A36}">
      <dgm:prSet/>
      <dgm:spPr/>
      <dgm:t>
        <a:bodyPr/>
        <a:lstStyle/>
        <a:p>
          <a:endParaRPr lang="en-US"/>
        </a:p>
      </dgm:t>
    </dgm:pt>
    <dgm:pt modelId="{19D19743-32FD-4BC1-9D2F-CC8C4B8593F0}" type="sibTrans" cxnId="{3636CB12-E69E-4690-9EF6-61754E072A36}">
      <dgm:prSet phldrT="3" phldr="0"/>
      <dgm:spPr/>
      <dgm:t>
        <a:bodyPr/>
        <a:lstStyle/>
        <a:p>
          <a:r>
            <a:rPr lang="en-US"/>
            <a:t>3</a:t>
          </a:r>
        </a:p>
      </dgm:t>
    </dgm:pt>
    <dgm:pt modelId="{0258E8AA-32C2-483B-8B21-3A0F2D46FAE3}">
      <dgm:prSet/>
      <dgm:spPr/>
      <dgm:t>
        <a:bodyPr/>
        <a:lstStyle/>
        <a:p>
          <a:r>
            <a:rPr lang="en-IN"/>
            <a:t>import seaborn as sns</a:t>
          </a:r>
          <a:endParaRPr lang="en-US"/>
        </a:p>
      </dgm:t>
    </dgm:pt>
    <dgm:pt modelId="{94E9EEEC-8269-4573-8B47-AA32EB76E46F}" type="parTrans" cxnId="{CF79CD5A-A5A2-496C-A0AB-365A7E2E4F26}">
      <dgm:prSet/>
      <dgm:spPr/>
      <dgm:t>
        <a:bodyPr/>
        <a:lstStyle/>
        <a:p>
          <a:endParaRPr lang="en-US"/>
        </a:p>
      </dgm:t>
    </dgm:pt>
    <dgm:pt modelId="{FD6BAA29-716D-41F7-8006-C88BB1BDC4E3}" type="sibTrans" cxnId="{CF79CD5A-A5A2-496C-A0AB-365A7E2E4F26}">
      <dgm:prSet phldrT="4" phldr="0"/>
      <dgm:spPr/>
      <dgm:t>
        <a:bodyPr/>
        <a:lstStyle/>
        <a:p>
          <a:r>
            <a:rPr lang="en-US"/>
            <a:t>4</a:t>
          </a:r>
        </a:p>
      </dgm:t>
    </dgm:pt>
    <dgm:pt modelId="{84766670-9629-CA4B-8B7B-C3F1C6A4DCE4}" type="pres">
      <dgm:prSet presAssocID="{87FF550C-8A10-4404-8616-F1D9D0D21253}" presName="linearFlow" presStyleCnt="0">
        <dgm:presLayoutVars>
          <dgm:dir/>
          <dgm:animLvl val="lvl"/>
          <dgm:resizeHandles val="exact"/>
        </dgm:presLayoutVars>
      </dgm:prSet>
      <dgm:spPr/>
    </dgm:pt>
    <dgm:pt modelId="{503DFCF0-C684-5445-A8BD-EECD5FA902F8}" type="pres">
      <dgm:prSet presAssocID="{0B631261-7F4A-4E2F-97C3-11F240A14BA3}" presName="compositeNode" presStyleCnt="0"/>
      <dgm:spPr/>
    </dgm:pt>
    <dgm:pt modelId="{6EF06B9B-3B47-FE46-9FB4-78D98B283C62}" type="pres">
      <dgm:prSet presAssocID="{0B631261-7F4A-4E2F-97C3-11F240A14BA3}" presName="parTx" presStyleLbl="node1" presStyleIdx="0" presStyleCnt="0">
        <dgm:presLayoutVars>
          <dgm:chMax val="0"/>
          <dgm:chPref val="0"/>
          <dgm:bulletEnabled val="1"/>
        </dgm:presLayoutVars>
      </dgm:prSet>
      <dgm:spPr/>
    </dgm:pt>
    <dgm:pt modelId="{1D742E86-B265-214A-8922-A6E73A2CCA9A}" type="pres">
      <dgm:prSet presAssocID="{0B631261-7F4A-4E2F-97C3-11F240A14BA3}" presName="parSh" presStyleCnt="0"/>
      <dgm:spPr/>
    </dgm:pt>
    <dgm:pt modelId="{54BCC4A5-6066-CE49-A8E5-BCD425F2C10F}" type="pres">
      <dgm:prSet presAssocID="{0B631261-7F4A-4E2F-97C3-11F240A14BA3}" presName="lineNode" presStyleLbl="alignAccFollowNode1" presStyleIdx="0" presStyleCnt="12"/>
      <dgm:spPr/>
    </dgm:pt>
    <dgm:pt modelId="{B6513E44-E923-A448-8CA0-6471F1E33DA4}" type="pres">
      <dgm:prSet presAssocID="{0B631261-7F4A-4E2F-97C3-11F240A14BA3}" presName="lineArrowNode" presStyleLbl="alignAccFollowNode1" presStyleIdx="1" presStyleCnt="12"/>
      <dgm:spPr/>
    </dgm:pt>
    <dgm:pt modelId="{50B44D03-70FE-F046-A866-F9916FC915E0}" type="pres">
      <dgm:prSet presAssocID="{8160DFF7-A0DB-4945-A37A-BF10D0D2A439}" presName="sibTransNodeCircle" presStyleLbl="alignNode1" presStyleIdx="0" presStyleCnt="4">
        <dgm:presLayoutVars>
          <dgm:chMax val="0"/>
          <dgm:bulletEnabled/>
        </dgm:presLayoutVars>
      </dgm:prSet>
      <dgm:spPr/>
    </dgm:pt>
    <dgm:pt modelId="{BD431764-31D8-6147-89C3-47E31604F853}" type="pres">
      <dgm:prSet presAssocID="{8160DFF7-A0DB-4945-A37A-BF10D0D2A439}" presName="spacerBetweenCircleAndCallout" presStyleCnt="0">
        <dgm:presLayoutVars/>
      </dgm:prSet>
      <dgm:spPr/>
    </dgm:pt>
    <dgm:pt modelId="{C32E8358-9822-A14E-BB34-05A06E6892E1}" type="pres">
      <dgm:prSet presAssocID="{0B631261-7F4A-4E2F-97C3-11F240A14BA3}" presName="nodeText" presStyleLbl="alignAccFollowNode1" presStyleIdx="2" presStyleCnt="12">
        <dgm:presLayoutVars>
          <dgm:bulletEnabled val="1"/>
        </dgm:presLayoutVars>
      </dgm:prSet>
      <dgm:spPr/>
    </dgm:pt>
    <dgm:pt modelId="{1919FE33-C9AD-D649-9AB8-96922488AD9D}" type="pres">
      <dgm:prSet presAssocID="{8160DFF7-A0DB-4945-A37A-BF10D0D2A439}" presName="sibTransComposite" presStyleCnt="0"/>
      <dgm:spPr/>
    </dgm:pt>
    <dgm:pt modelId="{D70CBD73-BAD2-0C4F-9E5C-635702002415}" type="pres">
      <dgm:prSet presAssocID="{20B4446B-AF84-4EFD-8E4C-18AD269E0119}" presName="compositeNode" presStyleCnt="0"/>
      <dgm:spPr/>
    </dgm:pt>
    <dgm:pt modelId="{40E92B5A-EA78-FB48-92B1-1232B753B9EA}" type="pres">
      <dgm:prSet presAssocID="{20B4446B-AF84-4EFD-8E4C-18AD269E0119}" presName="parTx" presStyleLbl="node1" presStyleIdx="0" presStyleCnt="0">
        <dgm:presLayoutVars>
          <dgm:chMax val="0"/>
          <dgm:chPref val="0"/>
          <dgm:bulletEnabled val="1"/>
        </dgm:presLayoutVars>
      </dgm:prSet>
      <dgm:spPr/>
    </dgm:pt>
    <dgm:pt modelId="{29392125-91B3-A348-9EF0-6647EFB6A437}" type="pres">
      <dgm:prSet presAssocID="{20B4446B-AF84-4EFD-8E4C-18AD269E0119}" presName="parSh" presStyleCnt="0"/>
      <dgm:spPr/>
    </dgm:pt>
    <dgm:pt modelId="{C3A9ED89-E469-D148-898D-9DE1AC46C0E7}" type="pres">
      <dgm:prSet presAssocID="{20B4446B-AF84-4EFD-8E4C-18AD269E0119}" presName="lineNode" presStyleLbl="alignAccFollowNode1" presStyleIdx="3" presStyleCnt="12"/>
      <dgm:spPr/>
    </dgm:pt>
    <dgm:pt modelId="{0669DCE9-6406-444C-81C0-312D0B6067C7}" type="pres">
      <dgm:prSet presAssocID="{20B4446B-AF84-4EFD-8E4C-18AD269E0119}" presName="lineArrowNode" presStyleLbl="alignAccFollowNode1" presStyleIdx="4" presStyleCnt="12"/>
      <dgm:spPr/>
    </dgm:pt>
    <dgm:pt modelId="{7CFFA767-511C-4E4B-ADE0-66FCE12D67CD}" type="pres">
      <dgm:prSet presAssocID="{BDE6C932-0C48-44BE-A100-40EAC24B9124}" presName="sibTransNodeCircle" presStyleLbl="alignNode1" presStyleIdx="1" presStyleCnt="4">
        <dgm:presLayoutVars>
          <dgm:chMax val="0"/>
          <dgm:bulletEnabled/>
        </dgm:presLayoutVars>
      </dgm:prSet>
      <dgm:spPr/>
    </dgm:pt>
    <dgm:pt modelId="{F5D20F27-AABE-2343-A653-A9332D5CA678}" type="pres">
      <dgm:prSet presAssocID="{BDE6C932-0C48-44BE-A100-40EAC24B9124}" presName="spacerBetweenCircleAndCallout" presStyleCnt="0">
        <dgm:presLayoutVars/>
      </dgm:prSet>
      <dgm:spPr/>
    </dgm:pt>
    <dgm:pt modelId="{C9E6AD13-1936-1D46-A456-4C642F88A719}" type="pres">
      <dgm:prSet presAssocID="{20B4446B-AF84-4EFD-8E4C-18AD269E0119}" presName="nodeText" presStyleLbl="alignAccFollowNode1" presStyleIdx="5" presStyleCnt="12">
        <dgm:presLayoutVars>
          <dgm:bulletEnabled val="1"/>
        </dgm:presLayoutVars>
      </dgm:prSet>
      <dgm:spPr/>
    </dgm:pt>
    <dgm:pt modelId="{B8FD9513-596A-5F45-8276-AD0E0558619F}" type="pres">
      <dgm:prSet presAssocID="{BDE6C932-0C48-44BE-A100-40EAC24B9124}" presName="sibTransComposite" presStyleCnt="0"/>
      <dgm:spPr/>
    </dgm:pt>
    <dgm:pt modelId="{B26AF009-D85D-1541-A941-8F121CBCDCA1}" type="pres">
      <dgm:prSet presAssocID="{641E974C-F4F2-43DB-BA5C-D8CA377FB797}" presName="compositeNode" presStyleCnt="0"/>
      <dgm:spPr/>
    </dgm:pt>
    <dgm:pt modelId="{2112D8AE-2CD9-994B-8CA9-CF0A33584EB1}" type="pres">
      <dgm:prSet presAssocID="{641E974C-F4F2-43DB-BA5C-D8CA377FB797}" presName="parTx" presStyleLbl="node1" presStyleIdx="0" presStyleCnt="0">
        <dgm:presLayoutVars>
          <dgm:chMax val="0"/>
          <dgm:chPref val="0"/>
          <dgm:bulletEnabled val="1"/>
        </dgm:presLayoutVars>
      </dgm:prSet>
      <dgm:spPr/>
    </dgm:pt>
    <dgm:pt modelId="{BAFA6D1E-C573-2542-BFBA-7C3DFF23B22D}" type="pres">
      <dgm:prSet presAssocID="{641E974C-F4F2-43DB-BA5C-D8CA377FB797}" presName="parSh" presStyleCnt="0"/>
      <dgm:spPr/>
    </dgm:pt>
    <dgm:pt modelId="{ED4A5DD6-26C4-5145-BA6E-43C3BCACCB40}" type="pres">
      <dgm:prSet presAssocID="{641E974C-F4F2-43DB-BA5C-D8CA377FB797}" presName="lineNode" presStyleLbl="alignAccFollowNode1" presStyleIdx="6" presStyleCnt="12"/>
      <dgm:spPr/>
    </dgm:pt>
    <dgm:pt modelId="{F569E6F4-6A29-FD49-B655-63F09A81A1A2}" type="pres">
      <dgm:prSet presAssocID="{641E974C-F4F2-43DB-BA5C-D8CA377FB797}" presName="lineArrowNode" presStyleLbl="alignAccFollowNode1" presStyleIdx="7" presStyleCnt="12"/>
      <dgm:spPr/>
    </dgm:pt>
    <dgm:pt modelId="{FA37929C-D0F6-084E-B34A-40A72DF49EDD}" type="pres">
      <dgm:prSet presAssocID="{19D19743-32FD-4BC1-9D2F-CC8C4B8593F0}" presName="sibTransNodeCircle" presStyleLbl="alignNode1" presStyleIdx="2" presStyleCnt="4">
        <dgm:presLayoutVars>
          <dgm:chMax val="0"/>
          <dgm:bulletEnabled/>
        </dgm:presLayoutVars>
      </dgm:prSet>
      <dgm:spPr/>
    </dgm:pt>
    <dgm:pt modelId="{3F15F0AC-E2AC-3E4B-B1A2-17FDD71CA141}" type="pres">
      <dgm:prSet presAssocID="{19D19743-32FD-4BC1-9D2F-CC8C4B8593F0}" presName="spacerBetweenCircleAndCallout" presStyleCnt="0">
        <dgm:presLayoutVars/>
      </dgm:prSet>
      <dgm:spPr/>
    </dgm:pt>
    <dgm:pt modelId="{9607C342-C029-EF47-883F-B345BD2690CA}" type="pres">
      <dgm:prSet presAssocID="{641E974C-F4F2-43DB-BA5C-D8CA377FB797}" presName="nodeText" presStyleLbl="alignAccFollowNode1" presStyleIdx="8" presStyleCnt="12">
        <dgm:presLayoutVars>
          <dgm:bulletEnabled val="1"/>
        </dgm:presLayoutVars>
      </dgm:prSet>
      <dgm:spPr/>
    </dgm:pt>
    <dgm:pt modelId="{DB32AE11-0817-E74E-9C9A-7661E3793A66}" type="pres">
      <dgm:prSet presAssocID="{19D19743-32FD-4BC1-9D2F-CC8C4B8593F0}" presName="sibTransComposite" presStyleCnt="0"/>
      <dgm:spPr/>
    </dgm:pt>
    <dgm:pt modelId="{E741133E-C52B-244F-ABB3-E91D7721C67D}" type="pres">
      <dgm:prSet presAssocID="{0258E8AA-32C2-483B-8B21-3A0F2D46FAE3}" presName="compositeNode" presStyleCnt="0"/>
      <dgm:spPr/>
    </dgm:pt>
    <dgm:pt modelId="{CD712973-E881-504A-BB43-B3C8F4DD712C}" type="pres">
      <dgm:prSet presAssocID="{0258E8AA-32C2-483B-8B21-3A0F2D46FAE3}" presName="parTx" presStyleLbl="node1" presStyleIdx="0" presStyleCnt="0">
        <dgm:presLayoutVars>
          <dgm:chMax val="0"/>
          <dgm:chPref val="0"/>
          <dgm:bulletEnabled val="1"/>
        </dgm:presLayoutVars>
      </dgm:prSet>
      <dgm:spPr/>
    </dgm:pt>
    <dgm:pt modelId="{10367D8E-99F8-0746-A646-02A05E66EAB9}" type="pres">
      <dgm:prSet presAssocID="{0258E8AA-32C2-483B-8B21-3A0F2D46FAE3}" presName="parSh" presStyleCnt="0"/>
      <dgm:spPr/>
    </dgm:pt>
    <dgm:pt modelId="{F34B4804-9733-814E-984F-15F52B807B8B}" type="pres">
      <dgm:prSet presAssocID="{0258E8AA-32C2-483B-8B21-3A0F2D46FAE3}" presName="lineNode" presStyleLbl="alignAccFollowNode1" presStyleIdx="9" presStyleCnt="12"/>
      <dgm:spPr/>
    </dgm:pt>
    <dgm:pt modelId="{A6784D8C-CFEE-424B-844F-ED2FD0262BC4}" type="pres">
      <dgm:prSet presAssocID="{0258E8AA-32C2-483B-8B21-3A0F2D46FAE3}" presName="lineArrowNode" presStyleLbl="alignAccFollowNode1" presStyleIdx="10" presStyleCnt="12"/>
      <dgm:spPr/>
    </dgm:pt>
    <dgm:pt modelId="{C361CBA4-C042-5D4A-95A9-09030115609F}" type="pres">
      <dgm:prSet presAssocID="{FD6BAA29-716D-41F7-8006-C88BB1BDC4E3}" presName="sibTransNodeCircle" presStyleLbl="alignNode1" presStyleIdx="3" presStyleCnt="4">
        <dgm:presLayoutVars>
          <dgm:chMax val="0"/>
          <dgm:bulletEnabled/>
        </dgm:presLayoutVars>
      </dgm:prSet>
      <dgm:spPr/>
    </dgm:pt>
    <dgm:pt modelId="{059B5E25-C767-7346-97E1-3C0DDD87AE09}" type="pres">
      <dgm:prSet presAssocID="{FD6BAA29-716D-41F7-8006-C88BB1BDC4E3}" presName="spacerBetweenCircleAndCallout" presStyleCnt="0">
        <dgm:presLayoutVars/>
      </dgm:prSet>
      <dgm:spPr/>
    </dgm:pt>
    <dgm:pt modelId="{71E751B5-82C4-4B40-BDA6-263DDA2E3548}" type="pres">
      <dgm:prSet presAssocID="{0258E8AA-32C2-483B-8B21-3A0F2D46FAE3}" presName="nodeText" presStyleLbl="alignAccFollowNode1" presStyleIdx="11" presStyleCnt="12">
        <dgm:presLayoutVars>
          <dgm:bulletEnabled val="1"/>
        </dgm:presLayoutVars>
      </dgm:prSet>
      <dgm:spPr/>
    </dgm:pt>
  </dgm:ptLst>
  <dgm:cxnLst>
    <dgm:cxn modelId="{3636CB12-E69E-4690-9EF6-61754E072A36}" srcId="{87FF550C-8A10-4404-8616-F1D9D0D21253}" destId="{641E974C-F4F2-43DB-BA5C-D8CA377FB797}" srcOrd="2" destOrd="0" parTransId="{FFCE18EE-C330-4BB9-A8BE-132FD2300F34}" sibTransId="{19D19743-32FD-4BC1-9D2F-CC8C4B8593F0}"/>
    <dgm:cxn modelId="{6021131F-C5C5-5140-A55E-6C0649E4A824}" type="presOf" srcId="{8160DFF7-A0DB-4945-A37A-BF10D0D2A439}" destId="{50B44D03-70FE-F046-A866-F9916FC915E0}" srcOrd="0" destOrd="0" presId="urn:microsoft.com/office/officeart/2016/7/layout/LinearArrowProcessNumbered"/>
    <dgm:cxn modelId="{A2926529-9E5F-AF4B-BCF7-3731EF94A174}" type="presOf" srcId="{19D19743-32FD-4BC1-9D2F-CC8C4B8593F0}" destId="{FA37929C-D0F6-084E-B34A-40A72DF49EDD}" srcOrd="0" destOrd="0" presId="urn:microsoft.com/office/officeart/2016/7/layout/LinearArrowProcessNumbered"/>
    <dgm:cxn modelId="{8B83485F-073C-CD45-964D-4B8C41D3E9EE}" type="presOf" srcId="{0B631261-7F4A-4E2F-97C3-11F240A14BA3}" destId="{C32E8358-9822-A14E-BB34-05A06E6892E1}" srcOrd="0" destOrd="0" presId="urn:microsoft.com/office/officeart/2016/7/layout/LinearArrowProcessNumbered"/>
    <dgm:cxn modelId="{57B04063-8C02-8A4C-92A1-544F5B6A14D2}" type="presOf" srcId="{641E974C-F4F2-43DB-BA5C-D8CA377FB797}" destId="{9607C342-C029-EF47-883F-B345BD2690CA}" srcOrd="0" destOrd="0" presId="urn:microsoft.com/office/officeart/2016/7/layout/LinearArrowProcessNumbered"/>
    <dgm:cxn modelId="{984B9872-4581-4A1F-92D7-BE71669E0A7A}" srcId="{87FF550C-8A10-4404-8616-F1D9D0D21253}" destId="{20B4446B-AF84-4EFD-8E4C-18AD269E0119}" srcOrd="1" destOrd="0" parTransId="{4D836519-DC3B-45EE-9216-D337C002037E}" sibTransId="{BDE6C932-0C48-44BE-A100-40EAC24B9124}"/>
    <dgm:cxn modelId="{CF79CD5A-A5A2-496C-A0AB-365A7E2E4F26}" srcId="{87FF550C-8A10-4404-8616-F1D9D0D21253}" destId="{0258E8AA-32C2-483B-8B21-3A0F2D46FAE3}" srcOrd="3" destOrd="0" parTransId="{94E9EEEC-8269-4573-8B47-AA32EB76E46F}" sibTransId="{FD6BAA29-716D-41F7-8006-C88BB1BDC4E3}"/>
    <dgm:cxn modelId="{2E2AB4C2-3998-41B5-BA84-1C0A6CD6D777}" srcId="{87FF550C-8A10-4404-8616-F1D9D0D21253}" destId="{0B631261-7F4A-4E2F-97C3-11F240A14BA3}" srcOrd="0" destOrd="0" parTransId="{F8CD3DEE-70F7-4140-AE7E-353624EFEBCB}" sibTransId="{8160DFF7-A0DB-4945-A37A-BF10D0D2A439}"/>
    <dgm:cxn modelId="{C50305C4-2D3F-EF48-BDE4-D672DB2C8E81}" type="presOf" srcId="{20B4446B-AF84-4EFD-8E4C-18AD269E0119}" destId="{C9E6AD13-1936-1D46-A456-4C642F88A719}" srcOrd="0" destOrd="0" presId="urn:microsoft.com/office/officeart/2016/7/layout/LinearArrowProcessNumbered"/>
    <dgm:cxn modelId="{821D1ED2-60D9-2B4D-9E81-22A7E9A3A4BE}" type="presOf" srcId="{FD6BAA29-716D-41F7-8006-C88BB1BDC4E3}" destId="{C361CBA4-C042-5D4A-95A9-09030115609F}" srcOrd="0" destOrd="0" presId="urn:microsoft.com/office/officeart/2016/7/layout/LinearArrowProcessNumbered"/>
    <dgm:cxn modelId="{AE815ED3-3C3D-0E42-9E3A-2EF64F26E848}" type="presOf" srcId="{87FF550C-8A10-4404-8616-F1D9D0D21253}" destId="{84766670-9629-CA4B-8B7B-C3F1C6A4DCE4}" srcOrd="0" destOrd="0" presId="urn:microsoft.com/office/officeart/2016/7/layout/LinearArrowProcessNumbered"/>
    <dgm:cxn modelId="{86A0C7D5-E3C4-9C44-AF26-9429FAE5A57A}" type="presOf" srcId="{0258E8AA-32C2-483B-8B21-3A0F2D46FAE3}" destId="{71E751B5-82C4-4B40-BDA6-263DDA2E3548}" srcOrd="0" destOrd="0" presId="urn:microsoft.com/office/officeart/2016/7/layout/LinearArrowProcessNumbered"/>
    <dgm:cxn modelId="{EE7FF6D9-545D-704E-AD3B-9AB764EB9229}" type="presOf" srcId="{BDE6C932-0C48-44BE-A100-40EAC24B9124}" destId="{7CFFA767-511C-4E4B-ADE0-66FCE12D67CD}" srcOrd="0" destOrd="0" presId="urn:microsoft.com/office/officeart/2016/7/layout/LinearArrowProcessNumbered"/>
    <dgm:cxn modelId="{201AB282-285C-194C-9D81-198466F67A06}" type="presParOf" srcId="{84766670-9629-CA4B-8B7B-C3F1C6A4DCE4}" destId="{503DFCF0-C684-5445-A8BD-EECD5FA902F8}" srcOrd="0" destOrd="0" presId="urn:microsoft.com/office/officeart/2016/7/layout/LinearArrowProcessNumbered"/>
    <dgm:cxn modelId="{6BA41FE7-273D-E240-B9AA-E66B7E578E39}" type="presParOf" srcId="{503DFCF0-C684-5445-A8BD-EECD5FA902F8}" destId="{6EF06B9B-3B47-FE46-9FB4-78D98B283C62}" srcOrd="0" destOrd="0" presId="urn:microsoft.com/office/officeart/2016/7/layout/LinearArrowProcessNumbered"/>
    <dgm:cxn modelId="{2868D89E-3F7F-2045-BD4B-0486281E2EE0}" type="presParOf" srcId="{503DFCF0-C684-5445-A8BD-EECD5FA902F8}" destId="{1D742E86-B265-214A-8922-A6E73A2CCA9A}" srcOrd="1" destOrd="0" presId="urn:microsoft.com/office/officeart/2016/7/layout/LinearArrowProcessNumbered"/>
    <dgm:cxn modelId="{44CB0B89-A397-EE4B-8A0C-BBF826C560AD}" type="presParOf" srcId="{1D742E86-B265-214A-8922-A6E73A2CCA9A}" destId="{54BCC4A5-6066-CE49-A8E5-BCD425F2C10F}" srcOrd="0" destOrd="0" presId="urn:microsoft.com/office/officeart/2016/7/layout/LinearArrowProcessNumbered"/>
    <dgm:cxn modelId="{29740EB8-41AD-7146-8EF9-4D10E90584FD}" type="presParOf" srcId="{1D742E86-B265-214A-8922-A6E73A2CCA9A}" destId="{B6513E44-E923-A448-8CA0-6471F1E33DA4}" srcOrd="1" destOrd="0" presId="urn:microsoft.com/office/officeart/2016/7/layout/LinearArrowProcessNumbered"/>
    <dgm:cxn modelId="{F72EAEB8-F3D7-D646-9AF5-AF15C7867B8B}" type="presParOf" srcId="{1D742E86-B265-214A-8922-A6E73A2CCA9A}" destId="{50B44D03-70FE-F046-A866-F9916FC915E0}" srcOrd="2" destOrd="0" presId="urn:microsoft.com/office/officeart/2016/7/layout/LinearArrowProcessNumbered"/>
    <dgm:cxn modelId="{43A9AEBE-8008-AB49-B7BB-F0C6C2E78D01}" type="presParOf" srcId="{1D742E86-B265-214A-8922-A6E73A2CCA9A}" destId="{BD431764-31D8-6147-89C3-47E31604F853}" srcOrd="3" destOrd="0" presId="urn:microsoft.com/office/officeart/2016/7/layout/LinearArrowProcessNumbered"/>
    <dgm:cxn modelId="{CFD3F5E2-D31E-DB46-BA18-A10B34A0E41E}" type="presParOf" srcId="{503DFCF0-C684-5445-A8BD-EECD5FA902F8}" destId="{C32E8358-9822-A14E-BB34-05A06E6892E1}" srcOrd="2" destOrd="0" presId="urn:microsoft.com/office/officeart/2016/7/layout/LinearArrowProcessNumbered"/>
    <dgm:cxn modelId="{3CF903FF-46B9-8847-BB40-DFE0F80A967D}" type="presParOf" srcId="{84766670-9629-CA4B-8B7B-C3F1C6A4DCE4}" destId="{1919FE33-C9AD-D649-9AB8-96922488AD9D}" srcOrd="1" destOrd="0" presId="urn:microsoft.com/office/officeart/2016/7/layout/LinearArrowProcessNumbered"/>
    <dgm:cxn modelId="{236F432D-FBC6-7641-8A5B-6792AC2248B3}" type="presParOf" srcId="{84766670-9629-CA4B-8B7B-C3F1C6A4DCE4}" destId="{D70CBD73-BAD2-0C4F-9E5C-635702002415}" srcOrd="2" destOrd="0" presId="urn:microsoft.com/office/officeart/2016/7/layout/LinearArrowProcessNumbered"/>
    <dgm:cxn modelId="{22568F61-9761-2142-8FEF-37FC38FFBF72}" type="presParOf" srcId="{D70CBD73-BAD2-0C4F-9E5C-635702002415}" destId="{40E92B5A-EA78-FB48-92B1-1232B753B9EA}" srcOrd="0" destOrd="0" presId="urn:microsoft.com/office/officeart/2016/7/layout/LinearArrowProcessNumbered"/>
    <dgm:cxn modelId="{66CB88A8-10B1-FD4B-998D-5A3AD776D598}" type="presParOf" srcId="{D70CBD73-BAD2-0C4F-9E5C-635702002415}" destId="{29392125-91B3-A348-9EF0-6647EFB6A437}" srcOrd="1" destOrd="0" presId="urn:microsoft.com/office/officeart/2016/7/layout/LinearArrowProcessNumbered"/>
    <dgm:cxn modelId="{0BDBD068-7502-6443-AAFD-C30FDE3DC87C}" type="presParOf" srcId="{29392125-91B3-A348-9EF0-6647EFB6A437}" destId="{C3A9ED89-E469-D148-898D-9DE1AC46C0E7}" srcOrd="0" destOrd="0" presId="urn:microsoft.com/office/officeart/2016/7/layout/LinearArrowProcessNumbered"/>
    <dgm:cxn modelId="{700CB2B6-6ECD-D740-B6C5-F2DAD9F39CA0}" type="presParOf" srcId="{29392125-91B3-A348-9EF0-6647EFB6A437}" destId="{0669DCE9-6406-444C-81C0-312D0B6067C7}" srcOrd="1" destOrd="0" presId="urn:microsoft.com/office/officeart/2016/7/layout/LinearArrowProcessNumbered"/>
    <dgm:cxn modelId="{9A2D61CE-34BF-2C4A-84AA-39760028106B}" type="presParOf" srcId="{29392125-91B3-A348-9EF0-6647EFB6A437}" destId="{7CFFA767-511C-4E4B-ADE0-66FCE12D67CD}" srcOrd="2" destOrd="0" presId="urn:microsoft.com/office/officeart/2016/7/layout/LinearArrowProcessNumbered"/>
    <dgm:cxn modelId="{7772CAD5-E5CA-C143-97CA-24BFA2F44F22}" type="presParOf" srcId="{29392125-91B3-A348-9EF0-6647EFB6A437}" destId="{F5D20F27-AABE-2343-A653-A9332D5CA678}" srcOrd="3" destOrd="0" presId="urn:microsoft.com/office/officeart/2016/7/layout/LinearArrowProcessNumbered"/>
    <dgm:cxn modelId="{60BCBE1A-DAD0-154D-8254-A53AB286C848}" type="presParOf" srcId="{D70CBD73-BAD2-0C4F-9E5C-635702002415}" destId="{C9E6AD13-1936-1D46-A456-4C642F88A719}" srcOrd="2" destOrd="0" presId="urn:microsoft.com/office/officeart/2016/7/layout/LinearArrowProcessNumbered"/>
    <dgm:cxn modelId="{4578677E-156F-DC4D-BC5B-1A439804E2F9}" type="presParOf" srcId="{84766670-9629-CA4B-8B7B-C3F1C6A4DCE4}" destId="{B8FD9513-596A-5F45-8276-AD0E0558619F}" srcOrd="3" destOrd="0" presId="urn:microsoft.com/office/officeart/2016/7/layout/LinearArrowProcessNumbered"/>
    <dgm:cxn modelId="{62727DA7-577A-624B-AE61-44EDE9046C9A}" type="presParOf" srcId="{84766670-9629-CA4B-8B7B-C3F1C6A4DCE4}" destId="{B26AF009-D85D-1541-A941-8F121CBCDCA1}" srcOrd="4" destOrd="0" presId="urn:microsoft.com/office/officeart/2016/7/layout/LinearArrowProcessNumbered"/>
    <dgm:cxn modelId="{14EB0C87-68AE-EB4D-975B-1E7975EEB7CB}" type="presParOf" srcId="{B26AF009-D85D-1541-A941-8F121CBCDCA1}" destId="{2112D8AE-2CD9-994B-8CA9-CF0A33584EB1}" srcOrd="0" destOrd="0" presId="urn:microsoft.com/office/officeart/2016/7/layout/LinearArrowProcessNumbered"/>
    <dgm:cxn modelId="{129B9B39-6F63-E04B-880B-AE704F49A79E}" type="presParOf" srcId="{B26AF009-D85D-1541-A941-8F121CBCDCA1}" destId="{BAFA6D1E-C573-2542-BFBA-7C3DFF23B22D}" srcOrd="1" destOrd="0" presId="urn:microsoft.com/office/officeart/2016/7/layout/LinearArrowProcessNumbered"/>
    <dgm:cxn modelId="{06D9DC92-CEC1-AC43-8985-90BF4C51A9F0}" type="presParOf" srcId="{BAFA6D1E-C573-2542-BFBA-7C3DFF23B22D}" destId="{ED4A5DD6-26C4-5145-BA6E-43C3BCACCB40}" srcOrd="0" destOrd="0" presId="urn:microsoft.com/office/officeart/2016/7/layout/LinearArrowProcessNumbered"/>
    <dgm:cxn modelId="{E6D6BA15-688A-B442-9346-2F4F03B143EA}" type="presParOf" srcId="{BAFA6D1E-C573-2542-BFBA-7C3DFF23B22D}" destId="{F569E6F4-6A29-FD49-B655-63F09A81A1A2}" srcOrd="1" destOrd="0" presId="urn:microsoft.com/office/officeart/2016/7/layout/LinearArrowProcessNumbered"/>
    <dgm:cxn modelId="{456CFBCD-ACC9-B349-962D-ED94E801F884}" type="presParOf" srcId="{BAFA6D1E-C573-2542-BFBA-7C3DFF23B22D}" destId="{FA37929C-D0F6-084E-B34A-40A72DF49EDD}" srcOrd="2" destOrd="0" presId="urn:microsoft.com/office/officeart/2016/7/layout/LinearArrowProcessNumbered"/>
    <dgm:cxn modelId="{30423083-E778-004E-B233-B2DA58B13420}" type="presParOf" srcId="{BAFA6D1E-C573-2542-BFBA-7C3DFF23B22D}" destId="{3F15F0AC-E2AC-3E4B-B1A2-17FDD71CA141}" srcOrd="3" destOrd="0" presId="urn:microsoft.com/office/officeart/2016/7/layout/LinearArrowProcessNumbered"/>
    <dgm:cxn modelId="{7CD4D537-B0A5-624C-9BF3-76FCEFB5A8DE}" type="presParOf" srcId="{B26AF009-D85D-1541-A941-8F121CBCDCA1}" destId="{9607C342-C029-EF47-883F-B345BD2690CA}" srcOrd="2" destOrd="0" presId="urn:microsoft.com/office/officeart/2016/7/layout/LinearArrowProcessNumbered"/>
    <dgm:cxn modelId="{7EC53F1C-75F0-934E-A2FC-336564D788B6}" type="presParOf" srcId="{84766670-9629-CA4B-8B7B-C3F1C6A4DCE4}" destId="{DB32AE11-0817-E74E-9C9A-7661E3793A66}" srcOrd="5" destOrd="0" presId="urn:microsoft.com/office/officeart/2016/7/layout/LinearArrowProcessNumbered"/>
    <dgm:cxn modelId="{3422FC5E-6469-EE4B-8325-B43E33A6B184}" type="presParOf" srcId="{84766670-9629-CA4B-8B7B-C3F1C6A4DCE4}" destId="{E741133E-C52B-244F-ABB3-E91D7721C67D}" srcOrd="6" destOrd="0" presId="urn:microsoft.com/office/officeart/2016/7/layout/LinearArrowProcessNumbered"/>
    <dgm:cxn modelId="{BC57370E-A2FE-6C4A-9E0D-9DFE303A7F2A}" type="presParOf" srcId="{E741133E-C52B-244F-ABB3-E91D7721C67D}" destId="{CD712973-E881-504A-BB43-B3C8F4DD712C}" srcOrd="0" destOrd="0" presId="urn:microsoft.com/office/officeart/2016/7/layout/LinearArrowProcessNumbered"/>
    <dgm:cxn modelId="{75496DB2-91A4-1946-BECE-FF6BB98DD39E}" type="presParOf" srcId="{E741133E-C52B-244F-ABB3-E91D7721C67D}" destId="{10367D8E-99F8-0746-A646-02A05E66EAB9}" srcOrd="1" destOrd="0" presId="urn:microsoft.com/office/officeart/2016/7/layout/LinearArrowProcessNumbered"/>
    <dgm:cxn modelId="{21A0222B-3781-D54F-87B5-3B0E81F3B3D5}" type="presParOf" srcId="{10367D8E-99F8-0746-A646-02A05E66EAB9}" destId="{F34B4804-9733-814E-984F-15F52B807B8B}" srcOrd="0" destOrd="0" presId="urn:microsoft.com/office/officeart/2016/7/layout/LinearArrowProcessNumbered"/>
    <dgm:cxn modelId="{E971270F-1C38-FB48-9F7A-B2FB72E84849}" type="presParOf" srcId="{10367D8E-99F8-0746-A646-02A05E66EAB9}" destId="{A6784D8C-CFEE-424B-844F-ED2FD0262BC4}" srcOrd="1" destOrd="0" presId="urn:microsoft.com/office/officeart/2016/7/layout/LinearArrowProcessNumbered"/>
    <dgm:cxn modelId="{CA4EC217-261D-FE4A-B5C6-8E62857CEC80}" type="presParOf" srcId="{10367D8E-99F8-0746-A646-02A05E66EAB9}" destId="{C361CBA4-C042-5D4A-95A9-09030115609F}" srcOrd="2" destOrd="0" presId="urn:microsoft.com/office/officeart/2016/7/layout/LinearArrowProcessNumbered"/>
    <dgm:cxn modelId="{1FA2DBDF-30A4-984F-9E56-4E74C6816AEA}" type="presParOf" srcId="{10367D8E-99F8-0746-A646-02A05E66EAB9}" destId="{059B5E25-C767-7346-97E1-3C0DDD87AE09}" srcOrd="3" destOrd="0" presId="urn:microsoft.com/office/officeart/2016/7/layout/LinearArrowProcessNumbered"/>
    <dgm:cxn modelId="{93892D17-B23D-C44B-BBBA-78BF67D1444D}" type="presParOf" srcId="{E741133E-C52B-244F-ABB3-E91D7721C67D}" destId="{71E751B5-82C4-4B40-BDA6-263DDA2E3548}"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C5350-F47A-9C46-A46E-52BD7E36B090}">
      <dsp:nvSpPr>
        <dsp:cNvPr id="0" name=""/>
        <dsp:cNvSpPr/>
      </dsp:nvSpPr>
      <dsp:spPr>
        <a:xfrm>
          <a:off x="1832361" y="303429"/>
          <a:ext cx="4091178" cy="4091178"/>
        </a:xfrm>
        <a:prstGeom prst="pie">
          <a:avLst>
            <a:gd name="adj1" fmla="val 16200000"/>
            <a:gd name="adj2" fmla="val 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To find the </a:t>
          </a:r>
          <a:r>
            <a:rPr lang="en-IN" sz="1600" b="1" kern="1200" dirty="0"/>
            <a:t>difficulties </a:t>
          </a:r>
          <a:r>
            <a:rPr lang="en-US" sz="1600" kern="1200" dirty="0"/>
            <a:t>faced by the users who are using the </a:t>
          </a:r>
          <a:r>
            <a:rPr lang="en-US" sz="1600" kern="1200" dirty="0" err="1"/>
            <a:t>upi</a:t>
          </a:r>
          <a:r>
            <a:rPr lang="en-US" sz="1600" kern="1200" dirty="0"/>
            <a:t> payment apps .</a:t>
          </a:r>
          <a:endParaRPr lang="en-US" sz="1800" kern="1200" dirty="0"/>
        </a:p>
      </dsp:txBody>
      <dsp:txXfrm>
        <a:off x="3924706" y="1060296"/>
        <a:ext cx="1509839" cy="1217612"/>
      </dsp:txXfrm>
    </dsp:sp>
    <dsp:sp modelId="{0350513C-7CB8-9442-A645-5D07A72F2FC2}">
      <dsp:nvSpPr>
        <dsp:cNvPr id="0" name=""/>
        <dsp:cNvSpPr/>
      </dsp:nvSpPr>
      <dsp:spPr>
        <a:xfrm>
          <a:off x="1659947" y="475842"/>
          <a:ext cx="4091178" cy="4091178"/>
        </a:xfrm>
        <a:prstGeom prst="pie">
          <a:avLst>
            <a:gd name="adj1" fmla="val 0"/>
            <a:gd name="adj2" fmla="val 54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gpay</a:t>
          </a:r>
        </a:p>
      </dsp:txBody>
      <dsp:txXfrm>
        <a:off x="3778593" y="2594488"/>
        <a:ext cx="1509839" cy="1217612"/>
      </dsp:txXfrm>
    </dsp:sp>
    <dsp:sp modelId="{3540D45C-E23C-AC46-ACF6-267F70BBDEA5}">
      <dsp:nvSpPr>
        <dsp:cNvPr id="0" name=""/>
        <dsp:cNvSpPr/>
      </dsp:nvSpPr>
      <dsp:spPr>
        <a:xfrm>
          <a:off x="1659947" y="475842"/>
          <a:ext cx="4091178" cy="4091178"/>
        </a:xfrm>
        <a:prstGeom prst="pie">
          <a:avLst>
            <a:gd name="adj1" fmla="val 5400000"/>
            <a:gd name="adj2" fmla="val 10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Phonpe</a:t>
          </a:r>
        </a:p>
      </dsp:txBody>
      <dsp:txXfrm>
        <a:off x="2122640" y="2594488"/>
        <a:ext cx="1509839" cy="1217612"/>
      </dsp:txXfrm>
    </dsp:sp>
    <dsp:sp modelId="{7FEA184B-FF2C-FC4E-BC01-D4BF1133E566}">
      <dsp:nvSpPr>
        <dsp:cNvPr id="0" name=""/>
        <dsp:cNvSpPr/>
      </dsp:nvSpPr>
      <dsp:spPr>
        <a:xfrm>
          <a:off x="1659947" y="475842"/>
          <a:ext cx="4091178" cy="4091178"/>
        </a:xfrm>
        <a:prstGeom prst="pie">
          <a:avLst>
            <a:gd name="adj1" fmla="val 108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paytm</a:t>
          </a:r>
        </a:p>
      </dsp:txBody>
      <dsp:txXfrm>
        <a:off x="2122640" y="1230762"/>
        <a:ext cx="1509839" cy="1217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7C65B-CC39-974B-8B3A-A5BD337C7937}">
      <dsp:nvSpPr>
        <dsp:cNvPr id="0" name=""/>
        <dsp:cNvSpPr/>
      </dsp:nvSpPr>
      <dsp:spPr>
        <a:xfrm>
          <a:off x="41398" y="1659"/>
          <a:ext cx="4745521" cy="3013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FEA913-27A1-8546-8F77-51EB64B3883C}">
      <dsp:nvSpPr>
        <dsp:cNvPr id="0" name=""/>
        <dsp:cNvSpPr/>
      </dsp:nvSpPr>
      <dsp:spPr>
        <a:xfrm>
          <a:off x="568678" y="502575"/>
          <a:ext cx="4745521" cy="3013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we will divide the Feature Engineering part According to Numeric and Category DataType this will help me to Implement Solutions in a fast and better Way.</a:t>
          </a:r>
          <a:endParaRPr lang="en-US" sz="2700" kern="1200"/>
        </a:p>
      </dsp:txBody>
      <dsp:txXfrm>
        <a:off x="656938" y="590835"/>
        <a:ext cx="4569001" cy="2836886"/>
      </dsp:txXfrm>
    </dsp:sp>
    <dsp:sp modelId="{83DC43BD-80F0-B146-A0C1-1226A98A9A95}">
      <dsp:nvSpPr>
        <dsp:cNvPr id="0" name=""/>
        <dsp:cNvSpPr/>
      </dsp:nvSpPr>
      <dsp:spPr>
        <a:xfrm>
          <a:off x="5841480" y="1659"/>
          <a:ext cx="4745521" cy="3013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67E77C-9E7A-8A44-B2BA-0B58322020F0}">
      <dsp:nvSpPr>
        <dsp:cNvPr id="0" name=""/>
        <dsp:cNvSpPr/>
      </dsp:nvSpPr>
      <dsp:spPr>
        <a:xfrm>
          <a:off x="6368760" y="502575"/>
          <a:ext cx="4745521" cy="3013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Exploring Three Different UPI Companies under different umbrellas like usability, user interface, technical glitches and overall how satisfied the customers are with these apps.</a:t>
          </a:r>
          <a:endParaRPr lang="en-US" sz="2700" kern="1200" dirty="0"/>
        </a:p>
      </dsp:txBody>
      <dsp:txXfrm>
        <a:off x="6457020" y="590835"/>
        <a:ext cx="4569001" cy="283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C3497-0657-4949-BE39-4B984A72FFB9}">
      <dsp:nvSpPr>
        <dsp:cNvPr id="0" name=""/>
        <dsp:cNvSpPr/>
      </dsp:nvSpPr>
      <dsp:spPr>
        <a:xfrm>
          <a:off x="2465246" y="382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F2EDE-DB2E-44E3-A731-1F5F2A9BAA46}">
      <dsp:nvSpPr>
        <dsp:cNvPr id="0" name=""/>
        <dsp:cNvSpPr/>
      </dsp:nvSpPr>
      <dsp:spPr>
        <a:xfrm>
          <a:off x="2918621" y="457195"/>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0E8C9-8C10-4C05-B877-A8E2CED926A4}">
      <dsp:nvSpPr>
        <dsp:cNvPr id="0" name=""/>
        <dsp:cNvSpPr/>
      </dsp:nvSpPr>
      <dsp:spPr>
        <a:xfrm>
          <a:off x="1785183" y="279382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t>FEATURE ENGINEERING</a:t>
          </a:r>
        </a:p>
      </dsp:txBody>
      <dsp:txXfrm>
        <a:off x="1785183" y="2793821"/>
        <a:ext cx="3487500" cy="720000"/>
      </dsp:txXfrm>
    </dsp:sp>
    <dsp:sp modelId="{A9FFD3C2-8F2E-4587-AF95-30C6B4FE55EA}">
      <dsp:nvSpPr>
        <dsp:cNvPr id="0" name=""/>
        <dsp:cNvSpPr/>
      </dsp:nvSpPr>
      <dsp:spPr>
        <a:xfrm>
          <a:off x="6563058" y="382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632BA-BE4B-4CE4-8183-05C0028E4478}">
      <dsp:nvSpPr>
        <dsp:cNvPr id="0" name=""/>
        <dsp:cNvSpPr/>
      </dsp:nvSpPr>
      <dsp:spPr>
        <a:xfrm>
          <a:off x="7016433" y="457195"/>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A9895-CBB4-4979-A7BE-A0A52B906C34}">
      <dsp:nvSpPr>
        <dsp:cNvPr id="0" name=""/>
        <dsp:cNvSpPr/>
      </dsp:nvSpPr>
      <dsp:spPr>
        <a:xfrm>
          <a:off x="5882996" y="279382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t>EXPLORATORY DATA ANALYSIS</a:t>
          </a:r>
        </a:p>
      </dsp:txBody>
      <dsp:txXfrm>
        <a:off x="5882996" y="2793821"/>
        <a:ext cx="348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F567-3177-8248-952F-5C2ABC04BB9F}">
      <dsp:nvSpPr>
        <dsp:cNvPr id="0" name=""/>
        <dsp:cNvSpPr/>
      </dsp:nvSpPr>
      <dsp:spPr>
        <a:xfrm>
          <a:off x="0" y="74696"/>
          <a:ext cx="11155680" cy="16409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Feature engineering is the process of using domain knowledge to extract features from raw data</a:t>
          </a:r>
        </a:p>
      </dsp:txBody>
      <dsp:txXfrm>
        <a:off x="80103" y="154799"/>
        <a:ext cx="10995474" cy="1480718"/>
      </dsp:txXfrm>
    </dsp:sp>
    <dsp:sp modelId="{13B97EE4-04B4-1B40-B91F-A94AAC1C6346}">
      <dsp:nvSpPr>
        <dsp:cNvPr id="0" name=""/>
        <dsp:cNvSpPr/>
      </dsp:nvSpPr>
      <dsp:spPr>
        <a:xfrm>
          <a:off x="0" y="1802021"/>
          <a:ext cx="11155680" cy="1640924"/>
        </a:xfrm>
        <a:prstGeom prst="roundRect">
          <a:avLst/>
        </a:prstGeom>
        <a:solidFill>
          <a:schemeClr val="accent2">
            <a:hueOff val="-18607601"/>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motivation is to use these extra features to improve the quality of results from a machine learning process, compared with supplying only the raw data to the machine learning process</a:t>
          </a:r>
        </a:p>
      </dsp:txBody>
      <dsp:txXfrm>
        <a:off x="80103" y="1882124"/>
        <a:ext cx="10995474" cy="1480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8D985-BDAA-4B26-BBE6-4F0701D2C91F}">
      <dsp:nvSpPr>
        <dsp:cNvPr id="0" name=""/>
        <dsp:cNvSpPr/>
      </dsp:nvSpPr>
      <dsp:spPr>
        <a:xfrm>
          <a:off x="0" y="487782"/>
          <a:ext cx="5833345" cy="16978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0505A-9839-48B5-8C8B-42D39D88880E}">
      <dsp:nvSpPr>
        <dsp:cNvPr id="0" name=""/>
        <dsp:cNvSpPr/>
      </dsp:nvSpPr>
      <dsp:spPr>
        <a:xfrm>
          <a:off x="513595" y="869796"/>
          <a:ext cx="933810" cy="933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F4866A-CFCE-4741-AEB5-99408116726B}">
      <dsp:nvSpPr>
        <dsp:cNvPr id="0" name=""/>
        <dsp:cNvSpPr/>
      </dsp:nvSpPr>
      <dsp:spPr>
        <a:xfrm>
          <a:off x="1961001" y="5036"/>
          <a:ext cx="3872343" cy="2663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88" tIns="179688" rIns="179688" bIns="179688" numCol="1" spcCol="1270" anchor="ctr" anchorCtr="0">
          <a:noAutofit/>
        </a:bodyPr>
        <a:lstStyle/>
        <a:p>
          <a:pPr marL="0" lvl="0" indent="0" algn="l" defTabSz="800100">
            <a:lnSpc>
              <a:spcPct val="90000"/>
            </a:lnSpc>
            <a:spcBef>
              <a:spcPct val="0"/>
            </a:spcBef>
            <a:spcAft>
              <a:spcPct val="35000"/>
            </a:spcAft>
            <a:buNone/>
          </a:pPr>
          <a:r>
            <a:rPr lang="en-US" sz="1800" kern="1200" dirty="0"/>
            <a:t>In statistics, exploratory data analysis is </a:t>
          </a:r>
          <a:r>
            <a:rPr lang="en-US" sz="1800" b="1" kern="1200" dirty="0"/>
            <a:t>an approach of analyzing data sets to summarize their main characteristics, often using statistical graphics and other data visualization methods</a:t>
          </a:r>
          <a:endParaRPr lang="en-US" sz="1800" kern="1200" dirty="0"/>
        </a:p>
      </dsp:txBody>
      <dsp:txXfrm>
        <a:off x="1961001" y="5036"/>
        <a:ext cx="3872343" cy="2663328"/>
      </dsp:txXfrm>
    </dsp:sp>
    <dsp:sp modelId="{B4E3E3A7-0EDA-4FB1-8EFA-EB48EEAAD33F}">
      <dsp:nvSpPr>
        <dsp:cNvPr id="0" name=""/>
        <dsp:cNvSpPr/>
      </dsp:nvSpPr>
      <dsp:spPr>
        <a:xfrm>
          <a:off x="0" y="3524703"/>
          <a:ext cx="5833345" cy="16978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79346-0FC0-4EA4-AFF0-6643857A3D2E}">
      <dsp:nvSpPr>
        <dsp:cNvPr id="0" name=""/>
        <dsp:cNvSpPr/>
      </dsp:nvSpPr>
      <dsp:spPr>
        <a:xfrm>
          <a:off x="513595" y="3906716"/>
          <a:ext cx="933810" cy="933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BF82B4-AACB-4FB4-B3AA-C4CEE83D3185}">
      <dsp:nvSpPr>
        <dsp:cNvPr id="0" name=""/>
        <dsp:cNvSpPr/>
      </dsp:nvSpPr>
      <dsp:spPr>
        <a:xfrm>
          <a:off x="1961001" y="3092824"/>
          <a:ext cx="3872343" cy="2561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88" tIns="179688" rIns="179688" bIns="179688" numCol="1" spcCol="1270" anchor="ctr" anchorCtr="0">
          <a:noAutofit/>
        </a:bodyPr>
        <a:lstStyle/>
        <a:p>
          <a:pPr marL="0" lvl="0" indent="0" algn="l" defTabSz="800100">
            <a:lnSpc>
              <a:spcPct val="90000"/>
            </a:lnSpc>
            <a:spcBef>
              <a:spcPct val="0"/>
            </a:spcBef>
            <a:spcAft>
              <a:spcPct val="35000"/>
            </a:spcAft>
            <a:buNone/>
          </a:pPr>
          <a:r>
            <a:rPr lang="en-US" sz="1800" kern="1200" dirty="0"/>
            <a:t>Exploratory data analysis is generally cross-classified in two ways. First, each method is either </a:t>
          </a:r>
          <a:r>
            <a:rPr lang="en-US" sz="1800" b="1" kern="1200" dirty="0"/>
            <a:t>non-graphical or graphical</a:t>
          </a:r>
          <a:r>
            <a:rPr lang="en-US" sz="1800" kern="1200" dirty="0"/>
            <a:t>.</a:t>
          </a:r>
        </a:p>
      </dsp:txBody>
      <dsp:txXfrm>
        <a:off x="1961001" y="3092824"/>
        <a:ext cx="3872343" cy="2561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CC4A5-6066-CE49-A8E5-BCD425F2C10F}">
      <dsp:nvSpPr>
        <dsp:cNvPr id="0" name=""/>
        <dsp:cNvSpPr/>
      </dsp:nvSpPr>
      <dsp:spPr>
        <a:xfrm>
          <a:off x="1085849" y="452710"/>
          <a:ext cx="868680"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513E44-E923-A448-8CA0-6471F1E33DA4}">
      <dsp:nvSpPr>
        <dsp:cNvPr id="0" name=""/>
        <dsp:cNvSpPr/>
      </dsp:nvSpPr>
      <dsp:spPr>
        <a:xfrm>
          <a:off x="2006650" y="379777"/>
          <a:ext cx="99898" cy="187544"/>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B44D03-70FE-F046-A866-F9916FC915E0}">
      <dsp:nvSpPr>
        <dsp:cNvPr id="0" name=""/>
        <dsp:cNvSpPr/>
      </dsp:nvSpPr>
      <dsp:spPr>
        <a:xfrm>
          <a:off x="538817" y="14298"/>
          <a:ext cx="876895" cy="87689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28" tIns="34028" rIns="34028" bIns="3402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67235" y="142716"/>
        <a:ext cx="620059" cy="620059"/>
      </dsp:txXfrm>
    </dsp:sp>
    <dsp:sp modelId="{C32E8358-9822-A14E-BB34-05A06E6892E1}">
      <dsp:nvSpPr>
        <dsp:cNvPr id="0" name=""/>
        <dsp:cNvSpPr/>
      </dsp:nvSpPr>
      <dsp:spPr>
        <a:xfrm>
          <a:off x="0" y="1056714"/>
          <a:ext cx="195453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175" tIns="165100" rIns="154175" bIns="165100" numCol="1" spcCol="1270" anchor="t" anchorCtr="0">
          <a:noAutofit/>
        </a:bodyPr>
        <a:lstStyle/>
        <a:p>
          <a:pPr marL="0" lvl="0" indent="0" algn="l" defTabSz="622300">
            <a:lnSpc>
              <a:spcPct val="90000"/>
            </a:lnSpc>
            <a:spcBef>
              <a:spcPct val="0"/>
            </a:spcBef>
            <a:spcAft>
              <a:spcPct val="35000"/>
            </a:spcAft>
            <a:buNone/>
          </a:pPr>
          <a:r>
            <a:rPr lang="en-IN" sz="1400" kern="1200" dirty="0"/>
            <a:t>import pandas as pd</a:t>
          </a:r>
          <a:endParaRPr lang="en-US" sz="1400" kern="1200" dirty="0"/>
        </a:p>
      </dsp:txBody>
      <dsp:txXfrm>
        <a:off x="0" y="1447620"/>
        <a:ext cx="1954530" cy="1574694"/>
      </dsp:txXfrm>
    </dsp:sp>
    <dsp:sp modelId="{C3A9ED89-E469-D148-898D-9DE1AC46C0E7}">
      <dsp:nvSpPr>
        <dsp:cNvPr id="0" name=""/>
        <dsp:cNvSpPr/>
      </dsp:nvSpPr>
      <dsp:spPr>
        <a:xfrm>
          <a:off x="2171700" y="452921"/>
          <a:ext cx="1954530"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69DCE9-6406-444C-81C0-312D0B6067C7}">
      <dsp:nvSpPr>
        <dsp:cNvPr id="0" name=""/>
        <dsp:cNvSpPr/>
      </dsp:nvSpPr>
      <dsp:spPr>
        <a:xfrm>
          <a:off x="4178350" y="379953"/>
          <a:ext cx="99898" cy="187725"/>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FA767-511C-4E4B-ADE0-66FCE12D67CD}">
      <dsp:nvSpPr>
        <dsp:cNvPr id="0" name=""/>
        <dsp:cNvSpPr/>
      </dsp:nvSpPr>
      <dsp:spPr>
        <a:xfrm>
          <a:off x="2710517" y="14509"/>
          <a:ext cx="876895" cy="87689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28" tIns="34028" rIns="34028" bIns="3402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838935" y="142927"/>
        <a:ext cx="620059" cy="620059"/>
      </dsp:txXfrm>
    </dsp:sp>
    <dsp:sp modelId="{C9E6AD13-1936-1D46-A456-4C642F88A719}">
      <dsp:nvSpPr>
        <dsp:cNvPr id="0" name=""/>
        <dsp:cNvSpPr/>
      </dsp:nvSpPr>
      <dsp:spPr>
        <a:xfrm>
          <a:off x="2171700" y="1057216"/>
          <a:ext cx="195453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175" tIns="165100" rIns="154175" bIns="165100" numCol="1" spcCol="1270" anchor="t" anchorCtr="0">
          <a:noAutofit/>
        </a:bodyPr>
        <a:lstStyle/>
        <a:p>
          <a:pPr marL="0" lvl="0" indent="0" algn="l" defTabSz="755650">
            <a:lnSpc>
              <a:spcPct val="90000"/>
            </a:lnSpc>
            <a:spcBef>
              <a:spcPct val="0"/>
            </a:spcBef>
            <a:spcAft>
              <a:spcPct val="35000"/>
            </a:spcAft>
            <a:buNone/>
          </a:pPr>
          <a:r>
            <a:rPr lang="en-IN" sz="1700" kern="1200"/>
            <a:t>import numpy as np</a:t>
          </a:r>
          <a:endParaRPr lang="en-US" sz="1700" kern="1200"/>
        </a:p>
      </dsp:txBody>
      <dsp:txXfrm>
        <a:off x="2171700" y="1448122"/>
        <a:ext cx="1954530" cy="1574694"/>
      </dsp:txXfrm>
    </dsp:sp>
    <dsp:sp modelId="{ED4A5DD6-26C4-5145-BA6E-43C3BCACCB40}">
      <dsp:nvSpPr>
        <dsp:cNvPr id="0" name=""/>
        <dsp:cNvSpPr/>
      </dsp:nvSpPr>
      <dsp:spPr>
        <a:xfrm>
          <a:off x="4343400" y="452921"/>
          <a:ext cx="1954530"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69E6F4-6A29-FD49-B655-63F09A81A1A2}">
      <dsp:nvSpPr>
        <dsp:cNvPr id="0" name=""/>
        <dsp:cNvSpPr/>
      </dsp:nvSpPr>
      <dsp:spPr>
        <a:xfrm>
          <a:off x="6350050" y="379953"/>
          <a:ext cx="99898" cy="187725"/>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37929C-D0F6-084E-B34A-40A72DF49EDD}">
      <dsp:nvSpPr>
        <dsp:cNvPr id="0" name=""/>
        <dsp:cNvSpPr/>
      </dsp:nvSpPr>
      <dsp:spPr>
        <a:xfrm>
          <a:off x="4882217" y="14509"/>
          <a:ext cx="876895" cy="87689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28" tIns="34028" rIns="34028" bIns="3402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010635" y="142927"/>
        <a:ext cx="620059" cy="620059"/>
      </dsp:txXfrm>
    </dsp:sp>
    <dsp:sp modelId="{9607C342-C029-EF47-883F-B345BD2690CA}">
      <dsp:nvSpPr>
        <dsp:cNvPr id="0" name=""/>
        <dsp:cNvSpPr/>
      </dsp:nvSpPr>
      <dsp:spPr>
        <a:xfrm>
          <a:off x="4343400" y="1057216"/>
          <a:ext cx="195453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175" tIns="165100" rIns="154175" bIns="165100" numCol="1" spcCol="1270" anchor="t" anchorCtr="0">
          <a:noAutofit/>
        </a:bodyPr>
        <a:lstStyle/>
        <a:p>
          <a:pPr marL="0" lvl="0" indent="0" algn="l" defTabSz="755650">
            <a:lnSpc>
              <a:spcPct val="90000"/>
            </a:lnSpc>
            <a:spcBef>
              <a:spcPct val="0"/>
            </a:spcBef>
            <a:spcAft>
              <a:spcPct val="35000"/>
            </a:spcAft>
            <a:buNone/>
          </a:pPr>
          <a:r>
            <a:rPr lang="en-IN" sz="1700" kern="1200"/>
            <a:t>import matplotlib.pyplot as plt</a:t>
          </a:r>
          <a:endParaRPr lang="en-US" sz="1700" kern="1200"/>
        </a:p>
      </dsp:txBody>
      <dsp:txXfrm>
        <a:off x="4343400" y="1448122"/>
        <a:ext cx="1954530" cy="1574694"/>
      </dsp:txXfrm>
    </dsp:sp>
    <dsp:sp modelId="{F34B4804-9733-814E-984F-15F52B807B8B}">
      <dsp:nvSpPr>
        <dsp:cNvPr id="0" name=""/>
        <dsp:cNvSpPr/>
      </dsp:nvSpPr>
      <dsp:spPr>
        <a:xfrm>
          <a:off x="6515100" y="452921"/>
          <a:ext cx="977265"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61CBA4-C042-5D4A-95A9-09030115609F}">
      <dsp:nvSpPr>
        <dsp:cNvPr id="0" name=""/>
        <dsp:cNvSpPr/>
      </dsp:nvSpPr>
      <dsp:spPr>
        <a:xfrm>
          <a:off x="7053917" y="14509"/>
          <a:ext cx="876895" cy="87689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028" tIns="34028" rIns="34028" bIns="3402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182335" y="142927"/>
        <a:ext cx="620059" cy="620059"/>
      </dsp:txXfrm>
    </dsp:sp>
    <dsp:sp modelId="{71E751B5-82C4-4B40-BDA6-263DDA2E3548}">
      <dsp:nvSpPr>
        <dsp:cNvPr id="0" name=""/>
        <dsp:cNvSpPr/>
      </dsp:nvSpPr>
      <dsp:spPr>
        <a:xfrm>
          <a:off x="6515100" y="1057216"/>
          <a:ext cx="1954530"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175" tIns="165100" rIns="154175" bIns="165100" numCol="1" spcCol="1270" anchor="t" anchorCtr="0">
          <a:noAutofit/>
        </a:bodyPr>
        <a:lstStyle/>
        <a:p>
          <a:pPr marL="0" lvl="0" indent="0" algn="l" defTabSz="755650">
            <a:lnSpc>
              <a:spcPct val="90000"/>
            </a:lnSpc>
            <a:spcBef>
              <a:spcPct val="0"/>
            </a:spcBef>
            <a:spcAft>
              <a:spcPct val="35000"/>
            </a:spcAft>
            <a:buNone/>
          </a:pPr>
          <a:r>
            <a:rPr lang="en-IN" sz="1700" kern="1200"/>
            <a:t>import seaborn as sns</a:t>
          </a:r>
          <a:endParaRPr lang="en-US" sz="1700" kern="1200"/>
        </a:p>
      </dsp:txBody>
      <dsp:txXfrm>
        <a:off x="6515100" y="1448122"/>
        <a:ext cx="1954530" cy="157469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4/12/2022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78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4/12/2022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0270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4/12/2022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05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4/12/2022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9850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4/12/2022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1772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4/12/2022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3165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4/12/2022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172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4/12/2022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06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4/12/2022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2442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4/12/2022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4291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4/12/2022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3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4/12/2022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84018"/>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0" r:id="rId10"/>
    <p:sldLayoutId id="2147483669"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academia.edu/33812133/A_Review_on_Unified_Payment_Interface_UPI" TargetMode="External"/><Relationship Id="rId4" Type="http://schemas.openxmlformats.org/officeDocument/2006/relationships/hyperlink" Target="https://www.slideshare.net/SushantCheulkar/study-of-upi-payments"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tack of bank cards">
            <a:extLst>
              <a:ext uri="{FF2B5EF4-FFF2-40B4-BE49-F238E27FC236}">
                <a16:creationId xmlns:a16="http://schemas.microsoft.com/office/drawing/2014/main" id="{76FDA1E4-6397-406F-82D2-CE79C0E1E368}"/>
              </a:ext>
            </a:extLst>
          </p:cNvPr>
          <p:cNvPicPr>
            <a:picLocks noChangeAspect="1"/>
          </p:cNvPicPr>
          <p:nvPr/>
        </p:nvPicPr>
        <p:blipFill rotWithShape="1">
          <a:blip r:embed="rId2">
            <a:alphaModFix amt="40000"/>
          </a:blip>
          <a:srcRect t="5818" b="10227"/>
          <a:stretch/>
        </p:blipFill>
        <p:spPr>
          <a:xfrm>
            <a:off x="-2" y="-2"/>
            <a:ext cx="12192001" cy="6858001"/>
          </a:xfrm>
          <a:prstGeom prst="rect">
            <a:avLst/>
          </a:prstGeom>
        </p:spPr>
      </p:pic>
      <p:sp>
        <p:nvSpPr>
          <p:cNvPr id="2" name="Title 1">
            <a:extLst>
              <a:ext uri="{FF2B5EF4-FFF2-40B4-BE49-F238E27FC236}">
                <a16:creationId xmlns:a16="http://schemas.microsoft.com/office/drawing/2014/main" id="{B90FA2CE-665C-A84E-B652-3E8D855A09DC}"/>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UPI PAYMENT APP REVIEWS</a:t>
            </a:r>
          </a:p>
        </p:txBody>
      </p:sp>
      <p:sp>
        <p:nvSpPr>
          <p:cNvPr id="3" name="Subtitle 2">
            <a:extLst>
              <a:ext uri="{FF2B5EF4-FFF2-40B4-BE49-F238E27FC236}">
                <a16:creationId xmlns:a16="http://schemas.microsoft.com/office/drawing/2014/main" id="{71838249-84D5-5147-94E3-17FEBF332D2F}"/>
              </a:ext>
            </a:extLst>
          </p:cNvPr>
          <p:cNvSpPr>
            <a:spLocks noGrp="1"/>
          </p:cNvSpPr>
          <p:nvPr>
            <p:ph type="subTitle" idx="1"/>
          </p:nvPr>
        </p:nvSpPr>
        <p:spPr>
          <a:xfrm>
            <a:off x="517870" y="4482450"/>
            <a:ext cx="5040785" cy="1724029"/>
          </a:xfrm>
        </p:spPr>
        <p:txBody>
          <a:bodyPr anchor="t">
            <a:normAutofit/>
          </a:bodyPr>
          <a:lstStyle/>
          <a:p>
            <a:pPr indent="-228600">
              <a:lnSpc>
                <a:spcPct val="90000"/>
              </a:lnSpc>
              <a:buFont typeface="Arial" panose="020B0604020202020204" pitchFamily="34" charset="0"/>
              <a:buChar char="•"/>
            </a:pPr>
            <a:r>
              <a:rPr lang="en-US" sz="1500" dirty="0">
                <a:solidFill>
                  <a:srgbClr val="FFFFFF"/>
                </a:solidFill>
              </a:rPr>
              <a:t>2010030015-ANIL KUMAR</a:t>
            </a:r>
          </a:p>
          <a:p>
            <a:pPr indent="-228600">
              <a:lnSpc>
                <a:spcPct val="90000"/>
              </a:lnSpc>
              <a:buFont typeface="Arial" panose="020B0604020202020204" pitchFamily="34" charset="0"/>
              <a:buChar char="•"/>
            </a:pPr>
            <a:r>
              <a:rPr lang="en-US" sz="1500" dirty="0">
                <a:solidFill>
                  <a:srgbClr val="FFFFFF"/>
                </a:solidFill>
              </a:rPr>
              <a:t>2010030020-SAI RISHAL </a:t>
            </a:r>
          </a:p>
          <a:p>
            <a:pPr indent="-228600">
              <a:lnSpc>
                <a:spcPct val="90000"/>
              </a:lnSpc>
              <a:buFont typeface="Arial" panose="020B0604020202020204" pitchFamily="34" charset="0"/>
              <a:buChar char="•"/>
            </a:pPr>
            <a:r>
              <a:rPr lang="en-US" sz="1500" dirty="0">
                <a:solidFill>
                  <a:srgbClr val="FFFFFF"/>
                </a:solidFill>
              </a:rPr>
              <a:t>2010030090-KULLAI MADHUSAI</a:t>
            </a:r>
          </a:p>
          <a:p>
            <a:pPr indent="-228600">
              <a:lnSpc>
                <a:spcPct val="90000"/>
              </a:lnSpc>
              <a:buFont typeface="Arial" panose="020B0604020202020204" pitchFamily="34" charset="0"/>
              <a:buChar char="•"/>
            </a:pPr>
            <a:r>
              <a:rPr lang="en-US" sz="1500" dirty="0">
                <a:solidFill>
                  <a:srgbClr val="FFFFFF"/>
                </a:solidFill>
              </a:rPr>
              <a:t>2010030288-DILEEP SAI LAVU</a:t>
            </a:r>
          </a:p>
          <a:p>
            <a:pPr indent="-228600">
              <a:lnSpc>
                <a:spcPct val="90000"/>
              </a:lnSpc>
              <a:buFont typeface="Arial" panose="020B0604020202020204" pitchFamily="34" charset="0"/>
              <a:buChar char="•"/>
            </a:pPr>
            <a:r>
              <a:rPr lang="en-US" sz="1500" dirty="0">
                <a:solidFill>
                  <a:srgbClr val="FFFFFF"/>
                </a:solidFill>
              </a:rPr>
              <a:t>2010039002-JASHWANTH REDDY</a:t>
            </a:r>
          </a:p>
          <a:p>
            <a:pPr>
              <a:lnSpc>
                <a:spcPct val="90000"/>
              </a:lnSpc>
            </a:pPr>
            <a:endParaRPr lang="en-US" sz="1500" dirty="0">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03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4CD94A-4E7E-D240-B348-30B9E649FE0C}"/>
              </a:ext>
            </a:extLst>
          </p:cNvPr>
          <p:cNvSpPr>
            <a:spLocks noGrp="1"/>
          </p:cNvSpPr>
          <p:nvPr>
            <p:ph type="title"/>
          </p:nvPr>
        </p:nvSpPr>
        <p:spPr>
          <a:xfrm>
            <a:off x="517870" y="978408"/>
            <a:ext cx="5021182" cy="1709890"/>
          </a:xfrm>
        </p:spPr>
        <p:txBody>
          <a:bodyPr vert="horz" lIns="91440" tIns="45720" rIns="91440" bIns="45720" rtlCol="0" anchor="t">
            <a:normAutofit/>
          </a:bodyPr>
          <a:lstStyle/>
          <a:p>
            <a:r>
              <a:rPr lang="en-US">
                <a:solidFill>
                  <a:schemeClr val="tx2"/>
                </a:solidFill>
              </a:rPr>
              <a:t>DATA SETS</a:t>
            </a: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DB2BCDB4-321C-0441-957E-7D3212E2F87F}"/>
              </a:ext>
            </a:extLst>
          </p:cNvPr>
          <p:cNvPicPr>
            <a:picLocks noGrp="1" noChangeAspect="1"/>
          </p:cNvPicPr>
          <p:nvPr>
            <p:ph idx="1"/>
          </p:nvPr>
        </p:nvPicPr>
        <p:blipFill>
          <a:blip r:embed="rId2"/>
          <a:stretch>
            <a:fillRect/>
          </a:stretch>
        </p:blipFill>
        <p:spPr>
          <a:xfrm>
            <a:off x="517870" y="2603182"/>
            <a:ext cx="11156261" cy="3744777"/>
          </a:xfrm>
          <a:prstGeom prst="rect">
            <a:avLst/>
          </a:prstGeom>
        </p:spPr>
      </p:pic>
    </p:spTree>
    <p:extLst>
      <p:ext uri="{BB962C8B-B14F-4D97-AF65-F5344CB8AC3E}">
        <p14:creationId xmlns:p14="http://schemas.microsoft.com/office/powerpoint/2010/main" val="51626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erial view of a highway near the ocean">
            <a:extLst>
              <a:ext uri="{FF2B5EF4-FFF2-40B4-BE49-F238E27FC236}">
                <a16:creationId xmlns:a16="http://schemas.microsoft.com/office/drawing/2014/main" id="{BC7CF7C4-3CAC-4807-BAB5-0908077B7536}"/>
              </a:ext>
            </a:extLst>
          </p:cNvPr>
          <p:cNvPicPr>
            <a:picLocks noChangeAspect="1"/>
          </p:cNvPicPr>
          <p:nvPr/>
        </p:nvPicPr>
        <p:blipFill rotWithShape="1">
          <a:blip r:embed="rId2"/>
          <a:srcRect t="11824" r="-1" b="13157"/>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95FAE947-7211-4722-9026-8E874A8AD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6FB13-2A52-6245-8A2C-EEAD53183504}"/>
              </a:ext>
            </a:extLst>
          </p:cNvPr>
          <p:cNvSpPr>
            <a:spLocks noGrp="1"/>
          </p:cNvSpPr>
          <p:nvPr>
            <p:ph type="title"/>
          </p:nvPr>
        </p:nvSpPr>
        <p:spPr>
          <a:xfrm>
            <a:off x="6668532" y="4211442"/>
            <a:ext cx="5032105" cy="1924423"/>
          </a:xfrm>
        </p:spPr>
        <p:txBody>
          <a:bodyPr vert="horz" lIns="91440" tIns="45720" rIns="91440" bIns="45720" rtlCol="0" anchor="ctr">
            <a:normAutofit/>
          </a:bodyPr>
          <a:lstStyle/>
          <a:p>
            <a:pPr algn="r"/>
            <a:r>
              <a:rPr lang="en-US">
                <a:solidFill>
                  <a:srgbClr val="FFFFFF"/>
                </a:solidFill>
              </a:rPr>
              <a:t>THANKYOU</a:t>
            </a:r>
          </a:p>
        </p:txBody>
      </p:sp>
      <p:sp>
        <p:nvSpPr>
          <p:cNvPr id="17" name="Rectangle 16">
            <a:extLst>
              <a:ext uri="{FF2B5EF4-FFF2-40B4-BE49-F238E27FC236}">
                <a16:creationId xmlns:a16="http://schemas.microsoft.com/office/drawing/2014/main" id="{9853E504-CE7A-45E8-9030-0BFDACF83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8532"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3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6BC7-F517-B148-B7E5-DB67A8570EFB}"/>
              </a:ext>
            </a:extLst>
          </p:cNvPr>
          <p:cNvSpPr>
            <a:spLocks noGrp="1"/>
          </p:cNvSpPr>
          <p:nvPr>
            <p:ph type="title"/>
          </p:nvPr>
        </p:nvSpPr>
        <p:spPr>
          <a:xfrm>
            <a:off x="517870" y="508090"/>
            <a:ext cx="5234748" cy="780167"/>
          </a:xfrm>
        </p:spPr>
        <p:txBody>
          <a:bodyPr>
            <a:normAutofit fontScale="90000"/>
          </a:bodyPr>
          <a:lstStyle/>
          <a:p>
            <a:r>
              <a:rPr lang="en-US" dirty="0">
                <a:latin typeface="Algerian" pitchFamily="82" charset="77"/>
              </a:rPr>
              <a:t>INTRODUCTION</a:t>
            </a:r>
          </a:p>
        </p:txBody>
      </p:sp>
      <p:sp>
        <p:nvSpPr>
          <p:cNvPr id="16"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767975-8D62-3C43-9053-378C08A99A76}"/>
              </a:ext>
            </a:extLst>
          </p:cNvPr>
          <p:cNvSpPr>
            <a:spLocks noGrp="1"/>
          </p:cNvSpPr>
          <p:nvPr>
            <p:ph idx="1"/>
          </p:nvPr>
        </p:nvSpPr>
        <p:spPr>
          <a:xfrm>
            <a:off x="517870" y="1957388"/>
            <a:ext cx="8354668" cy="4231476"/>
          </a:xfrm>
        </p:spPr>
        <p:txBody>
          <a:bodyPr>
            <a:noAutofit/>
          </a:bodyPr>
          <a:lstStyle/>
          <a:p>
            <a:pPr marL="285750" indent="-285750">
              <a:buFont typeface="Wingdings" pitchFamily="2" charset="2"/>
              <a:buChar char="q"/>
            </a:pPr>
            <a:r>
              <a:rPr lang="en-IN" sz="1600" dirty="0"/>
              <a:t>Unified Payments Interface (UPI) is a system that powers multiple bank accounts into a single mobile application (of any participating bank), merging several banking features, seamless fund routing &amp; merchant payments into one hood. It also caters to the “Peer to Peer” collect request which can be scheduled and paid as per requirement and convenience.</a:t>
            </a:r>
          </a:p>
          <a:p>
            <a:pPr marL="285750" indent="-285750">
              <a:buFont typeface="Wingdings" pitchFamily="2" charset="2"/>
              <a:buChar char="q"/>
            </a:pPr>
            <a:r>
              <a:rPr lang="en-IN" sz="1600" dirty="0"/>
              <a:t>Looking forward, COVID-19 has provided a new opportunity for UPI and digital banking in general. India wants to decrease the amount of physical currency in circulation, and the pandemic has shown many people the virtues of online banking. For example, young adults wary of infecting their older parents have helped an older generation get on UPI and utilize everything it has to offer.</a:t>
            </a:r>
          </a:p>
          <a:p>
            <a:pPr marL="285750" indent="-285750">
              <a:buFont typeface="Wingdings" pitchFamily="2" charset="2"/>
              <a:buChar char="q"/>
            </a:pPr>
            <a:r>
              <a:rPr lang="en-IN" sz="1600" dirty="0"/>
              <a:t>UPI’s recent boom focuses back to the platform’s original goal: creating an even playing field for all people, regardless of background or socioeconomic status. In 10 or 20 years, it would not be surprising to see all banking conducted virtually. Therefore, it is crucial to create a solid infrastructure that eliminates a system of preferential treatment based on wealth. UPI is helping to fight that fight.</a:t>
            </a:r>
          </a:p>
          <a:p>
            <a:pPr>
              <a:lnSpc>
                <a:spcPct val="100000"/>
              </a:lnSpc>
            </a:pPr>
            <a:endParaRPr lang="en-US" sz="1600" dirty="0"/>
          </a:p>
        </p:txBody>
      </p:sp>
      <p:pic>
        <p:nvPicPr>
          <p:cNvPr id="4" name="Picture 4" descr="BHIM - Making India Cashless | Download BHIM App For Android &amp;amp;amp; iOS">
            <a:extLst>
              <a:ext uri="{FF2B5EF4-FFF2-40B4-BE49-F238E27FC236}">
                <a16:creationId xmlns:a16="http://schemas.microsoft.com/office/drawing/2014/main" id="{F3D59F85-2764-424B-A488-73D45A07F6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72524" y="657369"/>
            <a:ext cx="3419475" cy="543438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2">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6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41BB5C-7ABC-2C45-88E5-E7F9886A1459}"/>
              </a:ext>
            </a:extLst>
          </p:cNvPr>
          <p:cNvSpPr>
            <a:spLocks noGrp="1"/>
          </p:cNvSpPr>
          <p:nvPr>
            <p:ph type="title"/>
          </p:nvPr>
        </p:nvSpPr>
        <p:spPr>
          <a:xfrm>
            <a:off x="5539121" y="976160"/>
            <a:ext cx="6144230" cy="1934172"/>
          </a:xfrm>
        </p:spPr>
        <p:txBody>
          <a:bodyPr>
            <a:normAutofit/>
          </a:bodyPr>
          <a:lstStyle/>
          <a:p>
            <a:r>
              <a:rPr lang="en-US" dirty="0"/>
              <a:t>LITERATURE SURVEY</a:t>
            </a:r>
          </a:p>
        </p:txBody>
      </p:sp>
      <p:sp>
        <p:nvSpPr>
          <p:cNvPr id="17"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6" descr="Marker">
            <a:extLst>
              <a:ext uri="{FF2B5EF4-FFF2-40B4-BE49-F238E27FC236}">
                <a16:creationId xmlns:a16="http://schemas.microsoft.com/office/drawing/2014/main" id="{1823A333-7E7D-4C5C-9EC5-0E1A729E61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3" name="Content Placeholder 2">
            <a:extLst>
              <a:ext uri="{FF2B5EF4-FFF2-40B4-BE49-F238E27FC236}">
                <a16:creationId xmlns:a16="http://schemas.microsoft.com/office/drawing/2014/main" id="{FE05EC53-6C45-E742-B03E-69E9DC77E138}"/>
              </a:ext>
            </a:extLst>
          </p:cNvPr>
          <p:cNvSpPr>
            <a:spLocks noGrp="1"/>
          </p:cNvSpPr>
          <p:nvPr>
            <p:ph idx="1"/>
          </p:nvPr>
        </p:nvSpPr>
        <p:spPr>
          <a:xfrm>
            <a:off x="5539121" y="3172570"/>
            <a:ext cx="6144230" cy="3016294"/>
          </a:xfrm>
        </p:spPr>
        <p:txBody>
          <a:bodyPr>
            <a:normAutofit/>
          </a:bodyPr>
          <a:lstStyle/>
          <a:p>
            <a:pPr marL="342900" indent="-342900">
              <a:buFont typeface="Wingdings" pitchFamily="2" charset="2"/>
              <a:buChar char="Ø"/>
            </a:pPr>
            <a:r>
              <a:rPr lang="en-US" dirty="0">
                <a:hlinkClick r:id="rId4"/>
              </a:rPr>
              <a:t>https://www.slideshare.net/SushantCheulkar/study-of-upi-payments</a:t>
            </a:r>
            <a:endParaRPr lang="en-US" dirty="0"/>
          </a:p>
          <a:p>
            <a:pPr marL="342900" indent="-342900">
              <a:buFont typeface="Wingdings" pitchFamily="2" charset="2"/>
              <a:buChar char="Ø"/>
            </a:pPr>
            <a:r>
              <a:rPr lang="en-US" dirty="0">
                <a:hlinkClick r:id="rId5"/>
              </a:rPr>
              <a:t>https://www.academia.edu/33812133/A_Review_on_Unified_Payment_Interface_UPI</a:t>
            </a:r>
            <a:endParaRPr lang="en-US" dirty="0"/>
          </a:p>
          <a:p>
            <a:pPr marL="342900" indent="-342900">
              <a:buFont typeface="Wingdings" pitchFamily="2" charset="2"/>
              <a:buChar char="Ø"/>
            </a:pPr>
            <a:r>
              <a:rPr lang="en-US" dirty="0"/>
              <a:t>https://</a:t>
            </a:r>
            <a:r>
              <a:rPr lang="en-US" dirty="0" err="1"/>
              <a:t>www.irjet.net</a:t>
            </a:r>
            <a:r>
              <a:rPr lang="en-US" dirty="0"/>
              <a:t>/archives/V4/i6/IRJET-V4I6509.pdf</a:t>
            </a:r>
          </a:p>
        </p:txBody>
      </p:sp>
      <p:sp>
        <p:nvSpPr>
          <p:cNvPr id="19"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8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2CC2C3-BC07-9A45-9451-B459D06C6B25}"/>
              </a:ext>
            </a:extLst>
          </p:cNvPr>
          <p:cNvSpPr>
            <a:spLocks noGrp="1"/>
          </p:cNvSpPr>
          <p:nvPr>
            <p:ph type="title"/>
          </p:nvPr>
        </p:nvSpPr>
        <p:spPr>
          <a:xfrm>
            <a:off x="517870" y="976160"/>
            <a:ext cx="5021183" cy="2071840"/>
          </a:xfrm>
        </p:spPr>
        <p:txBody>
          <a:bodyPr>
            <a:normAutofit/>
          </a:bodyPr>
          <a:lstStyle/>
          <a:p>
            <a:r>
              <a:rPr lang="en-US" dirty="0"/>
              <a:t>PROBLEM STATEMENT</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274B9C-0A57-4EFB-937A-AAA05D3DA657}"/>
              </a:ext>
            </a:extLst>
          </p:cNvPr>
          <p:cNvGraphicFramePr>
            <a:graphicFrameLocks noGrp="1"/>
          </p:cNvGraphicFramePr>
          <p:nvPr>
            <p:ph idx="1"/>
            <p:extLst>
              <p:ext uri="{D42A27DB-BD31-4B8C-83A1-F6EECF244321}">
                <p14:modId xmlns:p14="http://schemas.microsoft.com/office/powerpoint/2010/main" val="676477171"/>
              </p:ext>
            </p:extLst>
          </p:nvPr>
        </p:nvGraphicFramePr>
        <p:xfrm>
          <a:off x="4100513" y="969963"/>
          <a:ext cx="7583487" cy="48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29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E152BD-715B-344D-A81A-39AB7AC4366F}"/>
              </a:ext>
            </a:extLst>
          </p:cNvPr>
          <p:cNvSpPr>
            <a:spLocks noGrp="1"/>
          </p:cNvSpPr>
          <p:nvPr>
            <p:ph type="title"/>
          </p:nvPr>
        </p:nvSpPr>
        <p:spPr>
          <a:xfrm>
            <a:off x="521208" y="976160"/>
            <a:ext cx="11155680" cy="1636411"/>
          </a:xfrm>
        </p:spPr>
        <p:txBody>
          <a:bodyPr>
            <a:normAutofit/>
          </a:bodyPr>
          <a:lstStyle/>
          <a:p>
            <a:r>
              <a:rPr lang="en-US" dirty="0"/>
              <a:t>SCOPE OF THE PRESENT WORK</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2B7F16C-A649-465E-89A6-A1B1627C6AA1}"/>
              </a:ext>
            </a:extLst>
          </p:cNvPr>
          <p:cNvGraphicFramePr>
            <a:graphicFrameLocks noGrp="1"/>
          </p:cNvGraphicFramePr>
          <p:nvPr>
            <p:ph idx="1"/>
            <p:extLst>
              <p:ext uri="{D42A27DB-BD31-4B8C-83A1-F6EECF244321}">
                <p14:modId xmlns:p14="http://schemas.microsoft.com/office/powerpoint/2010/main" val="381301381"/>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2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1F4D13-AE27-8849-8069-14F4B86F6680}"/>
              </a:ext>
            </a:extLst>
          </p:cNvPr>
          <p:cNvSpPr>
            <a:spLocks noGrp="1"/>
          </p:cNvSpPr>
          <p:nvPr>
            <p:ph type="title"/>
          </p:nvPr>
        </p:nvSpPr>
        <p:spPr>
          <a:xfrm>
            <a:off x="521208" y="976160"/>
            <a:ext cx="11155680" cy="1636411"/>
          </a:xfrm>
        </p:spPr>
        <p:txBody>
          <a:bodyPr>
            <a:normAutofit/>
          </a:bodyPr>
          <a:lstStyle/>
          <a:p>
            <a:r>
              <a:rPr lang="en-US" dirty="0"/>
              <a:t>STEPS TO SOLVE OUR PROJECT</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8E1BC4-5BF7-4538-A300-73E8AE0CA9B3}"/>
              </a:ext>
            </a:extLst>
          </p:cNvPr>
          <p:cNvGraphicFramePr>
            <a:graphicFrameLocks noGrp="1"/>
          </p:cNvGraphicFramePr>
          <p:nvPr>
            <p:ph idx="1"/>
            <p:extLst>
              <p:ext uri="{D42A27DB-BD31-4B8C-83A1-F6EECF244321}">
                <p14:modId xmlns:p14="http://schemas.microsoft.com/office/powerpoint/2010/main" val="281719767"/>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99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1208" y="976160"/>
            <a:ext cx="11155680" cy="1636411"/>
          </a:xfrm>
        </p:spPr>
        <p:txBody>
          <a:bodyPr>
            <a:normAutofit/>
          </a:bodyPr>
          <a:lstStyle/>
          <a:p>
            <a:pPr lvl="0">
              <a:defRPr cap="all"/>
            </a:pPr>
            <a:r>
              <a:rPr lang="en-US" dirty="0"/>
              <a:t>FEATURE ENGINEERING</a:t>
            </a:r>
          </a:p>
        </p:txBody>
      </p:sp>
      <p:sp>
        <p:nvSpPr>
          <p:cNvPr id="16"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7602873C-6D15-41A6-9A84-DB9C06CCFA77}"/>
              </a:ext>
            </a:extLst>
          </p:cNvPr>
          <p:cNvGraphicFramePr>
            <a:graphicFrameLocks noGrp="1"/>
          </p:cNvGraphicFramePr>
          <p:nvPr>
            <p:ph idx="1"/>
            <p:extLst>
              <p:ext uri="{D42A27DB-BD31-4B8C-83A1-F6EECF244321}">
                <p14:modId xmlns:p14="http://schemas.microsoft.com/office/powerpoint/2010/main" val="2394327611"/>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25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2947" y="657370"/>
            <a:ext cx="5021183" cy="1485756"/>
          </a:xfrm>
        </p:spPr>
        <p:txBody>
          <a:bodyPr>
            <a:normAutofit fontScale="90000"/>
          </a:bodyPr>
          <a:lstStyle/>
          <a:p>
            <a:pPr lvl="0">
              <a:defRPr cap="all"/>
            </a:pPr>
            <a:r>
              <a:rPr lang="en-US" sz="5000" dirty="0"/>
              <a:t>EXPLORATORY DATA ANALYSIS</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579C43D-398A-4A84-BBFD-FB816B3038FB}"/>
              </a:ext>
            </a:extLst>
          </p:cNvPr>
          <p:cNvGraphicFramePr>
            <a:graphicFrameLocks noGrp="1"/>
          </p:cNvGraphicFramePr>
          <p:nvPr>
            <p:ph idx="1"/>
            <p:extLst>
              <p:ext uri="{D42A27DB-BD31-4B8C-83A1-F6EECF244321}">
                <p14:modId xmlns:p14="http://schemas.microsoft.com/office/powerpoint/2010/main" val="3801911240"/>
              </p:ext>
            </p:extLst>
          </p:nvPr>
        </p:nvGraphicFramePr>
        <p:xfrm>
          <a:off x="648477" y="657369"/>
          <a:ext cx="5833345" cy="5659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96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4748C-8F04-874F-9630-8B73B368CC34}"/>
              </a:ext>
            </a:extLst>
          </p:cNvPr>
          <p:cNvSpPr>
            <a:spLocks noGrp="1"/>
          </p:cNvSpPr>
          <p:nvPr>
            <p:ph type="title"/>
          </p:nvPr>
        </p:nvSpPr>
        <p:spPr>
          <a:xfrm>
            <a:off x="517526" y="976160"/>
            <a:ext cx="8687143" cy="1934172"/>
          </a:xfrm>
        </p:spPr>
        <p:txBody>
          <a:bodyPr>
            <a:normAutofit/>
          </a:bodyPr>
          <a:lstStyle/>
          <a:p>
            <a:r>
              <a:rPr lang="en-US" dirty="0"/>
              <a:t>PYTHON PACKAGES USED FOR THE PROJECT</a:t>
            </a:r>
          </a:p>
        </p:txBody>
      </p:sp>
      <p:sp>
        <p:nvSpPr>
          <p:cNvPr id="11" name="Rectangle 10">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CD900F-25A1-4884-9097-784201A67212}"/>
              </a:ext>
            </a:extLst>
          </p:cNvPr>
          <p:cNvGraphicFramePr>
            <a:graphicFrameLocks noGrp="1"/>
          </p:cNvGraphicFramePr>
          <p:nvPr>
            <p:ph idx="1"/>
            <p:extLst>
              <p:ext uri="{D42A27DB-BD31-4B8C-83A1-F6EECF244321}">
                <p14:modId xmlns:p14="http://schemas.microsoft.com/office/powerpoint/2010/main" val="3545101943"/>
              </p:ext>
            </p:extLst>
          </p:nvPr>
        </p:nvGraphicFramePr>
        <p:xfrm>
          <a:off x="517526" y="3177072"/>
          <a:ext cx="8686800" cy="3037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33838"/>
      </p:ext>
    </p:extLst>
  </p:cSld>
  <p:clrMapOvr>
    <a:masterClrMapping/>
  </p:clrMapOvr>
</p:sld>
</file>

<file path=ppt/theme/theme1.xml><?xml version="1.0" encoding="utf-8"?>
<a:theme xmlns:a="http://schemas.openxmlformats.org/drawingml/2006/main" name="GestaltVTI">
  <a:themeElements>
    <a:clrScheme name="AnalogousFromRegularSeed_2SEEDS">
      <a:dk1>
        <a:srgbClr val="000000"/>
      </a:dk1>
      <a:lt1>
        <a:srgbClr val="FFFFFF"/>
      </a:lt1>
      <a:dk2>
        <a:srgbClr val="1A1D2F"/>
      </a:dk2>
      <a:lt2>
        <a:srgbClr val="F0F3F3"/>
      </a:lt2>
      <a:accent1>
        <a:srgbClr val="C62A26"/>
      </a:accent1>
      <a:accent2>
        <a:srgbClr val="D83877"/>
      </a:accent2>
      <a:accent3>
        <a:srgbClr val="D87E38"/>
      </a:accent3>
      <a:accent4>
        <a:srgbClr val="2680C6"/>
      </a:accent4>
      <a:accent5>
        <a:srgbClr val="384FD8"/>
      </a:accent5>
      <a:accent6>
        <a:srgbClr val="552BC7"/>
      </a:accent6>
      <a:hlink>
        <a:srgbClr val="349A9C"/>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Mesh</Template>
  <TotalTime>795</TotalTime>
  <Words>497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Bierstadt</vt:lpstr>
      <vt:lpstr>Wingdings</vt:lpstr>
      <vt:lpstr>GestaltVTI</vt:lpstr>
      <vt:lpstr>UPI PAYMENT APP REVIEWS</vt:lpstr>
      <vt:lpstr>INTRODUCTION</vt:lpstr>
      <vt:lpstr>LITERATURE SURVEY</vt:lpstr>
      <vt:lpstr>PROBLEM STATEMENT</vt:lpstr>
      <vt:lpstr>SCOPE OF THE PRESENT WORK</vt:lpstr>
      <vt:lpstr>STEPS TO SOLVE OUR PROJECT</vt:lpstr>
      <vt:lpstr>FEATURE ENGINEERING</vt:lpstr>
      <vt:lpstr>EXPLORATORY DATA ANALYSIS</vt:lpstr>
      <vt:lpstr>PYTHON PACKAGES USED FOR THE PROJECT</vt:lpstr>
      <vt:lpstr>DATA SETS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UPI PAYMENT APP REVIEWS</dc:title>
  <dc:creator>Bandaruanilkumar   . .</dc:creator>
  <cp:lastModifiedBy>bantireddy30@gmail.com</cp:lastModifiedBy>
  <cp:revision>6</cp:revision>
  <dcterms:created xsi:type="dcterms:W3CDTF">2022-03-07T09:54:59Z</dcterms:created>
  <dcterms:modified xsi:type="dcterms:W3CDTF">2022-04-12T13:26:56Z</dcterms:modified>
</cp:coreProperties>
</file>