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63A662-20CB-44A9-9151-E7E5FCA5831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A6151F29-5B16-4891-843B-C13C207478F4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6DF5C-F88C-4B3D-A6DE-805EA91FA125}" v="229" dt="2024-06-16T06:11:11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ranjevi anil Jada" userId="99d2f36e61b79d23" providerId="LiveId" clId="{0456DF5C-F88C-4B3D-A6DE-805EA91FA125}"/>
    <pc:docChg chg="undo custSel addSld modSld modMainMaster addSection">
      <pc:chgData name="Chiranjevi anil Jada" userId="99d2f36e61b79d23" providerId="LiveId" clId="{0456DF5C-F88C-4B3D-A6DE-805EA91FA125}" dt="2024-06-16T06:11:11.603" v="296"/>
      <pc:docMkLst>
        <pc:docMk/>
      </pc:docMkLst>
      <pc:sldChg chg="delSp modSp mod modTransition">
        <pc:chgData name="Chiranjevi anil Jada" userId="99d2f36e61b79d23" providerId="LiveId" clId="{0456DF5C-F88C-4B3D-A6DE-805EA91FA125}" dt="2024-06-16T06:10:22.852" v="228"/>
        <pc:sldMkLst>
          <pc:docMk/>
          <pc:sldMk cId="0" sldId="256"/>
        </pc:sldMkLst>
        <pc:spChg chg="del">
          <ac:chgData name="Chiranjevi anil Jada" userId="99d2f36e61b79d23" providerId="LiveId" clId="{0456DF5C-F88C-4B3D-A6DE-805EA91FA125}" dt="2024-06-16T05:45:13.962" v="0" actId="21"/>
          <ac:spMkLst>
            <pc:docMk/>
            <pc:sldMk cId="0" sldId="256"/>
            <ac:spMk id="7" creationId="{00000000-0000-0000-0000-000000000000}"/>
          </ac:spMkLst>
        </pc:spChg>
        <pc:spChg chg="mod">
          <ac:chgData name="Chiranjevi anil Jada" userId="99d2f36e61b79d23" providerId="LiveId" clId="{0456DF5C-F88C-4B3D-A6DE-805EA91FA125}" dt="2024-06-16T05:45:53.250" v="14" actId="20577"/>
          <ac:spMkLst>
            <pc:docMk/>
            <pc:sldMk cId="0" sldId="256"/>
            <ac:spMk id="9" creationId="{00000000-0000-0000-0000-000000000000}"/>
          </ac:spMkLst>
        </pc:spChg>
        <pc:picChg chg="mod">
          <ac:chgData name="Chiranjevi anil Jada" userId="99d2f36e61b79d23" providerId="LiveId" clId="{0456DF5C-F88C-4B3D-A6DE-805EA91FA125}" dt="2024-06-16T06:00:09.344" v="74" actId="1076"/>
          <ac:picMkLst>
            <pc:docMk/>
            <pc:sldMk cId="0" sldId="256"/>
            <ac:picMk id="4" creationId="{00000000-0000-0000-0000-000000000000}"/>
          </ac:picMkLst>
        </pc:picChg>
        <pc:picChg chg="del mod">
          <ac:chgData name="Chiranjevi anil Jada" userId="99d2f36e61b79d23" providerId="LiveId" clId="{0456DF5C-F88C-4B3D-A6DE-805EA91FA125}" dt="2024-06-16T05:45:25.085" v="2" actId="21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Chiranjevi anil Jada" userId="99d2f36e61b79d23" providerId="LiveId" clId="{0456DF5C-F88C-4B3D-A6DE-805EA91FA125}" dt="2024-06-16T05:45:59.919" v="15" actId="21"/>
          <ac:picMkLst>
            <pc:docMk/>
            <pc:sldMk cId="0" sldId="256"/>
            <ac:picMk id="10" creationId="{00000000-0000-0000-0000-000000000000}"/>
          </ac:picMkLst>
        </pc:picChg>
      </pc:sldChg>
      <pc:sldChg chg="delSp mod modTransition">
        <pc:chgData name="Chiranjevi anil Jada" userId="99d2f36e61b79d23" providerId="LiveId" clId="{0456DF5C-F88C-4B3D-A6DE-805EA91FA125}" dt="2024-06-16T06:10:32.775" v="235"/>
        <pc:sldMkLst>
          <pc:docMk/>
          <pc:sldMk cId="0" sldId="257"/>
        </pc:sldMkLst>
        <pc:picChg chg="del">
          <ac:chgData name="Chiranjevi anil Jada" userId="99d2f36e61b79d23" providerId="LiveId" clId="{0456DF5C-F88C-4B3D-A6DE-805EA91FA125}" dt="2024-06-16T05:47:09.558" v="16" actId="21"/>
          <ac:picMkLst>
            <pc:docMk/>
            <pc:sldMk cId="0" sldId="257"/>
            <ac:picMk id="21" creationId="{00000000-0000-0000-0000-000000000000}"/>
          </ac:picMkLst>
        </pc:picChg>
      </pc:sldChg>
      <pc:sldChg chg="delSp mod modTransition">
        <pc:chgData name="Chiranjevi anil Jada" userId="99d2f36e61b79d23" providerId="LiveId" clId="{0456DF5C-F88C-4B3D-A6DE-805EA91FA125}" dt="2024-06-16T06:10:38.057" v="241"/>
        <pc:sldMkLst>
          <pc:docMk/>
          <pc:sldMk cId="0" sldId="258"/>
        </pc:sldMkLst>
        <pc:picChg chg="del">
          <ac:chgData name="Chiranjevi anil Jada" userId="99d2f36e61b79d23" providerId="LiveId" clId="{0456DF5C-F88C-4B3D-A6DE-805EA91FA125}" dt="2024-06-16T05:47:51.135" v="17" actId="21"/>
          <ac:picMkLst>
            <pc:docMk/>
            <pc:sldMk cId="0" sldId="258"/>
            <ac:picMk id="14" creationId="{00000000-0000-0000-0000-000000000000}"/>
          </ac:picMkLst>
        </pc:picChg>
      </pc:sldChg>
      <pc:sldChg chg="delSp mod modTransition">
        <pc:chgData name="Chiranjevi anil Jada" userId="99d2f36e61b79d23" providerId="LiveId" clId="{0456DF5C-F88C-4B3D-A6DE-805EA91FA125}" dt="2024-06-16T06:10:43.046" v="247"/>
        <pc:sldMkLst>
          <pc:docMk/>
          <pc:sldMk cId="0" sldId="259"/>
        </pc:sldMkLst>
        <pc:picChg chg="del">
          <ac:chgData name="Chiranjevi anil Jada" userId="99d2f36e61b79d23" providerId="LiveId" clId="{0456DF5C-F88C-4B3D-A6DE-805EA91FA125}" dt="2024-06-16T05:48:21.566" v="18" actId="21"/>
          <ac:picMkLst>
            <pc:docMk/>
            <pc:sldMk cId="0" sldId="259"/>
            <ac:picMk id="16" creationId="{00000000-0000-0000-0000-000000000000}"/>
          </ac:picMkLst>
        </pc:picChg>
      </pc:sldChg>
      <pc:sldChg chg="delSp mod modTransition">
        <pc:chgData name="Chiranjevi anil Jada" userId="99d2f36e61b79d23" providerId="LiveId" clId="{0456DF5C-F88C-4B3D-A6DE-805EA91FA125}" dt="2024-06-16T06:10:53.337" v="258"/>
        <pc:sldMkLst>
          <pc:docMk/>
          <pc:sldMk cId="0" sldId="260"/>
        </pc:sldMkLst>
        <pc:picChg chg="del">
          <ac:chgData name="Chiranjevi anil Jada" userId="99d2f36e61b79d23" providerId="LiveId" clId="{0456DF5C-F88C-4B3D-A6DE-805EA91FA125}" dt="2024-06-16T05:48:54.408" v="19" actId="21"/>
          <ac:picMkLst>
            <pc:docMk/>
            <pc:sldMk cId="0" sldId="260"/>
            <ac:picMk id="15" creationId="{00000000-0000-0000-0000-000000000000}"/>
          </ac:picMkLst>
        </pc:picChg>
      </pc:sldChg>
      <pc:sldChg chg="delSp mod modTransition">
        <pc:chgData name="Chiranjevi anil Jada" userId="99d2f36e61b79d23" providerId="LiveId" clId="{0456DF5C-F88C-4B3D-A6DE-805EA91FA125}" dt="2024-06-16T06:10:48.179" v="251"/>
        <pc:sldMkLst>
          <pc:docMk/>
          <pc:sldMk cId="0" sldId="261"/>
        </pc:sldMkLst>
        <pc:picChg chg="del">
          <ac:chgData name="Chiranjevi anil Jada" userId="99d2f36e61b79d23" providerId="LiveId" clId="{0456DF5C-F88C-4B3D-A6DE-805EA91FA125}" dt="2024-06-16T05:49:55.560" v="20" actId="21"/>
          <ac:picMkLst>
            <pc:docMk/>
            <pc:sldMk cId="0" sldId="261"/>
            <ac:picMk id="22" creationId="{00000000-0000-0000-0000-000000000000}"/>
          </ac:picMkLst>
        </pc:picChg>
      </pc:sldChg>
      <pc:sldChg chg="delSp mod modTransition">
        <pc:chgData name="Chiranjevi anil Jada" userId="99d2f36e61b79d23" providerId="LiveId" clId="{0456DF5C-F88C-4B3D-A6DE-805EA91FA125}" dt="2024-06-16T06:11:01.374" v="277"/>
        <pc:sldMkLst>
          <pc:docMk/>
          <pc:sldMk cId="0" sldId="262"/>
        </pc:sldMkLst>
        <pc:picChg chg="del">
          <ac:chgData name="Chiranjevi anil Jada" userId="99d2f36e61b79d23" providerId="LiveId" clId="{0456DF5C-F88C-4B3D-A6DE-805EA91FA125}" dt="2024-06-16T05:50:46.416" v="21" actId="21"/>
          <ac:picMkLst>
            <pc:docMk/>
            <pc:sldMk cId="0" sldId="262"/>
            <ac:picMk id="14" creationId="{00000000-0000-0000-0000-000000000000}"/>
          </ac:picMkLst>
        </pc:picChg>
      </pc:sldChg>
      <pc:sldChg chg="delSp mod modTransition">
        <pc:chgData name="Chiranjevi anil Jada" userId="99d2f36e61b79d23" providerId="LiveId" clId="{0456DF5C-F88C-4B3D-A6DE-805EA91FA125}" dt="2024-06-16T06:11:05.121" v="283"/>
        <pc:sldMkLst>
          <pc:docMk/>
          <pc:sldMk cId="0" sldId="263"/>
        </pc:sldMkLst>
        <pc:picChg chg="del">
          <ac:chgData name="Chiranjevi anil Jada" userId="99d2f36e61b79d23" providerId="LiveId" clId="{0456DF5C-F88C-4B3D-A6DE-805EA91FA125}" dt="2024-06-16T05:51:37.280" v="22" actId="21"/>
          <ac:picMkLst>
            <pc:docMk/>
            <pc:sldMk cId="0" sldId="263"/>
            <ac:picMk id="15" creationId="{00000000-0000-0000-0000-000000000000}"/>
          </ac:picMkLst>
        </pc:picChg>
      </pc:sldChg>
      <pc:sldChg chg="delSp mod modTransition">
        <pc:chgData name="Chiranjevi anil Jada" userId="99d2f36e61b79d23" providerId="LiveId" clId="{0456DF5C-F88C-4B3D-A6DE-805EA91FA125}" dt="2024-06-16T06:11:08.806" v="289"/>
        <pc:sldMkLst>
          <pc:docMk/>
          <pc:sldMk cId="0" sldId="264"/>
        </pc:sldMkLst>
        <pc:picChg chg="del">
          <ac:chgData name="Chiranjevi anil Jada" userId="99d2f36e61b79d23" providerId="LiveId" clId="{0456DF5C-F88C-4B3D-A6DE-805EA91FA125}" dt="2024-06-16T05:52:07.203" v="23" actId="21"/>
          <ac:picMkLst>
            <pc:docMk/>
            <pc:sldMk cId="0" sldId="264"/>
            <ac:picMk id="7" creationId="{00000000-0000-0000-0000-000000000000}"/>
          </ac:picMkLst>
        </pc:picChg>
      </pc:sldChg>
      <pc:sldChg chg="addSp delSp modSp add mod modTransition">
        <pc:chgData name="Chiranjevi anil Jada" userId="99d2f36e61b79d23" providerId="LiveId" clId="{0456DF5C-F88C-4B3D-A6DE-805EA91FA125}" dt="2024-06-16T06:11:11.603" v="296"/>
        <pc:sldMkLst>
          <pc:docMk/>
          <pc:sldMk cId="362306491" sldId="265"/>
        </pc:sldMkLst>
        <pc:spChg chg="del">
          <ac:chgData name="Chiranjevi anil Jada" userId="99d2f36e61b79d23" providerId="LiveId" clId="{0456DF5C-F88C-4B3D-A6DE-805EA91FA125}" dt="2024-06-16T05:52:50.130" v="26" actId="21"/>
          <ac:spMkLst>
            <pc:docMk/>
            <pc:sldMk cId="362306491" sldId="265"/>
            <ac:spMk id="5" creationId="{00000000-0000-0000-0000-000000000000}"/>
          </ac:spMkLst>
        </pc:spChg>
        <pc:spChg chg="del">
          <ac:chgData name="Chiranjevi anil Jada" userId="99d2f36e61b79d23" providerId="LiveId" clId="{0456DF5C-F88C-4B3D-A6DE-805EA91FA125}" dt="2024-06-16T05:52:45.061" v="25" actId="21"/>
          <ac:spMkLst>
            <pc:docMk/>
            <pc:sldMk cId="362306491" sldId="265"/>
            <ac:spMk id="6" creationId="{00000000-0000-0000-0000-000000000000}"/>
          </ac:spMkLst>
        </pc:spChg>
        <pc:spChg chg="add del mod">
          <ac:chgData name="Chiranjevi anil Jada" userId="99d2f36e61b79d23" providerId="LiveId" clId="{0456DF5C-F88C-4B3D-A6DE-805EA91FA125}" dt="2024-06-16T05:58:56.641" v="71" actId="21"/>
          <ac:spMkLst>
            <pc:docMk/>
            <pc:sldMk cId="362306491" sldId="265"/>
            <ac:spMk id="7" creationId="{4E37D3C1-1CA2-4B3F-8513-AE8C14DDB701}"/>
          </ac:spMkLst>
        </pc:spChg>
        <pc:picChg chg="del">
          <ac:chgData name="Chiranjevi anil Jada" userId="99d2f36e61b79d23" providerId="LiveId" clId="{0456DF5C-F88C-4B3D-A6DE-805EA91FA125}" dt="2024-06-16T05:52:52.013" v="27" actId="21"/>
          <ac:picMkLst>
            <pc:docMk/>
            <pc:sldMk cId="362306491" sldId="265"/>
            <ac:picMk id="4" creationId="{00000000-0000-0000-0000-000000000000}"/>
          </ac:picMkLst>
        </pc:picChg>
        <pc:picChg chg="add mod">
          <ac:chgData name="Chiranjevi anil Jada" userId="99d2f36e61b79d23" providerId="LiveId" clId="{0456DF5C-F88C-4B3D-A6DE-805EA91FA125}" dt="2024-06-16T05:59:04.469" v="73" actId="14100"/>
          <ac:picMkLst>
            <pc:docMk/>
            <pc:sldMk cId="362306491" sldId="265"/>
            <ac:picMk id="1026" creationId="{26219309-9A60-171E-236A-59CF6CE88625}"/>
          </ac:picMkLst>
        </pc:picChg>
      </pc:sldChg>
      <pc:sldMasterChg chg="modTransition modSldLayout">
        <pc:chgData name="Chiranjevi anil Jada" userId="99d2f36e61b79d23" providerId="LiveId" clId="{0456DF5C-F88C-4B3D-A6DE-805EA91FA125}" dt="2024-06-16T06:09:36.739" v="195"/>
        <pc:sldMasterMkLst>
          <pc:docMk/>
          <pc:sldMasterMk cId="3297725192" sldId="2147483686"/>
        </pc:sldMasterMkLst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478402978" sldId="2147483687"/>
          </pc:sldLayoutMkLst>
        </pc:sldLayoutChg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3195905241" sldId="2147483688"/>
          </pc:sldLayoutMkLst>
        </pc:sldLayoutChg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4238547000" sldId="2147483689"/>
          </pc:sldLayoutMkLst>
        </pc:sldLayoutChg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583864509" sldId="2147483690"/>
          </pc:sldLayoutMkLst>
        </pc:sldLayoutChg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3725823694" sldId="2147483691"/>
          </pc:sldLayoutMkLst>
        </pc:sldLayoutChg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2311804787" sldId="2147483692"/>
          </pc:sldLayoutMkLst>
        </pc:sldLayoutChg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1614112823" sldId="2147483693"/>
          </pc:sldLayoutMkLst>
        </pc:sldLayoutChg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976526593" sldId="2147483694"/>
          </pc:sldLayoutMkLst>
        </pc:sldLayoutChg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255549799" sldId="2147483695"/>
          </pc:sldLayoutMkLst>
        </pc:sldLayoutChg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3837180928" sldId="2147483696"/>
          </pc:sldLayoutMkLst>
        </pc:sldLayoutChg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466200063" sldId="2147483697"/>
          </pc:sldLayoutMkLst>
        </pc:sldLayoutChg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1703814401" sldId="2147483698"/>
          </pc:sldLayoutMkLst>
        </pc:sldLayoutChg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3510280227" sldId="2147483699"/>
          </pc:sldLayoutMkLst>
        </pc:sldLayoutChg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614319201" sldId="2147483700"/>
          </pc:sldLayoutMkLst>
        </pc:sldLayoutChg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3007858137" sldId="2147483701"/>
          </pc:sldLayoutMkLst>
        </pc:sldLayoutChg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452766187" sldId="2147483702"/>
          </pc:sldLayoutMkLst>
        </pc:sldLayoutChg>
        <pc:sldLayoutChg chg="modTransition">
          <pc:chgData name="Chiranjevi anil Jada" userId="99d2f36e61b79d23" providerId="LiveId" clId="{0456DF5C-F88C-4B3D-A6DE-805EA91FA125}" dt="2024-06-16T06:09:36.739" v="195"/>
          <pc:sldLayoutMkLst>
            <pc:docMk/>
            <pc:sldMasterMk cId="3297725192" sldId="2147483686"/>
            <pc:sldLayoutMk cId="4179981864" sldId="214748370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57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029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809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62000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144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2802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192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581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661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98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052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470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645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236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047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128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265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97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2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27742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17062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Resume Parsing System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420314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will explore the workings of a resume parsing system, leveraging Natural Language Processing (NLP) techniques to analyze and extract valuable information from resumes.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6786086" y="5669994"/>
            <a:ext cx="270360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J Chiranjevi Anil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192210426</a:t>
            </a: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curtains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19309-9A60-171E-236A-59CF6CE88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0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rism isInverted="1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35707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Natural Language Processing (NLP) Techniques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4400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193250" y="3523417"/>
            <a:ext cx="18942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4400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Tokenization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920490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process of breaking down text into individual words or units, known as tokens.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4400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1543" y="3523417"/>
            <a:ext cx="18942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440073"/>
            <a:ext cx="293751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Part-of-Speech Tagging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920490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Assigning grammatical categories (e.g., noun, verb, adjective) to each token in the text.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3923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3250" y="5475684"/>
            <a:ext cx="18942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392341"/>
            <a:ext cx="32192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Named Entity Recognition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872758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Identifying and classifying entities like names, locations, and organizations within the text.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3923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81543" y="5475684"/>
            <a:ext cx="18942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Sentiment Analysis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872758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Determining the emotional tone and subjective opinions expressed in the resume.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split orient="vert"/>
      </p:transition>
    </mc:Choice>
    <mc:Fallback>
      <p:transition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72233"/>
            <a:ext cx="85798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Preprocessing and Extraction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220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Cleaning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491389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Removing noise, inconsistencies, and irrelevant information from the resume data.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5024318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may involve handling formatting issues, removing special characters, and standardizing the data.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743932" y="29220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Transformation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743932" y="3491389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Converting the raw text data into a structured format suitable for analysis and processing.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743932" y="5024318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may involve converting dates, addresses, and other relevant information into standardized formats.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449872" y="29220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Feature Extraction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9449872" y="3491389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Identifying and extracting relevant features from the resume data, such as skills, experience, and education.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449872" y="5024318"/>
            <a:ext cx="31563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These features will be used for further analysis and matching.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dissolve/>
      </p:transition>
    </mc:Choice>
    <mc:Fallback>
      <p:transition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2430"/>
            </a:avLst>
          </a:prstGeom>
          <a:solidFill>
            <a:srgbClr val="000018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972151"/>
            <a:ext cx="69407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Resume Parsing Algorithms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2999780"/>
            <a:ext cx="3518059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0163" y="42217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Rule-Based Parsing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260163" y="4702135"/>
            <a:ext cx="307371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Utilizing predefined rules and patterns to identify and extract information from resumes.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052" y="2999780"/>
            <a:ext cx="3518178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778222" y="42217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5778222" y="4702135"/>
            <a:ext cx="307383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Training models on a labeled dataset of resumes to learn patterns and predict information.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229" y="2999780"/>
            <a:ext cx="3518178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296400" y="42217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Deep Learning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9296400" y="4702135"/>
            <a:ext cx="307383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Employing neural networks to process and understand complex language structures in resumes.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prism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48815"/>
            <a:ext cx="72328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Skill Extraction and Matching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087529"/>
            <a:ext cx="10554414" cy="3193137"/>
          </a:xfrm>
          <a:prstGeom prst="roundRect">
            <a:avLst>
              <a:gd name="adj" fmla="val 313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3095149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3236000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Keyword Extraction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236000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Identifying relevant keywords and skills from the resume text.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4043363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4184213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Skill Matching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184213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Comparing extracted skills with job requirements to find suitable candidates.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4991576"/>
            <a:ext cx="10539174" cy="12814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513242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Semantic Similarity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132427"/>
            <a:ext cx="482143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Determining the degree of similarity between extracted skills and job requirements, taking into account synonyms and related concepts.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Bar dir="vert"/>
      </p:transition>
    </mc:Choice>
    <mc:Fallback>
      <p:transition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91910"/>
            <a:ext cx="727376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Resume Scoring and Ranking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44310" y="2019538"/>
            <a:ext cx="44410" cy="5218152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49715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26945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71741" y="2352794"/>
            <a:ext cx="18942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2417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Candidate Scoring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2722126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Assigning numerical scores to each candidate based on their skills, experience, and other factors.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31059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40828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71741" y="4166235"/>
            <a:ext cx="18942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Ranking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535567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Sorting candidates based on their scores to identify the most qualified candidates for the job.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612403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5896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71741" y="5979676"/>
            <a:ext cx="18942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58685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Shortlisting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349008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Creating a shortlist of the top-ranked candidates for further review and consideration.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ll/>
      </p:transition>
    </mc:Choice>
    <mc:Fallback>
      <p:transition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416493"/>
            <a:ext cx="57826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Recruitment Processes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555206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3328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Interview Scheduling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813221"/>
            <a:ext cx="329588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Automating the scheduling of interviews with shortlisted candidates.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555206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3328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Feedback Collection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813221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Gathering feedback from interviewers on candidates' performance.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555206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3328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Offer Generation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813221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Generating personalized job offers based on candidates' qualifications and expectations.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honeycomb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883331"/>
            <a:ext cx="82581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Applicant Tracking and Reporting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910959"/>
            <a:ext cx="4542115" cy="1939766"/>
          </a:xfrm>
          <a:prstGeom prst="roundRect">
            <a:avLst>
              <a:gd name="adj" fmla="val 515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0590" y="31407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Applicant Database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0590" y="3621167"/>
            <a:ext cx="408253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Maintaining a centralized database of all applicants, including their resumes and application status.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2910959"/>
            <a:ext cx="4542115" cy="1939766"/>
          </a:xfrm>
          <a:prstGeom prst="roundRect">
            <a:avLst>
              <a:gd name="adj" fmla="val 515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84876" y="31407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Progress Tracking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84876" y="3621167"/>
            <a:ext cx="408253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Monitoring the progress of candidates through the recruitment process.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072896"/>
            <a:ext cx="9306401" cy="1273254"/>
          </a:xfrm>
          <a:prstGeom prst="roundRect">
            <a:avLst>
              <a:gd name="adj" fmla="val 785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0590" y="53026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Reporting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20590" y="5783104"/>
            <a:ext cx="884682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Generating reports on recruitment metrics, such as time-to-hire and candidate flow.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flip dir="r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58722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Conclusion and Future Enhancements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4309229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Resume parsing systems are continuously evolving with advancements in NLP and AI. Future enhancements may include incorporating advanced language models, improved skill extraction techniques, and integration with other recruitment technologies.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peelOff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511</Words>
  <Application>Microsoft Office PowerPoint</Application>
  <PresentationFormat>Custom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Roboto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Chiranjevi anil Jada</cp:lastModifiedBy>
  <cp:revision>1</cp:revision>
  <dcterms:created xsi:type="dcterms:W3CDTF">2024-06-16T05:44:10Z</dcterms:created>
  <dcterms:modified xsi:type="dcterms:W3CDTF">2024-06-16T06:11:15Z</dcterms:modified>
</cp:coreProperties>
</file>