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5"/>
  </p:notesMasterIdLst>
  <p:handoutMasterIdLst>
    <p:handoutMasterId r:id="rId16"/>
  </p:handoutMasterIdLst>
  <p:sldIdLst>
    <p:sldId id="318" r:id="rId5"/>
    <p:sldId id="296" r:id="rId6"/>
    <p:sldId id="306" r:id="rId7"/>
    <p:sldId id="319" r:id="rId8"/>
    <p:sldId id="323" r:id="rId9"/>
    <p:sldId id="324" r:id="rId10"/>
    <p:sldId id="325" r:id="rId11"/>
    <p:sldId id="329" r:id="rId12"/>
    <p:sldId id="313" r:id="rId13"/>
    <p:sldId id="32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93D3D9"/>
    <a:srgbClr val="AAD6FF"/>
    <a:srgbClr val="B2C8CD"/>
    <a:srgbClr val="CCD8D6"/>
    <a:srgbClr val="A9D7D9"/>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44AD8-535C-478E-AF1B-9BE7BA1CFC23}" v="13" dt="2024-07-24T16:54:21.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879" autoAdjust="0"/>
  </p:normalViewPr>
  <p:slideViewPr>
    <p:cSldViewPr snapToGrid="0">
      <p:cViewPr varScale="1">
        <p:scale>
          <a:sx n="82" d="100"/>
          <a:sy n="82" d="100"/>
        </p:scale>
        <p:origin x="71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njevi anil Jada" userId="99d2f36e61b79d23" providerId="LiveId" clId="{3E244AD8-535C-478E-AF1B-9BE7BA1CFC23}"/>
    <pc:docChg chg="undo redo custSel delSld modSld">
      <pc:chgData name="Chiranjevi anil Jada" userId="99d2f36e61b79d23" providerId="LiveId" clId="{3E244AD8-535C-478E-AF1B-9BE7BA1CFC23}" dt="2024-07-24T17:00:17.973" v="257" actId="2711"/>
      <pc:docMkLst>
        <pc:docMk/>
      </pc:docMkLst>
      <pc:sldChg chg="delSp modSp mod">
        <pc:chgData name="Chiranjevi anil Jada" userId="99d2f36e61b79d23" providerId="LiveId" clId="{3E244AD8-535C-478E-AF1B-9BE7BA1CFC23}" dt="2024-07-24T16:59:07.223" v="248" actId="1076"/>
        <pc:sldMkLst>
          <pc:docMk/>
          <pc:sldMk cId="1859527893" sldId="296"/>
        </pc:sldMkLst>
        <pc:spChg chg="mod">
          <ac:chgData name="Chiranjevi anil Jada" userId="99d2f36e61b79d23" providerId="LiveId" clId="{3E244AD8-535C-478E-AF1B-9BE7BA1CFC23}" dt="2024-07-24T16:59:07.223" v="248" actId="1076"/>
          <ac:spMkLst>
            <pc:docMk/>
            <pc:sldMk cId="1859527893" sldId="296"/>
            <ac:spMk id="2" creationId="{912DF434-28DB-4621-A497-D62C41CE0419}"/>
          </ac:spMkLst>
        </pc:spChg>
        <pc:spChg chg="mod">
          <ac:chgData name="Chiranjevi anil Jada" userId="99d2f36e61b79d23" providerId="LiveId" clId="{3E244AD8-535C-478E-AF1B-9BE7BA1CFC23}" dt="2024-07-24T16:58:52.481" v="246" actId="14100"/>
          <ac:spMkLst>
            <pc:docMk/>
            <pc:sldMk cId="1859527893" sldId="296"/>
            <ac:spMk id="3" creationId="{22788C46-D0BC-4307-AE55-7601A139E7CB}"/>
          </ac:spMkLst>
        </pc:spChg>
        <pc:spChg chg="del">
          <ac:chgData name="Chiranjevi anil Jada" userId="99d2f36e61b79d23" providerId="LiveId" clId="{3E244AD8-535C-478E-AF1B-9BE7BA1CFC23}" dt="2024-07-24T16:58:59.342" v="247" actId="21"/>
          <ac:spMkLst>
            <pc:docMk/>
            <pc:sldMk cId="1859527893" sldId="296"/>
            <ac:spMk id="6" creationId="{662884A3-BD82-0FC6-A582-54DD17DBCB4A}"/>
          </ac:spMkLst>
        </pc:spChg>
      </pc:sldChg>
      <pc:sldChg chg="delSp modSp mod">
        <pc:chgData name="Chiranjevi anil Jada" userId="99d2f36e61b79d23" providerId="LiveId" clId="{3E244AD8-535C-478E-AF1B-9BE7BA1CFC23}" dt="2024-07-24T16:59:19.249" v="249" actId="21"/>
        <pc:sldMkLst>
          <pc:docMk/>
          <pc:sldMk cId="1732999477" sldId="306"/>
        </pc:sldMkLst>
        <pc:spChg chg="mod">
          <ac:chgData name="Chiranjevi anil Jada" userId="99d2f36e61b79d23" providerId="LiveId" clId="{3E244AD8-535C-478E-AF1B-9BE7BA1CFC23}" dt="2024-07-24T16:23:48.464" v="123" actId="20577"/>
          <ac:spMkLst>
            <pc:docMk/>
            <pc:sldMk cId="1732999477" sldId="306"/>
            <ac:spMk id="3" creationId="{1A585715-2793-160B-269E-D9516C84D73A}"/>
          </ac:spMkLst>
        </pc:spChg>
        <pc:spChg chg="del">
          <ac:chgData name="Chiranjevi anil Jada" userId="99d2f36e61b79d23" providerId="LiveId" clId="{3E244AD8-535C-478E-AF1B-9BE7BA1CFC23}" dt="2024-07-24T16:59:19.249" v="249" actId="21"/>
          <ac:spMkLst>
            <pc:docMk/>
            <pc:sldMk cId="1732999477" sldId="306"/>
            <ac:spMk id="5" creationId="{0108060B-6C9E-CFFF-55DE-F0D645C094DC}"/>
          </ac:spMkLst>
        </pc:spChg>
      </pc:sldChg>
      <pc:sldChg chg="delSp modSp mod">
        <pc:chgData name="Chiranjevi anil Jada" userId="99d2f36e61b79d23" providerId="LiveId" clId="{3E244AD8-535C-478E-AF1B-9BE7BA1CFC23}" dt="2024-07-24T17:00:17.973" v="257" actId="2711"/>
        <pc:sldMkLst>
          <pc:docMk/>
          <pc:sldMk cId="2068121164" sldId="313"/>
        </pc:sldMkLst>
        <pc:spChg chg="del">
          <ac:chgData name="Chiranjevi anil Jada" userId="99d2f36e61b79d23" providerId="LiveId" clId="{3E244AD8-535C-478E-AF1B-9BE7BA1CFC23}" dt="2024-07-24T17:00:01.365" v="255" actId="21"/>
          <ac:spMkLst>
            <pc:docMk/>
            <pc:sldMk cId="2068121164" sldId="313"/>
            <ac:spMk id="8" creationId="{7130094C-EC6A-E6F3-2E57-202E962AAC87}"/>
          </ac:spMkLst>
        </pc:spChg>
        <pc:spChg chg="mod">
          <ac:chgData name="Chiranjevi anil Jada" userId="99d2f36e61b79d23" providerId="LiveId" clId="{3E244AD8-535C-478E-AF1B-9BE7BA1CFC23}" dt="2024-07-24T17:00:17.973" v="257" actId="2711"/>
          <ac:spMkLst>
            <pc:docMk/>
            <pc:sldMk cId="2068121164" sldId="313"/>
            <ac:spMk id="23" creationId="{BD44AB6C-3364-9BF6-A0E6-F92AB42A1074}"/>
          </ac:spMkLst>
        </pc:spChg>
      </pc:sldChg>
      <pc:sldChg chg="del">
        <pc:chgData name="Chiranjevi anil Jada" userId="99d2f36e61b79d23" providerId="LiveId" clId="{3E244AD8-535C-478E-AF1B-9BE7BA1CFC23}" dt="2024-07-24T16:51:05.200" v="217" actId="2696"/>
        <pc:sldMkLst>
          <pc:docMk/>
          <pc:sldMk cId="58893715" sldId="315"/>
        </pc:sldMkLst>
      </pc:sldChg>
      <pc:sldChg chg="modSp mod">
        <pc:chgData name="Chiranjevi anil Jada" userId="99d2f36e61b79d23" providerId="LiveId" clId="{3E244AD8-535C-478E-AF1B-9BE7BA1CFC23}" dt="2024-07-22T06:55:18.486" v="32" actId="20577"/>
        <pc:sldMkLst>
          <pc:docMk/>
          <pc:sldMk cId="1755158064" sldId="318"/>
        </pc:sldMkLst>
        <pc:spChg chg="mod">
          <ac:chgData name="Chiranjevi anil Jada" userId="99d2f36e61b79d23" providerId="LiveId" clId="{3E244AD8-535C-478E-AF1B-9BE7BA1CFC23}" dt="2024-07-22T06:55:18.486" v="32" actId="20577"/>
          <ac:spMkLst>
            <pc:docMk/>
            <pc:sldMk cId="1755158064" sldId="318"/>
            <ac:spMk id="6" creationId="{0153C0ED-B6A3-4390-2DFF-78AA8063CC00}"/>
          </ac:spMkLst>
        </pc:spChg>
      </pc:sldChg>
      <pc:sldChg chg="delSp modSp mod">
        <pc:chgData name="Chiranjevi anil Jada" userId="99d2f36e61b79d23" providerId="LiveId" clId="{3E244AD8-535C-478E-AF1B-9BE7BA1CFC23}" dt="2024-07-24T16:59:25.900" v="250" actId="21"/>
        <pc:sldMkLst>
          <pc:docMk/>
          <pc:sldMk cId="1871418936" sldId="319"/>
        </pc:sldMkLst>
        <pc:spChg chg="mod">
          <ac:chgData name="Chiranjevi anil Jada" userId="99d2f36e61b79d23" providerId="LiveId" clId="{3E244AD8-535C-478E-AF1B-9BE7BA1CFC23}" dt="2024-07-24T16:25:15.283" v="126" actId="1076"/>
          <ac:spMkLst>
            <pc:docMk/>
            <pc:sldMk cId="1871418936" sldId="319"/>
            <ac:spMk id="2" creationId="{56002655-34DF-25F9-4640-B2CE5329AD1A}"/>
          </ac:spMkLst>
        </pc:spChg>
        <pc:spChg chg="del">
          <ac:chgData name="Chiranjevi anil Jada" userId="99d2f36e61b79d23" providerId="LiveId" clId="{3E244AD8-535C-478E-AF1B-9BE7BA1CFC23}" dt="2024-07-24T16:59:25.900" v="250" actId="21"/>
          <ac:spMkLst>
            <pc:docMk/>
            <pc:sldMk cId="1871418936" sldId="319"/>
            <ac:spMk id="5" creationId="{0108060B-6C9E-CFFF-55DE-F0D645C094DC}"/>
          </ac:spMkLst>
        </pc:spChg>
        <pc:spChg chg="mod">
          <ac:chgData name="Chiranjevi anil Jada" userId="99d2f36e61b79d23" providerId="LiveId" clId="{3E244AD8-535C-478E-AF1B-9BE7BA1CFC23}" dt="2024-07-24T16:54:21.037" v="225" actId="14100"/>
          <ac:spMkLst>
            <pc:docMk/>
            <pc:sldMk cId="1871418936" sldId="319"/>
            <ac:spMk id="7" creationId="{138B92C7-3330-06E4-C840-DDA472734DE3}"/>
          </ac:spMkLst>
        </pc:spChg>
      </pc:sldChg>
      <pc:sldChg chg="del">
        <pc:chgData name="Chiranjevi anil Jada" userId="99d2f36e61b79d23" providerId="LiveId" clId="{3E244AD8-535C-478E-AF1B-9BE7BA1CFC23}" dt="2024-07-24T16:42:35.233" v="188" actId="2696"/>
        <pc:sldMkLst>
          <pc:docMk/>
          <pc:sldMk cId="1740671581" sldId="321"/>
        </pc:sldMkLst>
      </pc:sldChg>
      <pc:sldChg chg="addSp delSp modSp mod">
        <pc:chgData name="Chiranjevi anil Jada" userId="99d2f36e61b79d23" providerId="LiveId" clId="{3E244AD8-535C-478E-AF1B-9BE7BA1CFC23}" dt="2024-07-24T16:59:34.733" v="251" actId="21"/>
        <pc:sldMkLst>
          <pc:docMk/>
          <pc:sldMk cId="1258875329" sldId="323"/>
        </pc:sldMkLst>
        <pc:spChg chg="mod">
          <ac:chgData name="Chiranjevi anil Jada" userId="99d2f36e61b79d23" providerId="LiveId" clId="{3E244AD8-535C-478E-AF1B-9BE7BA1CFC23}" dt="2024-07-22T06:58:23.172" v="48" actId="1076"/>
          <ac:spMkLst>
            <pc:docMk/>
            <pc:sldMk cId="1258875329" sldId="323"/>
            <ac:spMk id="2" creationId="{56002655-34DF-25F9-4640-B2CE5329AD1A}"/>
          </ac:spMkLst>
        </pc:spChg>
        <pc:spChg chg="add mod">
          <ac:chgData name="Chiranjevi anil Jada" userId="99d2f36e61b79d23" providerId="LiveId" clId="{3E244AD8-535C-478E-AF1B-9BE7BA1CFC23}" dt="2024-07-22T07:00:44.060" v="68" actId="2711"/>
          <ac:spMkLst>
            <pc:docMk/>
            <pc:sldMk cId="1258875329" sldId="323"/>
            <ac:spMk id="3" creationId="{3D789F4F-C070-DE9A-8F03-F6B419266E4F}"/>
          </ac:spMkLst>
        </pc:spChg>
        <pc:spChg chg="add mod">
          <ac:chgData name="Chiranjevi anil Jada" userId="99d2f36e61b79d23" providerId="LiveId" clId="{3E244AD8-535C-478E-AF1B-9BE7BA1CFC23}" dt="2024-07-24T16:30:58.866" v="143" actId="255"/>
          <ac:spMkLst>
            <pc:docMk/>
            <pc:sldMk cId="1258875329" sldId="323"/>
            <ac:spMk id="4" creationId="{0BE8215B-F985-86F4-C6AA-02FDD5151308}"/>
          </ac:spMkLst>
        </pc:spChg>
        <pc:spChg chg="del">
          <ac:chgData name="Chiranjevi anil Jada" userId="99d2f36e61b79d23" providerId="LiveId" clId="{3E244AD8-535C-478E-AF1B-9BE7BA1CFC23}" dt="2024-07-24T16:59:34.733" v="251" actId="21"/>
          <ac:spMkLst>
            <pc:docMk/>
            <pc:sldMk cId="1258875329" sldId="323"/>
            <ac:spMk id="5" creationId="{0108060B-6C9E-CFFF-55DE-F0D645C094DC}"/>
          </ac:spMkLst>
        </pc:spChg>
        <pc:spChg chg="add mod">
          <ac:chgData name="Chiranjevi anil Jada" userId="99d2f36e61b79d23" providerId="LiveId" clId="{3E244AD8-535C-478E-AF1B-9BE7BA1CFC23}" dt="2024-07-24T16:30:52.179" v="142" actId="255"/>
          <ac:spMkLst>
            <pc:docMk/>
            <pc:sldMk cId="1258875329" sldId="323"/>
            <ac:spMk id="6" creationId="{5E24B55E-5E0E-87D4-D7BF-A22C91147935}"/>
          </ac:spMkLst>
        </pc:spChg>
        <pc:spChg chg="mod">
          <ac:chgData name="Chiranjevi anil Jada" userId="99d2f36e61b79d23" providerId="LiveId" clId="{3E244AD8-535C-478E-AF1B-9BE7BA1CFC23}" dt="2024-07-24T16:30:01.899" v="137" actId="255"/>
          <ac:spMkLst>
            <pc:docMk/>
            <pc:sldMk cId="1258875329" sldId="323"/>
            <ac:spMk id="7" creationId="{6B91D191-CDD1-FD8D-0182-26098A3E14A8}"/>
          </ac:spMkLst>
        </pc:spChg>
        <pc:spChg chg="add mod">
          <ac:chgData name="Chiranjevi anil Jada" userId="99d2f36e61b79d23" providerId="LiveId" clId="{3E244AD8-535C-478E-AF1B-9BE7BA1CFC23}" dt="2024-07-22T07:03:27.474" v="99" actId="207"/>
          <ac:spMkLst>
            <pc:docMk/>
            <pc:sldMk cId="1258875329" sldId="323"/>
            <ac:spMk id="8" creationId="{8A0AB258-4F41-FFEA-EEA0-98259A363194}"/>
          </ac:spMkLst>
        </pc:spChg>
      </pc:sldChg>
      <pc:sldChg chg="delSp modSp mod">
        <pc:chgData name="Chiranjevi anil Jada" userId="99d2f36e61b79d23" providerId="LiveId" clId="{3E244AD8-535C-478E-AF1B-9BE7BA1CFC23}" dt="2024-07-24T16:59:42.677" v="252" actId="21"/>
        <pc:sldMkLst>
          <pc:docMk/>
          <pc:sldMk cId="4214482841" sldId="324"/>
        </pc:sldMkLst>
        <pc:spChg chg="mod">
          <ac:chgData name="Chiranjevi anil Jada" userId="99d2f36e61b79d23" providerId="LiveId" clId="{3E244AD8-535C-478E-AF1B-9BE7BA1CFC23}" dt="2024-07-24T16:33:14.231" v="147" actId="1076"/>
          <ac:spMkLst>
            <pc:docMk/>
            <pc:sldMk cId="4214482841" sldId="324"/>
            <ac:spMk id="2" creationId="{56002655-34DF-25F9-4640-B2CE5329AD1A}"/>
          </ac:spMkLst>
        </pc:spChg>
        <pc:spChg chg="mod">
          <ac:chgData name="Chiranjevi anil Jada" userId="99d2f36e61b79d23" providerId="LiveId" clId="{3E244AD8-535C-478E-AF1B-9BE7BA1CFC23}" dt="2024-07-24T16:39:41.410" v="174" actId="207"/>
          <ac:spMkLst>
            <pc:docMk/>
            <pc:sldMk cId="4214482841" sldId="324"/>
            <ac:spMk id="4" creationId="{1E011092-44AF-DEE5-BABE-AED791A95704}"/>
          </ac:spMkLst>
        </pc:spChg>
        <pc:spChg chg="del">
          <ac:chgData name="Chiranjevi anil Jada" userId="99d2f36e61b79d23" providerId="LiveId" clId="{3E244AD8-535C-478E-AF1B-9BE7BA1CFC23}" dt="2024-07-24T16:59:42.677" v="252" actId="21"/>
          <ac:spMkLst>
            <pc:docMk/>
            <pc:sldMk cId="4214482841" sldId="324"/>
            <ac:spMk id="5" creationId="{0108060B-6C9E-CFFF-55DE-F0D645C094DC}"/>
          </ac:spMkLst>
        </pc:spChg>
      </pc:sldChg>
      <pc:sldChg chg="delSp modSp mod">
        <pc:chgData name="Chiranjevi anil Jada" userId="99d2f36e61b79d23" providerId="LiveId" clId="{3E244AD8-535C-478E-AF1B-9BE7BA1CFC23}" dt="2024-07-24T16:59:48.127" v="253" actId="21"/>
        <pc:sldMkLst>
          <pc:docMk/>
          <pc:sldMk cId="1542697941" sldId="325"/>
        </pc:sldMkLst>
        <pc:spChg chg="mod">
          <ac:chgData name="Chiranjevi anil Jada" userId="99d2f36e61b79d23" providerId="LiveId" clId="{3E244AD8-535C-478E-AF1B-9BE7BA1CFC23}" dt="2024-07-24T16:36:23.156" v="159" actId="14100"/>
          <ac:spMkLst>
            <pc:docMk/>
            <pc:sldMk cId="1542697941" sldId="325"/>
            <ac:spMk id="2" creationId="{56002655-34DF-25F9-4640-B2CE5329AD1A}"/>
          </ac:spMkLst>
        </pc:spChg>
        <pc:spChg chg="del">
          <ac:chgData name="Chiranjevi anil Jada" userId="99d2f36e61b79d23" providerId="LiveId" clId="{3E244AD8-535C-478E-AF1B-9BE7BA1CFC23}" dt="2024-07-24T16:59:48.127" v="253" actId="21"/>
          <ac:spMkLst>
            <pc:docMk/>
            <pc:sldMk cId="1542697941" sldId="325"/>
            <ac:spMk id="5" creationId="{0108060B-6C9E-CFFF-55DE-F0D645C094DC}"/>
          </ac:spMkLst>
        </pc:spChg>
        <pc:spChg chg="mod">
          <ac:chgData name="Chiranjevi anil Jada" userId="99d2f36e61b79d23" providerId="LiveId" clId="{3E244AD8-535C-478E-AF1B-9BE7BA1CFC23}" dt="2024-07-24T16:40:15.297" v="178" actId="123"/>
          <ac:spMkLst>
            <pc:docMk/>
            <pc:sldMk cId="1542697941" sldId="325"/>
            <ac:spMk id="6" creationId="{E6E6452B-C759-8D35-D64D-A4A9923FCA0D}"/>
          </ac:spMkLst>
        </pc:spChg>
      </pc:sldChg>
      <pc:sldChg chg="delSp mod">
        <pc:chgData name="Chiranjevi anil Jada" userId="99d2f36e61b79d23" providerId="LiveId" clId="{3E244AD8-535C-478E-AF1B-9BE7BA1CFC23}" dt="2024-07-24T17:00:09.542" v="256" actId="21"/>
        <pc:sldMkLst>
          <pc:docMk/>
          <pc:sldMk cId="3264496475" sldId="327"/>
        </pc:sldMkLst>
        <pc:spChg chg="del">
          <ac:chgData name="Chiranjevi anil Jada" userId="99d2f36e61b79d23" providerId="LiveId" clId="{3E244AD8-535C-478E-AF1B-9BE7BA1CFC23}" dt="2024-07-24T17:00:09.542" v="256" actId="21"/>
          <ac:spMkLst>
            <pc:docMk/>
            <pc:sldMk cId="3264496475" sldId="327"/>
            <ac:spMk id="5" creationId="{5A83CE6B-0330-E3C9-726E-DD17EA4D03C6}"/>
          </ac:spMkLst>
        </pc:spChg>
      </pc:sldChg>
      <pc:sldChg chg="addSp delSp modSp del mod">
        <pc:chgData name="Chiranjevi anil Jada" userId="99d2f36e61b79d23" providerId="LiveId" clId="{3E244AD8-535C-478E-AF1B-9BE7BA1CFC23}" dt="2024-07-24T16:42:02.363" v="187" actId="2696"/>
        <pc:sldMkLst>
          <pc:docMk/>
          <pc:sldMk cId="1917500667" sldId="328"/>
        </pc:sldMkLst>
        <pc:spChg chg="del">
          <ac:chgData name="Chiranjevi anil Jada" userId="99d2f36e61b79d23" providerId="LiveId" clId="{3E244AD8-535C-478E-AF1B-9BE7BA1CFC23}" dt="2024-07-24T16:41:45.464" v="183" actId="21"/>
          <ac:spMkLst>
            <pc:docMk/>
            <pc:sldMk cId="1917500667" sldId="328"/>
            <ac:spMk id="2" creationId="{56002655-34DF-25F9-4640-B2CE5329AD1A}"/>
          </ac:spMkLst>
        </pc:spChg>
        <pc:spChg chg="add del mod">
          <ac:chgData name="Chiranjevi anil Jada" userId="99d2f36e61b79d23" providerId="LiveId" clId="{3E244AD8-535C-478E-AF1B-9BE7BA1CFC23}" dt="2024-07-24T16:41:40.583" v="182" actId="21"/>
          <ac:spMkLst>
            <pc:docMk/>
            <pc:sldMk cId="1917500667" sldId="328"/>
            <ac:spMk id="3" creationId="{6480C440-3ABE-A13A-ACA1-3DE205765D95}"/>
          </ac:spMkLst>
        </pc:spChg>
        <pc:spChg chg="del mod">
          <ac:chgData name="Chiranjevi anil Jada" userId="99d2f36e61b79d23" providerId="LiveId" clId="{3E244AD8-535C-478E-AF1B-9BE7BA1CFC23}" dt="2024-07-24T16:41:55.527" v="186" actId="21"/>
          <ac:spMkLst>
            <pc:docMk/>
            <pc:sldMk cId="1917500667" sldId="328"/>
            <ac:spMk id="5" creationId="{0108060B-6C9E-CFFF-55DE-F0D645C094DC}"/>
          </ac:spMkLst>
        </pc:spChg>
        <pc:spChg chg="del">
          <ac:chgData name="Chiranjevi anil Jada" userId="99d2f36e61b79d23" providerId="LiveId" clId="{3E244AD8-535C-478E-AF1B-9BE7BA1CFC23}" dt="2024-07-24T16:41:31.195" v="181" actId="21"/>
          <ac:spMkLst>
            <pc:docMk/>
            <pc:sldMk cId="1917500667" sldId="328"/>
            <ac:spMk id="6" creationId="{E6E6452B-C759-8D35-D64D-A4A9923FCA0D}"/>
          </ac:spMkLst>
        </pc:spChg>
        <pc:spChg chg="add del mod">
          <ac:chgData name="Chiranjevi anil Jada" userId="99d2f36e61b79d23" providerId="LiveId" clId="{3E244AD8-535C-478E-AF1B-9BE7BA1CFC23}" dt="2024-07-24T16:41:49.274" v="184" actId="21"/>
          <ac:spMkLst>
            <pc:docMk/>
            <pc:sldMk cId="1917500667" sldId="328"/>
            <ac:spMk id="7" creationId="{3A55C046-EDDA-BC56-FECF-5D3E304C0AE6}"/>
          </ac:spMkLst>
        </pc:spChg>
      </pc:sldChg>
      <pc:sldChg chg="delSp modSp mod">
        <pc:chgData name="Chiranjevi anil Jada" userId="99d2f36e61b79d23" providerId="LiveId" clId="{3E244AD8-535C-478E-AF1B-9BE7BA1CFC23}" dt="2024-07-24T16:59:55.152" v="254" actId="21"/>
        <pc:sldMkLst>
          <pc:docMk/>
          <pc:sldMk cId="350052029" sldId="329"/>
        </pc:sldMkLst>
        <pc:spChg chg="del">
          <ac:chgData name="Chiranjevi anil Jada" userId="99d2f36e61b79d23" providerId="LiveId" clId="{3E244AD8-535C-478E-AF1B-9BE7BA1CFC23}" dt="2024-07-24T16:59:55.152" v="254" actId="21"/>
          <ac:spMkLst>
            <pc:docMk/>
            <pc:sldMk cId="350052029" sldId="329"/>
            <ac:spMk id="5" creationId="{0108060B-6C9E-CFFF-55DE-F0D645C094DC}"/>
          </ac:spMkLst>
        </pc:spChg>
        <pc:spChg chg="mod">
          <ac:chgData name="Chiranjevi anil Jada" userId="99d2f36e61b79d23" providerId="LiveId" clId="{3E244AD8-535C-478E-AF1B-9BE7BA1CFC23}" dt="2024-07-24T16:40:28.938" v="180" actId="255"/>
          <ac:spMkLst>
            <pc:docMk/>
            <pc:sldMk cId="350052029" sldId="329"/>
            <ac:spMk id="6" creationId="{E6E6452B-C759-8D35-D64D-A4A9923FCA0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7/24/2024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8" name="Picture 7" descr="A picture containing text, plant&#10;&#10;Description automatically generated">
            <a:extLst>
              <a:ext uri="{FF2B5EF4-FFF2-40B4-BE49-F238E27FC236}">
                <a16:creationId xmlns:a16="http://schemas.microsoft.com/office/drawing/2014/main" id="{3F780C44-9482-03CC-BED5-01EBF39B66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9" name="Oval 8">
            <a:extLst>
              <a:ext uri="{FF2B5EF4-FFF2-40B4-BE49-F238E27FC236}">
                <a16:creationId xmlns:a16="http://schemas.microsoft.com/office/drawing/2014/main" id="{C9F2800B-3AF4-822E-9F5F-AA33999FF6E8}"/>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9A9C83D-DE27-CF99-74D9-096844930A28}"/>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597F0FDE-150A-FBBE-F510-657E5E3F39B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2" name="Oval 11">
            <a:extLst>
              <a:ext uri="{FF2B5EF4-FFF2-40B4-BE49-F238E27FC236}">
                <a16:creationId xmlns:a16="http://schemas.microsoft.com/office/drawing/2014/main" id="{38D180C9-4BF6-328A-1BB3-19A33608E3C0}"/>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F10B5171-BA9D-0956-4355-729AE970CDC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4" name="Picture 13">
            <a:extLst>
              <a:ext uri="{FF2B5EF4-FFF2-40B4-BE49-F238E27FC236}">
                <a16:creationId xmlns:a16="http://schemas.microsoft.com/office/drawing/2014/main" id="{5E078B02-A67D-F787-FB2C-CD4876B89B3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225436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3503702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8134054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402415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7/24/2024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8415814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3499571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7038100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4300203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7/24/2024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5798324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3958703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1_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6858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744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803010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5195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3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0228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7/24/2024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7" name="Rectangle 6">
            <a:extLst>
              <a:ext uri="{FF2B5EF4-FFF2-40B4-BE49-F238E27FC236}">
                <a16:creationId xmlns:a16="http://schemas.microsoft.com/office/drawing/2014/main" id="{251ACC99-EF7C-FF11-CE9C-83EC300FA7C5}"/>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plant&#10;&#10;Description automatically generated with low confidence">
            <a:extLst>
              <a:ext uri="{FF2B5EF4-FFF2-40B4-BE49-F238E27FC236}">
                <a16:creationId xmlns:a16="http://schemas.microsoft.com/office/drawing/2014/main" id="{93FF2E16-A493-2379-17BF-C48F640E12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10" name="Picture 9" descr="A picture containing bedclothes, fabric&#10;&#10;Description automatically generated">
            <a:extLst>
              <a:ext uri="{FF2B5EF4-FFF2-40B4-BE49-F238E27FC236}">
                <a16:creationId xmlns:a16="http://schemas.microsoft.com/office/drawing/2014/main" id="{4D5584A6-47AB-1F07-427C-19D96694F2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1" name="Rectangle 10">
            <a:extLst>
              <a:ext uri="{FF2B5EF4-FFF2-40B4-BE49-F238E27FC236}">
                <a16:creationId xmlns:a16="http://schemas.microsoft.com/office/drawing/2014/main" id="{9A9544B4-EBB1-8AB6-ADE7-F90588F8CFF6}"/>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2" name="Picture 11" descr="A picture containing ceramic ware, porcelain&#10;&#10;Description automatically generated">
            <a:extLst>
              <a:ext uri="{FF2B5EF4-FFF2-40B4-BE49-F238E27FC236}">
                <a16:creationId xmlns:a16="http://schemas.microsoft.com/office/drawing/2014/main" id="{A5D096A1-EE7E-1FC9-4F53-DB6D0B4B806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B2DE45C3-BD1C-20D9-222F-FA7ABFF022D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14" name="Title 1">
            <a:extLst>
              <a:ext uri="{FF2B5EF4-FFF2-40B4-BE49-F238E27FC236}">
                <a16:creationId xmlns:a16="http://schemas.microsoft.com/office/drawing/2014/main" id="{DFE7F163-BD44-F8DF-7902-3351678C117F}"/>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9D79DC44-C10D-C448-64FE-49C4DBE075CD}"/>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9985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Rectangle 7">
            <a:extLst>
              <a:ext uri="{FF2B5EF4-FFF2-40B4-BE49-F238E27FC236}">
                <a16:creationId xmlns:a16="http://schemas.microsoft.com/office/drawing/2014/main" id="{5523C785-B40B-9978-920F-B4C080850458}"/>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9CF3C62-8324-1A6C-F31C-3E606DC07F5E}"/>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2D43A533-EF69-3F79-0DB1-3FE55FEF78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31420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6870884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
        <p:nvSpPr>
          <p:cNvPr id="6" name="Rectangle 5">
            <a:extLst>
              <a:ext uri="{FF2B5EF4-FFF2-40B4-BE49-F238E27FC236}">
                <a16:creationId xmlns:a16="http://schemas.microsoft.com/office/drawing/2014/main" id="{7DC1C201-E463-A4BC-3098-F05F7B0D276D}"/>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729604B-A14A-C35E-434B-A3A8FFB589C0}"/>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707BBD06-C699-5CFF-C434-A341F85523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81049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18799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55970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005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7/24/2024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478473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2" r:id="rId21"/>
    <p:sldLayoutId id="2147483694" r:id="rId22"/>
    <p:sldLayoutId id="2147483652" r:id="rId23"/>
    <p:sldLayoutId id="2147483654" r:id="rId24"/>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156624" y="1215956"/>
            <a:ext cx="5909555" cy="2489883"/>
          </a:xfrm>
        </p:spPr>
        <p:txBody>
          <a:bodyPr>
            <a:noAutofit/>
          </a:bodyPr>
          <a:lstStyle/>
          <a:p>
            <a:pPr marL="563245" marR="596900" algn="ctr">
              <a:lnSpc>
                <a:spcPct val="150000"/>
              </a:lnSpc>
              <a:spcBef>
                <a:spcPts val="255"/>
              </a:spcBef>
              <a:spcAft>
                <a:spcPts val="0"/>
              </a:spcAft>
            </a:pPr>
            <a:r>
              <a:rPr lang="en-US" sz="2500" b="1" dirty="0">
                <a:solidFill>
                  <a:srgbClr val="B2C8CD"/>
                </a:solidFill>
                <a:effectLst/>
                <a:ea typeface="Times New Roman" panose="02020603050405020304" pitchFamily="18" charset="0"/>
              </a:rPr>
              <a:t>Monitoring Suspicious Discussions On Online Forums Using Data Mining</a:t>
            </a:r>
            <a:endParaRPr lang="en-IN" sz="2500" dirty="0">
              <a:solidFill>
                <a:srgbClr val="B2C8CD"/>
              </a:solidFill>
              <a:effectLst/>
              <a:ea typeface="Times New Roman" panose="02020603050405020304" pitchFamily="18" charset="0"/>
            </a:endParaRP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972766"/>
            <a:ext cx="2999232" cy="243191"/>
          </a:xfrm>
        </p:spPr>
        <p:txBody>
          <a:bodyPr>
            <a:normAutofit fontScale="62500" lnSpcReduction="20000"/>
          </a:bodyPr>
          <a:lstStyle/>
          <a:p>
            <a:r>
              <a:rPr lang="en-US" dirty="0"/>
              <a:t>​</a:t>
            </a:r>
          </a:p>
        </p:txBody>
      </p:sp>
      <p:sp>
        <p:nvSpPr>
          <p:cNvPr id="6" name="TextBox 5">
            <a:extLst>
              <a:ext uri="{FF2B5EF4-FFF2-40B4-BE49-F238E27FC236}">
                <a16:creationId xmlns:a16="http://schemas.microsoft.com/office/drawing/2014/main" id="{0153C0ED-B6A3-4390-2DFF-78AA8063CC00}"/>
              </a:ext>
            </a:extLst>
          </p:cNvPr>
          <p:cNvSpPr txBox="1"/>
          <p:nvPr/>
        </p:nvSpPr>
        <p:spPr>
          <a:xfrm>
            <a:off x="4367720" y="4474723"/>
            <a:ext cx="3356042" cy="369332"/>
          </a:xfrm>
          <a:prstGeom prst="rect">
            <a:avLst/>
          </a:prstGeom>
          <a:noFill/>
        </p:spPr>
        <p:txBody>
          <a:bodyPr wrap="square" rtlCol="0">
            <a:spAutoFit/>
          </a:bodyPr>
          <a:lstStyle/>
          <a:p>
            <a:pPr algn="ctr"/>
            <a:r>
              <a:rPr lang="en-US" b="1" i="1" dirty="0"/>
              <a:t>J</a:t>
            </a:r>
            <a:r>
              <a:rPr lang="en-IN" b="1" i="1" dirty="0"/>
              <a:t> Chiranjevi Anil (192210426)</a:t>
            </a:r>
          </a:p>
        </p:txBody>
      </p:sp>
    </p:spTree>
    <p:extLst>
      <p:ext uri="{BB962C8B-B14F-4D97-AF65-F5344CB8AC3E}">
        <p14:creationId xmlns:p14="http://schemas.microsoft.com/office/powerpoint/2010/main" val="175515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94BE33-C744-181C-4521-455FA9F42AAE}"/>
              </a:ext>
            </a:extLst>
          </p:cNvPr>
          <p:cNvSpPr txBox="1"/>
          <p:nvPr/>
        </p:nvSpPr>
        <p:spPr>
          <a:xfrm>
            <a:off x="856034" y="2247089"/>
            <a:ext cx="10564238" cy="2169825"/>
          </a:xfrm>
          <a:prstGeom prst="rect">
            <a:avLst/>
          </a:prstGeom>
          <a:noFill/>
        </p:spPr>
        <p:txBody>
          <a:bodyPr wrap="square" rtlCol="0">
            <a:spAutoFit/>
          </a:bodyPr>
          <a:lstStyle/>
          <a:p>
            <a:r>
              <a:rPr lang="en-IN" sz="13500" dirty="0">
                <a:solidFill>
                  <a:srgbClr val="FFFF00"/>
                </a:solidFill>
                <a:latin typeface="Bradley Hand ITC" panose="03070402050302030203" pitchFamily="66" charset="0"/>
              </a:rPr>
              <a:t>THANK YOU </a:t>
            </a:r>
          </a:p>
        </p:txBody>
      </p:sp>
    </p:spTree>
    <p:extLst>
      <p:ext uri="{BB962C8B-B14F-4D97-AF65-F5344CB8AC3E}">
        <p14:creationId xmlns:p14="http://schemas.microsoft.com/office/powerpoint/2010/main" val="326449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888734" y="470381"/>
            <a:ext cx="2616741" cy="860120"/>
          </a:xfrm>
        </p:spPr>
        <p:txBody>
          <a:bodyPr>
            <a:normAutofit/>
          </a:bodyPr>
          <a:lstStyle/>
          <a:p>
            <a:r>
              <a:rPr lang="en-US" sz="4200" b="1" dirty="0">
                <a:solidFill>
                  <a:schemeClr val="accent6">
                    <a:lumMod val="20000"/>
                    <a:lumOff val="80000"/>
                  </a:schemeClr>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221894" y="1810139"/>
            <a:ext cx="4636124" cy="4408677"/>
          </a:xfrm>
        </p:spPr>
        <p:txBody>
          <a:bodyPr vert="horz" lIns="91440" tIns="45720" rIns="91440" bIns="45720" rtlCol="0" anchor="t">
            <a:noAutofit/>
          </a:bodyPr>
          <a:lstStyle/>
          <a:p>
            <a:r>
              <a:rPr lang="en-US" sz="2300" i="1" dirty="0">
                <a:solidFill>
                  <a:schemeClr val="accent3"/>
                </a:solidFill>
                <a:latin typeface="Century Gothic (Body)"/>
                <a:ea typeface="Cambria" panose="02040503050406030204" pitchFamily="18" charset="0"/>
                <a:cs typeface="Arial" panose="020B0604020202020204" pitchFamily="34" charset="0"/>
              </a:rPr>
              <a:t>ABSTRACT</a:t>
            </a:r>
          </a:p>
          <a:p>
            <a:r>
              <a:rPr lang="en-US" sz="2300" i="1" dirty="0">
                <a:ea typeface="Cambria" panose="02040503050406030204" pitchFamily="18" charset="0"/>
                <a:cs typeface="Arial" panose="020B0604020202020204" pitchFamily="34" charset="0"/>
              </a:rPr>
              <a:t>INTRODUCTION</a:t>
            </a:r>
          </a:p>
          <a:p>
            <a:r>
              <a:rPr lang="en-US" sz="2300" i="1" dirty="0">
                <a:solidFill>
                  <a:srgbClr val="FF9933"/>
                </a:solidFill>
                <a:ea typeface="Cambria" panose="02040503050406030204" pitchFamily="18" charset="0"/>
                <a:cs typeface="Arial" panose="020B0604020202020204" pitchFamily="34" charset="0"/>
              </a:rPr>
              <a:t>OBJECT,CHALLENGE,OUTCOME</a:t>
            </a:r>
          </a:p>
          <a:p>
            <a:r>
              <a:rPr lang="en-US" sz="2300" i="1" dirty="0">
                <a:ea typeface="Cambria" panose="02040503050406030204" pitchFamily="18" charset="0"/>
                <a:cs typeface="Arial" panose="020B0604020202020204" pitchFamily="34" charset="0"/>
              </a:rPr>
              <a:t>PROPOSED DESIGN</a:t>
            </a:r>
          </a:p>
          <a:p>
            <a:r>
              <a:rPr lang="en-US" sz="2300" i="1" dirty="0">
                <a:solidFill>
                  <a:srgbClr val="FFC000"/>
                </a:solidFill>
                <a:ea typeface="Cambria" panose="02040503050406030204" pitchFamily="18" charset="0"/>
                <a:cs typeface="Arial" panose="020B0604020202020204" pitchFamily="34" charset="0"/>
              </a:rPr>
              <a:t>PREPROCESSING</a:t>
            </a:r>
          </a:p>
          <a:p>
            <a:r>
              <a:rPr lang="en-US" sz="2300" i="1" dirty="0">
                <a:ea typeface="Cambria" panose="02040503050406030204" pitchFamily="18" charset="0"/>
                <a:cs typeface="Arial" panose="020B0604020202020204" pitchFamily="34" charset="0"/>
              </a:rPr>
              <a:t>CONCLUSION</a:t>
            </a:r>
          </a:p>
        </p:txBody>
      </p:sp>
      <p:pic>
        <p:nvPicPr>
          <p:cNvPr id="4" name="Picture 3">
            <a:extLst>
              <a:ext uri="{FF2B5EF4-FFF2-40B4-BE49-F238E27FC236}">
                <a16:creationId xmlns:a16="http://schemas.microsoft.com/office/drawing/2014/main" id="{65945C1A-A116-60F3-0561-980D73875953}"/>
              </a:ext>
            </a:extLst>
          </p:cNvPr>
          <p:cNvPicPr>
            <a:picLocks noChangeAspect="1"/>
          </p:cNvPicPr>
          <p:nvPr/>
        </p:nvPicPr>
        <p:blipFill>
          <a:blip r:embed="rId3"/>
          <a:stretch>
            <a:fillRect/>
          </a:stretch>
        </p:blipFill>
        <p:spPr>
          <a:xfrm>
            <a:off x="0" y="0"/>
            <a:ext cx="6096000" cy="6858000"/>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4036979" y="764373"/>
            <a:ext cx="3492231" cy="1293028"/>
          </a:xfrm>
        </p:spPr>
        <p:txBody>
          <a:bodyPr/>
          <a:lstStyle/>
          <a:p>
            <a:pPr algn="ctr"/>
            <a:r>
              <a:rPr lang="en-US" b="1" dirty="0">
                <a:highlight>
                  <a:srgbClr val="00FF00"/>
                </a:highlight>
              </a:rPr>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306529" y="1970823"/>
            <a:ext cx="11328400" cy="4613181"/>
          </a:xfrm>
        </p:spPr>
        <p:txBody>
          <a:bodyPr numCol="1">
            <a:noAutofit/>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study presents a framework for monitoring suspicious discussions on online forums using data mining techniques. The framework incorporates multiple analytical methods to enhance the detection and monitoring of harmful content.</a:t>
            </a:r>
          </a:p>
          <a:p>
            <a:pPr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Online forums can sometimes be used for suspicious activities, and data mining techniques can be highly effective in detecting and analyzing such conversations. Here's how data mining can be applied for this purpose</a:t>
            </a:r>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4158872" y="218399"/>
            <a:ext cx="4017524" cy="1293028"/>
          </a:xfrm>
        </p:spPr>
        <p:txBody>
          <a:bodyPr/>
          <a:lstStyle/>
          <a:p>
            <a:pPr algn="ctr"/>
            <a:r>
              <a:rPr lang="en-US" b="1" dirty="0">
                <a:highlight>
                  <a:srgbClr val="00FF00"/>
                </a:highlight>
              </a:rPr>
              <a:t>Introduction</a:t>
            </a:r>
          </a:p>
        </p:txBody>
      </p:sp>
      <p:sp>
        <p:nvSpPr>
          <p:cNvPr id="7" name="Rectangle 3">
            <a:extLst>
              <a:ext uri="{FF2B5EF4-FFF2-40B4-BE49-F238E27FC236}">
                <a16:creationId xmlns:a16="http://schemas.microsoft.com/office/drawing/2014/main" id="{138B92C7-3330-06E4-C840-DDA472734DE3}"/>
              </a:ext>
            </a:extLst>
          </p:cNvPr>
          <p:cNvSpPr>
            <a:spLocks noChangeArrowheads="1"/>
          </p:cNvSpPr>
          <p:nvPr/>
        </p:nvSpPr>
        <p:spPr bwMode="auto">
          <a:xfrm>
            <a:off x="419879" y="1563749"/>
            <a:ext cx="1143933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Importance of Online Forums</a:t>
            </a:r>
            <a:r>
              <a:rPr kumimoji="0" lang="en-US" altLang="en-US" sz="28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and addressing suspicious discussions can help prevent the spread of misinformation, hate speech, and potentially harmful or illegal activities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Need for Automated Monitoring</a:t>
            </a:r>
            <a:r>
              <a:rPr kumimoji="0" lang="en-US" altLang="en-US" sz="28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monitoring of forums is impractical due to the vast volume of data. Automated data mining techniques are necessary to efficiently analyze and detect suspicious content.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Proposed Framework</a:t>
            </a:r>
            <a:r>
              <a:rPr kumimoji="0" lang="en-US" altLang="en-US" sz="28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paper introduces a framework that integrates text mining, sentiment analysis, topic modeling, and network analysis. The goal is to enhance the detection and monitoring of harmful discussions on online forums.</a:t>
            </a:r>
          </a:p>
        </p:txBody>
      </p:sp>
    </p:spTree>
    <p:extLst>
      <p:ext uri="{BB962C8B-B14F-4D97-AF65-F5344CB8AC3E}">
        <p14:creationId xmlns:p14="http://schemas.microsoft.com/office/powerpoint/2010/main" val="187141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914401" y="1061445"/>
            <a:ext cx="2649893" cy="356809"/>
          </a:xfrm>
        </p:spPr>
        <p:txBody>
          <a:bodyPr>
            <a:normAutofit fontScale="90000"/>
          </a:bodyPr>
          <a:lstStyle/>
          <a:p>
            <a:pPr algn="ctr"/>
            <a:r>
              <a:rPr lang="en-US" sz="3200" dirty="0">
                <a:latin typeface="Algerian" panose="04020705040A02060702" pitchFamily="82" charset="0"/>
                <a:ea typeface="Roboto Slab" pitchFamily="34" charset="-122"/>
                <a:cs typeface="Roboto Slab" pitchFamily="34" charset="-120"/>
              </a:rPr>
              <a:t>Challenges</a:t>
            </a:r>
            <a:br>
              <a:rPr lang="en-US" sz="3200" dirty="0">
                <a:latin typeface="Algerian" panose="04020705040A02060702" pitchFamily="82" charset="0"/>
              </a:rPr>
            </a:br>
            <a:endParaRPr lang="en-US" b="1" dirty="0">
              <a:highlight>
                <a:srgbClr val="00FF00"/>
              </a:highlight>
              <a:latin typeface="Algerian" panose="04020705040A02060702" pitchFamily="82" charset="0"/>
            </a:endParaRPr>
          </a:p>
        </p:txBody>
      </p:sp>
      <p:sp>
        <p:nvSpPr>
          <p:cNvPr id="7" name="Rectangle 3">
            <a:extLst>
              <a:ext uri="{FF2B5EF4-FFF2-40B4-BE49-F238E27FC236}">
                <a16:creationId xmlns:a16="http://schemas.microsoft.com/office/drawing/2014/main" id="{6B91D191-CDD1-FD8D-0182-26098A3E14A8}"/>
              </a:ext>
            </a:extLst>
          </p:cNvPr>
          <p:cNvSpPr>
            <a:spLocks noGrp="1" noChangeArrowheads="1"/>
          </p:cNvSpPr>
          <p:nvPr>
            <p:ph type="body" sz="half" idx="2"/>
          </p:nvPr>
        </p:nvSpPr>
        <p:spPr bwMode="auto">
          <a:xfrm>
            <a:off x="698905" y="1457555"/>
            <a:ext cx="407836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Monitoring and analyzing vast amounts of online forum data to identify and mitigate suspicious discussions</a:t>
            </a:r>
          </a:p>
        </p:txBody>
      </p:sp>
      <p:sp>
        <p:nvSpPr>
          <p:cNvPr id="3" name="TextBox 2">
            <a:extLst>
              <a:ext uri="{FF2B5EF4-FFF2-40B4-BE49-F238E27FC236}">
                <a16:creationId xmlns:a16="http://schemas.microsoft.com/office/drawing/2014/main" id="{3D789F4F-C070-DE9A-8F03-F6B419266E4F}"/>
              </a:ext>
            </a:extLst>
          </p:cNvPr>
          <p:cNvSpPr txBox="1"/>
          <p:nvPr/>
        </p:nvSpPr>
        <p:spPr>
          <a:xfrm>
            <a:off x="7753740" y="771923"/>
            <a:ext cx="1930337" cy="830997"/>
          </a:xfrm>
          <a:prstGeom prst="rect">
            <a:avLst/>
          </a:prstGeom>
          <a:noFill/>
        </p:spPr>
        <p:txBody>
          <a:bodyPr wrap="none" rtlCol="0">
            <a:spAutoFit/>
          </a:bodyPr>
          <a:lstStyle/>
          <a:p>
            <a:r>
              <a:rPr lang="en-IN" sz="2400" dirty="0">
                <a:latin typeface="Algerian" panose="04020705040A02060702" pitchFamily="82" charset="0"/>
              </a:rPr>
              <a:t>Objectives</a:t>
            </a:r>
          </a:p>
          <a:p>
            <a:endParaRPr lang="en-IN" sz="2400" dirty="0">
              <a:latin typeface="Algerian" panose="04020705040A02060702" pitchFamily="82" charset="0"/>
            </a:endParaRPr>
          </a:p>
        </p:txBody>
      </p:sp>
      <p:sp>
        <p:nvSpPr>
          <p:cNvPr id="4" name="TextBox 3">
            <a:extLst>
              <a:ext uri="{FF2B5EF4-FFF2-40B4-BE49-F238E27FC236}">
                <a16:creationId xmlns:a16="http://schemas.microsoft.com/office/drawing/2014/main" id="{0BE8215B-F985-86F4-C6AA-02FDD5151308}"/>
              </a:ext>
            </a:extLst>
          </p:cNvPr>
          <p:cNvSpPr txBox="1"/>
          <p:nvPr/>
        </p:nvSpPr>
        <p:spPr>
          <a:xfrm>
            <a:off x="6830009" y="1602920"/>
            <a:ext cx="4926563"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Develop data mining techniques to detect, classify, and respond to potentially harmful or illegal activities on online forums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24B55E-5E0E-87D4-D7BF-A22C91147935}"/>
              </a:ext>
            </a:extLst>
          </p:cNvPr>
          <p:cNvSpPr txBox="1"/>
          <p:nvPr/>
        </p:nvSpPr>
        <p:spPr>
          <a:xfrm>
            <a:off x="2957804" y="4599992"/>
            <a:ext cx="5224044"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Improve online community safety, maintain trust, and foster constructive discussions through proactive monitoring and intervention</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A0AB258-4F41-FFEA-EEA0-98259A363194}"/>
              </a:ext>
            </a:extLst>
          </p:cNvPr>
          <p:cNvSpPr txBox="1"/>
          <p:nvPr/>
        </p:nvSpPr>
        <p:spPr>
          <a:xfrm>
            <a:off x="4217438" y="3648269"/>
            <a:ext cx="2509934" cy="954107"/>
          </a:xfrm>
          <a:prstGeom prst="rect">
            <a:avLst/>
          </a:prstGeom>
          <a:noFill/>
        </p:spPr>
        <p:txBody>
          <a:bodyPr wrap="square" rtlCol="0">
            <a:spAutoFit/>
          </a:bodyPr>
          <a:lstStyle/>
          <a:p>
            <a:r>
              <a:rPr lang="en-US" sz="2800" dirty="0">
                <a:latin typeface="Algerian" panose="04020705040A02060702" pitchFamily="82" charset="0"/>
                <a:ea typeface="Roboto Slab" pitchFamily="34" charset="-122"/>
                <a:cs typeface="Roboto Slab" pitchFamily="34" charset="-120"/>
              </a:rPr>
              <a:t>Outcomes</a:t>
            </a:r>
            <a:endParaRPr lang="en-US" sz="2800" dirty="0">
              <a:latin typeface="Algerian" panose="04020705040A02060702" pitchFamily="82" charset="0"/>
            </a:endParaRPr>
          </a:p>
          <a:p>
            <a:endParaRPr lang="en-IN" sz="2800" dirty="0">
              <a:latin typeface="Algerian" panose="04020705040A02060702" pitchFamily="82" charset="0"/>
            </a:endParaRPr>
          </a:p>
        </p:txBody>
      </p:sp>
    </p:spTree>
    <p:extLst>
      <p:ext uri="{BB962C8B-B14F-4D97-AF65-F5344CB8AC3E}">
        <p14:creationId xmlns:p14="http://schemas.microsoft.com/office/powerpoint/2010/main" val="125887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91477" y="176948"/>
            <a:ext cx="7996335" cy="773227"/>
          </a:xfrm>
        </p:spPr>
        <p:txBody>
          <a:bodyPr/>
          <a:lstStyle/>
          <a:p>
            <a:pPr algn="ctr"/>
            <a:r>
              <a:rPr lang="en-US" b="1" dirty="0">
                <a:highlight>
                  <a:srgbClr val="00FF00"/>
                </a:highlight>
              </a:rPr>
              <a:t>PROPOSED DESIGN</a:t>
            </a:r>
          </a:p>
        </p:txBody>
      </p:sp>
      <p:sp>
        <p:nvSpPr>
          <p:cNvPr id="4" name="Rectangle 1">
            <a:extLst>
              <a:ext uri="{FF2B5EF4-FFF2-40B4-BE49-F238E27FC236}">
                <a16:creationId xmlns:a16="http://schemas.microsoft.com/office/drawing/2014/main" id="{1E011092-44AF-DEE5-BABE-AED791A95704}"/>
              </a:ext>
            </a:extLst>
          </p:cNvPr>
          <p:cNvSpPr>
            <a:spLocks noGrp="1" noChangeArrowheads="1"/>
          </p:cNvSpPr>
          <p:nvPr>
            <p:ph idx="1"/>
          </p:nvPr>
        </p:nvSpPr>
        <p:spPr bwMode="auto">
          <a:xfrm>
            <a:off x="158620" y="1430713"/>
            <a:ext cx="12192000" cy="363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Times New Roman" panose="02020603050405020304" pitchFamily="18" charset="0"/>
                <a:cs typeface="Times New Roman" panose="02020603050405020304" pitchFamily="18" charset="0"/>
              </a:rPr>
              <a:t>Designing a system to monitor suspicious discussions on online forums using data mining involves several steps and components. Below is a proposed design outline for such a system:</a:t>
            </a:r>
          </a:p>
          <a:p>
            <a:pPr marL="0" indent="0">
              <a:buNone/>
            </a:pPr>
            <a:r>
              <a:rPr lang="en-US" sz="2600" b="1" dirty="0">
                <a:solidFill>
                  <a:srgbClr val="93D3D9"/>
                </a:solidFill>
                <a:latin typeface="Times New Roman" panose="02020603050405020304" pitchFamily="18" charset="0"/>
                <a:cs typeface="Times New Roman" panose="02020603050405020304" pitchFamily="18" charset="0"/>
              </a:rPr>
              <a:t>1. Preprocessing</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Text Cleaning</a:t>
            </a:r>
            <a:r>
              <a:rPr lang="en-US" sz="2400" dirty="0">
                <a:latin typeface="Times New Roman" panose="02020603050405020304" pitchFamily="18" charset="0"/>
                <a:cs typeface="Times New Roman" panose="02020603050405020304" pitchFamily="18" charset="0"/>
              </a:rPr>
              <a:t>: Remove unnecessary elements like HTML tags, punctuation, and stop words from the text data.</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Normalization</a:t>
            </a:r>
            <a:r>
              <a:rPr lang="en-US" sz="2400" dirty="0">
                <a:latin typeface="Times New Roman" panose="02020603050405020304" pitchFamily="18" charset="0"/>
                <a:cs typeface="Times New Roman" panose="02020603050405020304" pitchFamily="18" charset="0"/>
              </a:rPr>
              <a:t>: Standardize text by converting it to lowercase and performing stemming or lemmatization.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Tokenization</a:t>
            </a:r>
            <a:r>
              <a:rPr lang="en-US" sz="2400" dirty="0">
                <a:latin typeface="Times New Roman" panose="02020603050405020304" pitchFamily="18" charset="0"/>
                <a:cs typeface="Times New Roman" panose="02020603050405020304" pitchFamily="18" charset="0"/>
              </a:rPr>
              <a:t>: Split the text into individual tokens (words or phrases) to facilitate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48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3116423" y="470370"/>
            <a:ext cx="4665307" cy="621312"/>
          </a:xfrm>
        </p:spPr>
        <p:txBody>
          <a:bodyPr>
            <a:normAutofit fontScale="90000"/>
          </a:bodyPr>
          <a:lstStyle/>
          <a:p>
            <a:pPr algn="ctr"/>
            <a:r>
              <a:rPr lang="en-US" b="1" dirty="0">
                <a:highlight>
                  <a:srgbClr val="00FF00"/>
                </a:highlight>
              </a:rPr>
              <a:t>PROPOSED DESIGN</a:t>
            </a:r>
          </a:p>
        </p:txBody>
      </p:sp>
      <p:sp>
        <p:nvSpPr>
          <p:cNvPr id="6" name="Rectangle 2">
            <a:extLst>
              <a:ext uri="{FF2B5EF4-FFF2-40B4-BE49-F238E27FC236}">
                <a16:creationId xmlns:a16="http://schemas.microsoft.com/office/drawing/2014/main" id="{E6E6452B-C759-8D35-D64D-A4A9923FCA0D}"/>
              </a:ext>
            </a:extLst>
          </p:cNvPr>
          <p:cNvSpPr>
            <a:spLocks noGrp="1" noChangeArrowheads="1"/>
          </p:cNvSpPr>
          <p:nvPr>
            <p:ph idx="1"/>
          </p:nvPr>
        </p:nvSpPr>
        <p:spPr bwMode="auto">
          <a:xfrm>
            <a:off x="113489" y="1243971"/>
            <a:ext cx="11965021" cy="541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b="1" dirty="0">
                <a:solidFill>
                  <a:schemeClr val="accent5">
                    <a:lumMod val="40000"/>
                    <a:lumOff val="60000"/>
                  </a:schemeClr>
                </a:solidFill>
                <a:latin typeface="Times New Roman" panose="02020603050405020304" pitchFamily="18" charset="0"/>
                <a:cs typeface="Times New Roman" panose="02020603050405020304" pitchFamily="18" charset="0"/>
              </a:rPr>
              <a:t>2. Feature Extraction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Keyword Detection</a:t>
            </a:r>
            <a:r>
              <a:rPr lang="en-US" dirty="0">
                <a:latin typeface="Times New Roman" panose="02020603050405020304" pitchFamily="18" charset="0"/>
                <a:cs typeface="Times New Roman" panose="02020603050405020304" pitchFamily="18" charset="0"/>
              </a:rPr>
              <a:t>: Identify and extract suspicious keywords or phrases.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Behavioral Patterns</a:t>
            </a:r>
            <a:r>
              <a:rPr lang="en-US" dirty="0">
                <a:latin typeface="Times New Roman" panose="02020603050405020304" pitchFamily="18" charset="0"/>
                <a:cs typeface="Times New Roman" panose="02020603050405020304" pitchFamily="18" charset="0"/>
              </a:rPr>
              <a:t>: Analyze user behavior, including posting frequency, time of posting, and interaction patterns.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Sentiment Analysis</a:t>
            </a:r>
            <a:r>
              <a:rPr lang="en-US" dirty="0">
                <a:latin typeface="Times New Roman" panose="02020603050405020304" pitchFamily="18" charset="0"/>
                <a:cs typeface="Times New Roman" panose="02020603050405020304" pitchFamily="18" charset="0"/>
              </a:rPr>
              <a:t>: Use natural language processing (NLP) techniques to determine the sentiment of posts (positive, negative, neutral).</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Topic Modeling</a:t>
            </a:r>
            <a:r>
              <a:rPr lang="en-US" dirty="0">
                <a:latin typeface="Times New Roman" panose="02020603050405020304" pitchFamily="18" charset="0"/>
                <a:cs typeface="Times New Roman" panose="02020603050405020304" pitchFamily="18" charset="0"/>
              </a:rPr>
              <a:t>: Apply algorithms like Latent Dirichlet Allocation (LDA) to discover underlying topics in discussions.</a:t>
            </a:r>
          </a:p>
          <a:p>
            <a:pPr algn="just"/>
            <a:r>
              <a:rPr lang="en-US" b="1" dirty="0">
                <a:solidFill>
                  <a:schemeClr val="accent5">
                    <a:lumMod val="40000"/>
                    <a:lumOff val="60000"/>
                  </a:schemeClr>
                </a:solidFill>
                <a:latin typeface="Times New Roman" panose="02020603050405020304" pitchFamily="18" charset="0"/>
                <a:cs typeface="Times New Roman" panose="02020603050405020304" pitchFamily="18" charset="0"/>
              </a:rPr>
              <a:t>3. Suspicious Activity Detection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Machine Learning Models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Anomaly Detection</a:t>
            </a:r>
            <a:r>
              <a:rPr lang="en-US" dirty="0">
                <a:latin typeface="Times New Roman" panose="02020603050405020304" pitchFamily="18" charset="0"/>
                <a:cs typeface="Times New Roman" panose="02020603050405020304" pitchFamily="18" charset="0"/>
              </a:rPr>
              <a:t>: Implement anomaly detection algorithms to identify unusual patterns in user behavior or content.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Network Analysis</a:t>
            </a:r>
            <a:r>
              <a:rPr lang="en-US" dirty="0">
                <a:latin typeface="Times New Roman" panose="02020603050405020304" pitchFamily="18" charset="0"/>
                <a:cs typeface="Times New Roman" panose="02020603050405020304" pitchFamily="18" charset="0"/>
              </a:rPr>
              <a:t>: Analyze the network of user interactions to identify clusters of suspicious users.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69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6213" y="470370"/>
            <a:ext cx="12192000" cy="1293028"/>
          </a:xfrm>
        </p:spPr>
        <p:txBody>
          <a:bodyPr/>
          <a:lstStyle/>
          <a:p>
            <a:pPr algn="ctr"/>
            <a:r>
              <a:rPr lang="en-US" b="1" dirty="0">
                <a:highlight>
                  <a:srgbClr val="00FF00"/>
                </a:highlight>
              </a:rPr>
              <a:t>PROPOSED DESIGN</a:t>
            </a:r>
          </a:p>
        </p:txBody>
      </p:sp>
      <p:sp>
        <p:nvSpPr>
          <p:cNvPr id="6" name="Rectangle 2">
            <a:extLst>
              <a:ext uri="{FF2B5EF4-FFF2-40B4-BE49-F238E27FC236}">
                <a16:creationId xmlns:a16="http://schemas.microsoft.com/office/drawing/2014/main" id="{E6E6452B-C759-8D35-D64D-A4A9923FCA0D}"/>
              </a:ext>
            </a:extLst>
          </p:cNvPr>
          <p:cNvSpPr>
            <a:spLocks noGrp="1" noChangeArrowheads="1"/>
          </p:cNvSpPr>
          <p:nvPr>
            <p:ph idx="1"/>
          </p:nvPr>
        </p:nvSpPr>
        <p:spPr bwMode="auto">
          <a:xfrm>
            <a:off x="97276" y="1579759"/>
            <a:ext cx="11965021" cy="524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solidFill>
                  <a:schemeClr val="accent5">
                    <a:lumMod val="40000"/>
                    <a:lumOff val="60000"/>
                  </a:schemeClr>
                </a:solidFill>
                <a:latin typeface="Times New Roman" panose="02020603050405020304" pitchFamily="18" charset="0"/>
                <a:cs typeface="Times New Roman" panose="02020603050405020304" pitchFamily="18" charset="0"/>
              </a:rPr>
              <a:t>4. Alert Generation and Reporting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Thresholds and Rules</a:t>
            </a:r>
            <a:r>
              <a:rPr lang="en-US" dirty="0">
                <a:latin typeface="Times New Roman" panose="02020603050405020304" pitchFamily="18" charset="0"/>
                <a:cs typeface="Times New Roman" panose="02020603050405020304" pitchFamily="18" charset="0"/>
              </a:rPr>
              <a:t>: Set thresholds and rules to trigger alerts for suspicious activities. For example, multiple suspicious posts from the same user in a short period.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 Develop a real-time monitoring dashboard to display alerts and summary statistics.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Report Generation</a:t>
            </a:r>
            <a:r>
              <a:rPr lang="en-US" dirty="0">
                <a:latin typeface="Times New Roman" panose="02020603050405020304" pitchFamily="18" charset="0"/>
                <a:cs typeface="Times New Roman" panose="02020603050405020304" pitchFamily="18" charset="0"/>
              </a:rPr>
              <a:t>: Generate detailed reports for human analysts to review and take action.</a:t>
            </a:r>
          </a:p>
          <a:p>
            <a:r>
              <a:rPr lang="en-US" b="1" dirty="0">
                <a:solidFill>
                  <a:schemeClr val="accent5">
                    <a:lumMod val="40000"/>
                    <a:lumOff val="60000"/>
                  </a:schemeClr>
                </a:solidFill>
                <a:latin typeface="Times New Roman" panose="02020603050405020304" pitchFamily="18" charset="0"/>
                <a:cs typeface="Times New Roman" panose="02020603050405020304" pitchFamily="18" charset="0"/>
              </a:rPr>
              <a:t>5. System Architecture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Ingestion Layer</a:t>
            </a:r>
            <a:r>
              <a:rPr lang="en-US" dirty="0">
                <a:latin typeface="Times New Roman" panose="02020603050405020304" pitchFamily="18" charset="0"/>
                <a:cs typeface="Times New Roman" panose="02020603050405020304" pitchFamily="18" charset="0"/>
              </a:rPr>
              <a:t>: Handles data collection from various sources (web scraping, APIs).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Processing Layer</a:t>
            </a:r>
            <a:r>
              <a:rPr lang="en-US" dirty="0">
                <a:latin typeface="Times New Roman" panose="02020603050405020304" pitchFamily="18" charset="0"/>
                <a:cs typeface="Times New Roman" panose="02020603050405020304" pitchFamily="18" charset="0"/>
              </a:rPr>
              <a:t>: Responsible for preprocessing, feature extraction, and analysis.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 Layer</a:t>
            </a:r>
            <a:r>
              <a:rPr lang="en-US" dirty="0">
                <a:latin typeface="Times New Roman" panose="02020603050405020304" pitchFamily="18" charset="0"/>
                <a:cs typeface="Times New Roman" panose="02020603050405020304" pitchFamily="18" charset="0"/>
              </a:rPr>
              <a:t>: Databases and data warehouses for storing raw and processed data.</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Analysis Layer</a:t>
            </a:r>
            <a:r>
              <a:rPr lang="en-US" dirty="0">
                <a:latin typeface="Times New Roman" panose="02020603050405020304" pitchFamily="18" charset="0"/>
                <a:cs typeface="Times New Roman" panose="02020603050405020304" pitchFamily="18" charset="0"/>
              </a:rPr>
              <a:t>: Machine learning models and analytical tools for detecting suspicious activities.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 Layer</a:t>
            </a:r>
            <a:r>
              <a:rPr lang="en-US" dirty="0">
                <a:latin typeface="Times New Roman" panose="02020603050405020304" pitchFamily="18" charset="0"/>
                <a:cs typeface="Times New Roman" panose="02020603050405020304" pitchFamily="18" charset="0"/>
              </a:rPr>
              <a:t>: Dashboards and interfaces for monitoring and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5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a:xfrm>
            <a:off x="807396" y="365125"/>
            <a:ext cx="10544783" cy="1325563"/>
          </a:xfrm>
        </p:spPr>
        <p:txBody>
          <a:bodyPr/>
          <a:lstStyle/>
          <a:p>
            <a:r>
              <a:rPr lang="en-US" b="1" dirty="0"/>
              <a:t>CONCLUSION</a:t>
            </a: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23" name="TextBox 22">
            <a:extLst>
              <a:ext uri="{FF2B5EF4-FFF2-40B4-BE49-F238E27FC236}">
                <a16:creationId xmlns:a16="http://schemas.microsoft.com/office/drawing/2014/main" id="{BD44AB6C-3364-9BF6-A0E6-F92AB42A1074}"/>
              </a:ext>
            </a:extLst>
          </p:cNvPr>
          <p:cNvSpPr txBox="1"/>
          <p:nvPr/>
        </p:nvSpPr>
        <p:spPr>
          <a:xfrm>
            <a:off x="1091119" y="2019271"/>
            <a:ext cx="9823315"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conclusion, monitoring suspicious discussions on online forums using data mining provides effective detection of potentially harmful activities through advanced analytical techniques. The system's real-time alerting capabilities ensure prompt responses to emerging threats, thereby enhancing security and risk mitigation efforts. Continuous improvement through feedback and regular updates to machine learning models ensures the system adapts to evolving suspicious behavior patterns, maintaining its robustness and accuracy over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12116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Vapor Trail</Template>
  <TotalTime>519</TotalTime>
  <Words>680</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vt:lpstr>
      <vt:lpstr>Bradley Hand ITC</vt:lpstr>
      <vt:lpstr>Calibri</vt:lpstr>
      <vt:lpstr>Cambria</vt:lpstr>
      <vt:lpstr>Century Gothic</vt:lpstr>
      <vt:lpstr>Century Gothic (Body)</vt:lpstr>
      <vt:lpstr>Gill Sans Light</vt:lpstr>
      <vt:lpstr>Times New Roman</vt:lpstr>
      <vt:lpstr>Wingdings</vt:lpstr>
      <vt:lpstr>Vapor Trail</vt:lpstr>
      <vt:lpstr>Monitoring Suspicious Discussions On Online Forums Using Data Mining</vt:lpstr>
      <vt:lpstr>Agenda</vt:lpstr>
      <vt:lpstr>ABSTRACT</vt:lpstr>
      <vt:lpstr>Introduction</vt:lpstr>
      <vt:lpstr>Challenges </vt:lpstr>
      <vt:lpstr>PROPOSED DESIGN</vt:lpstr>
      <vt:lpstr>PROPOSED DESIGN</vt:lpstr>
      <vt:lpstr>PROPOSED DESIGN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GENERATION BY QRCODE</dc:title>
  <dc:creator>shaik mahammad jaffer</dc:creator>
  <cp:lastModifiedBy>Chiranjevi anil Jada</cp:lastModifiedBy>
  <cp:revision>22</cp:revision>
  <dcterms:created xsi:type="dcterms:W3CDTF">2024-01-11T03:17:35Z</dcterms:created>
  <dcterms:modified xsi:type="dcterms:W3CDTF">2024-07-24T17:00:26Z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