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9"/>
  </p:notesMasterIdLst>
  <p:sldIdLst>
    <p:sldId id="291" r:id="rId2"/>
    <p:sldId id="292" r:id="rId3"/>
    <p:sldId id="294" r:id="rId4"/>
    <p:sldId id="295" r:id="rId5"/>
    <p:sldId id="296" r:id="rId6"/>
    <p:sldId id="293" r:id="rId7"/>
    <p:sldId id="29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24" autoAdjust="0"/>
  </p:normalViewPr>
  <p:slideViewPr>
    <p:cSldViewPr>
      <p:cViewPr varScale="1">
        <p:scale>
          <a:sx n="75" d="100"/>
          <a:sy n="75" d="100"/>
        </p:scale>
        <p:origin x="66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B2444-FED8-402B-86B3-73869D1EF35B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319F-8198-462E-8E8E-0BC76DDD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A1FA-AA07-46D2-BA1D-FAC05F9A87AB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ACC-354D-4138-84DE-BE91E25156A0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5E33-DFB8-4A10-9487-516E693E7043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338-3E99-401A-9CCF-92F861F50D7C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2F6A-9FC0-4D8F-848C-B0B9124910AD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4E87-1BAD-4A6F-B5EC-1941673DCE75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4F90-2F44-4F2B-BFEC-24150CBC0643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BCA-9855-4AEF-BF4C-69CF0D0BDB8B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0367-0B76-44A8-B49C-C59B7C5E91C3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FEB8-B5E3-4FDE-8ABE-7AA664B4A914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D7E4-84A0-4BE3-B4DB-4E9AEE2254E4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4AF996-6F2E-4CCC-9FAE-37D204F12EC8}" type="datetime1">
              <a:rPr lang="en-US" smtClean="0"/>
              <a:pPr/>
              <a:t>7/3/2023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                            VERTILINK TECH (Govt.SSI Unit &amp; ISO : 9001-2008)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4A1969-14BA-4A4A-91B6-F66B1C0E87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r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F6527A-A269-40E7-89C7-A9782DC06937}"/>
              </a:ext>
            </a:extLst>
          </p:cNvPr>
          <p:cNvSpPr/>
          <p:nvPr/>
        </p:nvSpPr>
        <p:spPr>
          <a:xfrm>
            <a:off x="685800" y="19812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STORAGE AUDITING FRAMEWORK FOR DATA SHARING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38D6F-01DB-424F-82A7-A3258CFF709F}"/>
              </a:ext>
            </a:extLst>
          </p:cNvPr>
          <p:cNvSpPr/>
          <p:nvPr/>
        </p:nvSpPr>
        <p:spPr>
          <a:xfrm>
            <a:off x="304800" y="304800"/>
            <a:ext cx="22098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ABSTRACT:-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E7A9C-8659-4368-A225-F7179358F001}"/>
              </a:ext>
            </a:extLst>
          </p:cNvPr>
          <p:cNvSpPr/>
          <p:nvPr/>
        </p:nvSpPr>
        <p:spPr>
          <a:xfrm>
            <a:off x="304800" y="838200"/>
            <a:ext cx="8534400" cy="2319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sharing is one important service provided by cloud storage. In order to share data conveniently and securely, Shen et al. proposed a cloud storage auditing scheme for data sharing, which uses the </a:t>
            </a:r>
            <a:r>
              <a:rPr lang="en-IN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sanitizable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signature to hide sensitive information. However, it may cause unauthorized access to the data, since anyone can access the data stored on the cloud server. This article proposes a privacy-preserving cloud storage auditing (PP-CSA) scheme for data sharing, where only authorized users can access the data. Furthermore, PP-CSA adopts the </a:t>
            </a:r>
            <a:r>
              <a:rPr lang="en-IN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Diffie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–Hellman protocol to avoid the secure channel between the data owner and the sanitizer. Finally, the security analysis and the experimental results prove that the security and efficiency of PP-CSA can be accepted.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50392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57CF6-E736-4949-BA0B-C5C4C430D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0464"/>
              </p:ext>
            </p:extLst>
          </p:nvPr>
        </p:nvGraphicFramePr>
        <p:xfrm>
          <a:off x="533400" y="990600"/>
          <a:ext cx="81534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291">
                  <a:extLst>
                    <a:ext uri="{9D8B030D-6E8A-4147-A177-3AD203B41FA5}">
                      <a16:colId xmlns:a16="http://schemas.microsoft.com/office/drawing/2014/main" val="4204740616"/>
                    </a:ext>
                  </a:extLst>
                </a:gridCol>
                <a:gridCol w="4219109">
                  <a:extLst>
                    <a:ext uri="{9D8B030D-6E8A-4147-A177-3AD203B41FA5}">
                      <a16:colId xmlns:a16="http://schemas.microsoft.com/office/drawing/2014/main" val="216151235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EXSISTING SYSTEM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115164"/>
                  </a:ext>
                </a:extLst>
              </a:tr>
              <a:tr h="207034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the scheme the medical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doctor first blinds patient’s sensitive information in the EHR, and generates auditing authenticators for the blinded EHR.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Then, to unify the format of the blinded EHR and protect the hospital’s private information, the EHR information system administrator.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Meanwhile, the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sanitizer transforms auditing authenticators without the medical doctor’s private key and makes the cloud storage auditing be performed effectively.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 propose a PP-CSA scheme for data sharing, where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the authorized user can access the data.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 use the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Diffie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–Hellman protocol when the DO sends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auditing authenticators to the sanitizer. And there is no need to establish a secure channel between the DO and the sanitizer in PP-CSA.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 give the security analysis, which proves that PP-CSA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a secure cloud storage auditing scheme with authorized access. Moreover, the experiment results show that PPCSA achieves desirable efficiency.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52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93649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57CF6-E736-4949-BA0B-C5C4C430D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23284"/>
              </p:ext>
            </p:extLst>
          </p:nvPr>
        </p:nvGraphicFramePr>
        <p:xfrm>
          <a:off x="0" y="0"/>
          <a:ext cx="9144000" cy="653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20474061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161512350"/>
                    </a:ext>
                  </a:extLst>
                </a:gridCol>
              </a:tblGrid>
              <a:tr h="933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EXISTING ALGORITHM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third-party auditor(TPA)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PROPOSED ALGORITHM:-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privacy-preserving cloud storage auditing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(PP-CSA)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115164"/>
                  </a:ext>
                </a:extLst>
              </a:tr>
              <a:tr h="55431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DEFINITION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:-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1)Auditing correctness: If the data stored in the CS is complete,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generated proof can be verified by the TPA.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2) Authorization correctness: If the user’s authorization is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correct, the authorization can be verified by the CS.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DEFINITION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:-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PP-CSA scheme for data sharing is mainly composed of the following six algorithms: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Setup (1k)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 Gen (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params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msk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ID)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Gen (F, name, ID,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Sanitization (F</a:t>
                      </a:r>
                      <a:r>
                        <a:rPr lang="en-IN" sz="12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∗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θ</a:t>
                      </a:r>
                      <a:r>
                        <a:rPr lang="en-IN" sz="12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∗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Auditing (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F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_, θ,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Authorization (m,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params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52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383078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57CF6-E736-4949-BA0B-C5C4C430D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20024"/>
              </p:ext>
            </p:extLst>
          </p:nvPr>
        </p:nvGraphicFramePr>
        <p:xfrm>
          <a:off x="304800" y="838200"/>
          <a:ext cx="8458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4204740616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161512350"/>
                    </a:ext>
                  </a:extLst>
                </a:gridCol>
              </a:tblGrid>
              <a:tr h="589754">
                <a:tc>
                  <a:txBody>
                    <a:bodyPr/>
                    <a:lstStyle/>
                    <a:p>
                      <a:pPr marL="118745" indent="-1187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DRAWBACKS:-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200"/>
                        <a:buFont typeface="Symbol" panose="05050102010706020507" pitchFamily="18" charset="2"/>
                        <a:buBlip>
                          <a:blip r:embed="rId2"/>
                        </a:buBlip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sensitive information hiding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200"/>
                        <a:buFont typeface="Symbol" panose="05050102010706020507" pitchFamily="18" charset="2"/>
                        <a:buBlip>
                          <a:blip r:embed="rId2"/>
                        </a:buBlip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which uses a security out-sourcing algorithm to assist the DO to generate authenticators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8745" indent="-11874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ADVANTAGES:-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200"/>
                        <a:buFont typeface="Symbol" panose="05050102010706020507" pitchFamily="18" charset="2"/>
                        <a:buBlip>
                          <a:blip r:embed="rId2"/>
                        </a:buBlip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authorized user can access the file stored in the CS to protect the interests of the DO.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SzPts val="1200"/>
                        <a:buFont typeface="Symbol" panose="05050102010706020507" pitchFamily="18" charset="2"/>
                        <a:buBlip>
                          <a:blip r:embed="rId2"/>
                        </a:buBlip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PP-CSA is secure and efficient.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11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805463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F6527A-A269-40E7-89C7-A9782DC06937}"/>
              </a:ext>
            </a:extLst>
          </p:cNvPr>
          <p:cNvSpPr/>
          <p:nvPr/>
        </p:nvSpPr>
        <p:spPr>
          <a:xfrm>
            <a:off x="609600" y="381000"/>
            <a:ext cx="7924800" cy="52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MINIMUMSYSTEM REQUIREMENTS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	:  	DUAL CORE 2 DUO.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	:	2GB DD RAM	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		:	250 GB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		:          	J2EE (JSP, SERVLET)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		                     : 	MY SQL 5.5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SYSTEM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 	WINDOWS 7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			:	ECLIPSE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68934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86835">
            <a:off x="1899200" y="2432435"/>
            <a:ext cx="5051903" cy="1143000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 spd="slow">
    <p:push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553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Cambria Math</vt:lpstr>
      <vt:lpstr>Constantia</vt:lpstr>
      <vt:lpstr>Symbol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Vertilink Technologies</Manager>
  <Company>Vertilink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History </dc:title>
  <dc:creator>Vertilink Technologies</dc:creator>
  <cp:lastModifiedBy>intel</cp:lastModifiedBy>
  <cp:revision>14</cp:revision>
  <dcterms:created xsi:type="dcterms:W3CDTF">2014-01-29T07:45:10Z</dcterms:created>
  <dcterms:modified xsi:type="dcterms:W3CDTF">2023-07-03T10:42:00Z</dcterms:modified>
</cp:coreProperties>
</file>