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D192B-C642-432C-9199-0A4B6097671C}" v="14" dt="2023-12-14T15:23:18.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BERKAN  TORUN" userId="f587d1dd-caaf-4a45-a9e6-d15e157960c3" providerId="ADAL" clId="{28DD192B-C642-432C-9199-0A4B6097671C}"/>
    <pc:docChg chg="undo custSel addSld modSld">
      <pc:chgData name="ANIL BERKAN  TORUN" userId="f587d1dd-caaf-4a45-a9e6-d15e157960c3" providerId="ADAL" clId="{28DD192B-C642-432C-9199-0A4B6097671C}" dt="2023-12-14T15:23:40.154" v="68" actId="3626"/>
      <pc:docMkLst>
        <pc:docMk/>
      </pc:docMkLst>
      <pc:sldChg chg="addSp delSp modSp mod modClrScheme chgLayout">
        <pc:chgData name="ANIL BERKAN  TORUN" userId="f587d1dd-caaf-4a45-a9e6-d15e157960c3" providerId="ADAL" clId="{28DD192B-C642-432C-9199-0A4B6097671C}" dt="2023-12-14T15:22:50.614" v="62" actId="22"/>
        <pc:sldMkLst>
          <pc:docMk/>
          <pc:sldMk cId="2864511742" sldId="256"/>
        </pc:sldMkLst>
        <pc:spChg chg="del">
          <ac:chgData name="ANIL BERKAN  TORUN" userId="f587d1dd-caaf-4a45-a9e6-d15e157960c3" providerId="ADAL" clId="{28DD192B-C642-432C-9199-0A4B6097671C}" dt="2023-12-14T15:08:09.187" v="24" actId="700"/>
          <ac:spMkLst>
            <pc:docMk/>
            <pc:sldMk cId="2864511742" sldId="256"/>
            <ac:spMk id="2" creationId="{02134564-1C74-ABFC-CDA5-27CC541035BD}"/>
          </ac:spMkLst>
        </pc:spChg>
        <pc:spChg chg="del mod">
          <ac:chgData name="ANIL BERKAN  TORUN" userId="f587d1dd-caaf-4a45-a9e6-d15e157960c3" providerId="ADAL" clId="{28DD192B-C642-432C-9199-0A4B6097671C}" dt="2023-12-14T15:08:09.187" v="24" actId="700"/>
          <ac:spMkLst>
            <pc:docMk/>
            <pc:sldMk cId="2864511742" sldId="256"/>
            <ac:spMk id="3" creationId="{C7D065AD-6BC9-D7D3-5425-FB220DE9313B}"/>
          </ac:spMkLst>
        </pc:spChg>
        <pc:spChg chg="mod">
          <ac:chgData name="ANIL BERKAN  TORUN" userId="f587d1dd-caaf-4a45-a9e6-d15e157960c3" providerId="ADAL" clId="{28DD192B-C642-432C-9199-0A4B6097671C}" dt="2023-12-14T15:05:53.958" v="9" actId="20577"/>
          <ac:spMkLst>
            <pc:docMk/>
            <pc:sldMk cId="2864511742" sldId="256"/>
            <ac:spMk id="4" creationId="{2AAF72E3-8C57-BE49-1D5B-E0D2BB32A1BA}"/>
          </ac:spMkLst>
        </pc:spChg>
        <pc:spChg chg="add mod">
          <ac:chgData name="ANIL BERKAN  TORUN" userId="f587d1dd-caaf-4a45-a9e6-d15e157960c3" providerId="ADAL" clId="{28DD192B-C642-432C-9199-0A4B6097671C}" dt="2023-12-14T15:08:21.863" v="48" actId="20577"/>
          <ac:spMkLst>
            <pc:docMk/>
            <pc:sldMk cId="2864511742" sldId="256"/>
            <ac:spMk id="5" creationId="{C7422DE0-0933-ABA3-66DE-5A3F450804F5}"/>
          </ac:spMkLst>
        </pc:spChg>
        <pc:spChg chg="add del">
          <ac:chgData name="ANIL BERKAN  TORUN" userId="f587d1dd-caaf-4a45-a9e6-d15e157960c3" providerId="ADAL" clId="{28DD192B-C642-432C-9199-0A4B6097671C}" dt="2023-12-14T15:08:37.621" v="51"/>
          <ac:spMkLst>
            <pc:docMk/>
            <pc:sldMk cId="2864511742" sldId="256"/>
            <ac:spMk id="6" creationId="{68D34D8E-41F8-8045-27B3-A077D419CE34}"/>
          </ac:spMkLst>
        </pc:spChg>
        <pc:spChg chg="add mod">
          <ac:chgData name="ANIL BERKAN  TORUN" userId="f587d1dd-caaf-4a45-a9e6-d15e157960c3" providerId="ADAL" clId="{28DD192B-C642-432C-9199-0A4B6097671C}" dt="2023-12-14T15:22:42.260" v="60" actId="20577"/>
          <ac:spMkLst>
            <pc:docMk/>
            <pc:sldMk cId="2864511742" sldId="256"/>
            <ac:spMk id="8" creationId="{C272130D-0F87-CC46-0DB4-E7EA4C2E2894}"/>
          </ac:spMkLst>
        </pc:spChg>
        <pc:spChg chg="add del">
          <ac:chgData name="ANIL BERKAN  TORUN" userId="f587d1dd-caaf-4a45-a9e6-d15e157960c3" providerId="ADAL" clId="{28DD192B-C642-432C-9199-0A4B6097671C}" dt="2023-12-14T15:22:50.614" v="62" actId="22"/>
          <ac:spMkLst>
            <pc:docMk/>
            <pc:sldMk cId="2864511742" sldId="256"/>
            <ac:spMk id="10" creationId="{ECEDE9B2-41C4-DAFE-71D4-4E531C465E01}"/>
          </ac:spMkLst>
        </pc:spChg>
        <pc:picChg chg="del mod">
          <ac:chgData name="ANIL BERKAN  TORUN" userId="f587d1dd-caaf-4a45-a9e6-d15e157960c3" providerId="ADAL" clId="{28DD192B-C642-432C-9199-0A4B6097671C}" dt="2023-12-14T15:07:22.025" v="21" actId="478"/>
          <ac:picMkLst>
            <pc:docMk/>
            <pc:sldMk cId="2864511742" sldId="256"/>
            <ac:picMk id="1026" creationId="{255C3FD5-43C1-C114-2F0D-47D2F22BE65A}"/>
          </ac:picMkLst>
        </pc:picChg>
        <pc:picChg chg="add del mod">
          <ac:chgData name="ANIL BERKAN  TORUN" userId="f587d1dd-caaf-4a45-a9e6-d15e157960c3" providerId="ADAL" clId="{28DD192B-C642-432C-9199-0A4B6097671C}" dt="2023-12-14T15:08:27.935" v="49" actId="478"/>
          <ac:picMkLst>
            <pc:docMk/>
            <pc:sldMk cId="2864511742" sldId="256"/>
            <ac:picMk id="1028" creationId="{F9131BAD-C219-87C3-4118-7FDE3DA866E1}"/>
          </ac:picMkLst>
        </pc:picChg>
        <pc:picChg chg="add del">
          <ac:chgData name="ANIL BERKAN  TORUN" userId="f587d1dd-caaf-4a45-a9e6-d15e157960c3" providerId="ADAL" clId="{28DD192B-C642-432C-9199-0A4B6097671C}" dt="2023-12-14T15:08:37.621" v="51"/>
          <ac:picMkLst>
            <pc:docMk/>
            <pc:sldMk cId="2864511742" sldId="256"/>
            <ac:picMk id="1030" creationId="{51046873-B18D-76D3-E350-E0433D3A1FC9}"/>
          </ac:picMkLst>
        </pc:picChg>
      </pc:sldChg>
      <pc:sldChg chg="modSp mod">
        <pc:chgData name="ANIL BERKAN  TORUN" userId="f587d1dd-caaf-4a45-a9e6-d15e157960c3" providerId="ADAL" clId="{28DD192B-C642-432C-9199-0A4B6097671C}" dt="2023-12-14T15:06:16.825" v="12" actId="3626"/>
        <pc:sldMkLst>
          <pc:docMk/>
          <pc:sldMk cId="3022796427" sldId="257"/>
        </pc:sldMkLst>
        <pc:picChg chg="mod">
          <ac:chgData name="ANIL BERKAN  TORUN" userId="f587d1dd-caaf-4a45-a9e6-d15e157960c3" providerId="ADAL" clId="{28DD192B-C642-432C-9199-0A4B6097671C}" dt="2023-12-14T15:06:13.498" v="11" actId="3626"/>
          <ac:picMkLst>
            <pc:docMk/>
            <pc:sldMk cId="3022796427" sldId="257"/>
            <ac:picMk id="2050" creationId="{BBBFB9F3-A530-61BF-533A-5E377B4F6123}"/>
          </ac:picMkLst>
        </pc:picChg>
        <pc:picChg chg="mod">
          <ac:chgData name="ANIL BERKAN  TORUN" userId="f587d1dd-caaf-4a45-a9e6-d15e157960c3" providerId="ADAL" clId="{28DD192B-C642-432C-9199-0A4B6097671C}" dt="2023-12-14T15:06:16.825" v="12" actId="3626"/>
          <ac:picMkLst>
            <pc:docMk/>
            <pc:sldMk cId="3022796427" sldId="257"/>
            <ac:picMk id="2051" creationId="{4E5088FF-E8AF-C9EC-CCD2-C519B9E8869E}"/>
          </ac:picMkLst>
        </pc:picChg>
      </pc:sldChg>
      <pc:sldChg chg="modSp mod">
        <pc:chgData name="ANIL BERKAN  TORUN" userId="f587d1dd-caaf-4a45-a9e6-d15e157960c3" providerId="ADAL" clId="{28DD192B-C642-432C-9199-0A4B6097671C}" dt="2023-12-14T15:06:23.627" v="13" actId="3626"/>
        <pc:sldMkLst>
          <pc:docMk/>
          <pc:sldMk cId="207887075" sldId="258"/>
        </pc:sldMkLst>
        <pc:picChg chg="mod">
          <ac:chgData name="ANIL BERKAN  TORUN" userId="f587d1dd-caaf-4a45-a9e6-d15e157960c3" providerId="ADAL" clId="{28DD192B-C642-432C-9199-0A4B6097671C}" dt="2023-12-14T15:06:23.627" v="13" actId="3626"/>
          <ac:picMkLst>
            <pc:docMk/>
            <pc:sldMk cId="207887075" sldId="258"/>
            <ac:picMk id="8194" creationId="{492D39B9-8B3E-D099-4757-6972E441ED3E}"/>
          </ac:picMkLst>
        </pc:picChg>
      </pc:sldChg>
      <pc:sldChg chg="modSp mod">
        <pc:chgData name="ANIL BERKAN  TORUN" userId="f587d1dd-caaf-4a45-a9e6-d15e157960c3" providerId="ADAL" clId="{28DD192B-C642-432C-9199-0A4B6097671C}" dt="2023-12-14T15:06:28.139" v="14" actId="3626"/>
        <pc:sldMkLst>
          <pc:docMk/>
          <pc:sldMk cId="965189275" sldId="259"/>
        </pc:sldMkLst>
        <pc:picChg chg="mod">
          <ac:chgData name="ANIL BERKAN  TORUN" userId="f587d1dd-caaf-4a45-a9e6-d15e157960c3" providerId="ADAL" clId="{28DD192B-C642-432C-9199-0A4B6097671C}" dt="2023-12-14T15:06:28.139" v="14" actId="3626"/>
          <ac:picMkLst>
            <pc:docMk/>
            <pc:sldMk cId="965189275" sldId="259"/>
            <ac:picMk id="10242" creationId="{BBDCF4FF-4841-4BA9-E154-C566B43DBE95}"/>
          </ac:picMkLst>
        </pc:picChg>
      </pc:sldChg>
      <pc:sldChg chg="modSp mod">
        <pc:chgData name="ANIL BERKAN  TORUN" userId="f587d1dd-caaf-4a45-a9e6-d15e157960c3" providerId="ADAL" clId="{28DD192B-C642-432C-9199-0A4B6097671C}" dt="2023-12-14T15:06:31.586" v="15" actId="3626"/>
        <pc:sldMkLst>
          <pc:docMk/>
          <pc:sldMk cId="1721905287" sldId="260"/>
        </pc:sldMkLst>
        <pc:picChg chg="mod">
          <ac:chgData name="ANIL BERKAN  TORUN" userId="f587d1dd-caaf-4a45-a9e6-d15e157960c3" providerId="ADAL" clId="{28DD192B-C642-432C-9199-0A4B6097671C}" dt="2023-12-14T15:06:31.586" v="15" actId="3626"/>
          <ac:picMkLst>
            <pc:docMk/>
            <pc:sldMk cId="1721905287" sldId="260"/>
            <ac:picMk id="11266" creationId="{D5B0C331-7CFE-5159-2280-E8F7F3F64F50}"/>
          </ac:picMkLst>
        </pc:picChg>
      </pc:sldChg>
      <pc:sldChg chg="modSp mod">
        <pc:chgData name="ANIL BERKAN  TORUN" userId="f587d1dd-caaf-4a45-a9e6-d15e157960c3" providerId="ADAL" clId="{28DD192B-C642-432C-9199-0A4B6097671C}" dt="2023-12-14T15:06:36.051" v="16" actId="3626"/>
        <pc:sldMkLst>
          <pc:docMk/>
          <pc:sldMk cId="3905850654" sldId="261"/>
        </pc:sldMkLst>
        <pc:picChg chg="mod">
          <ac:chgData name="ANIL BERKAN  TORUN" userId="f587d1dd-caaf-4a45-a9e6-d15e157960c3" providerId="ADAL" clId="{28DD192B-C642-432C-9199-0A4B6097671C}" dt="2023-12-14T15:06:36.051" v="16" actId="3626"/>
          <ac:picMkLst>
            <pc:docMk/>
            <pc:sldMk cId="3905850654" sldId="261"/>
            <ac:picMk id="12290" creationId="{83BEBA93-DEFD-36AB-BAC7-B12A83F484B0}"/>
          </ac:picMkLst>
        </pc:picChg>
      </pc:sldChg>
      <pc:sldChg chg="modSp mod">
        <pc:chgData name="ANIL BERKAN  TORUN" userId="f587d1dd-caaf-4a45-a9e6-d15e157960c3" providerId="ADAL" clId="{28DD192B-C642-432C-9199-0A4B6097671C}" dt="2023-12-14T15:06:40.388" v="17" actId="3626"/>
        <pc:sldMkLst>
          <pc:docMk/>
          <pc:sldMk cId="3773561296" sldId="262"/>
        </pc:sldMkLst>
        <pc:picChg chg="mod">
          <ac:chgData name="ANIL BERKAN  TORUN" userId="f587d1dd-caaf-4a45-a9e6-d15e157960c3" providerId="ADAL" clId="{28DD192B-C642-432C-9199-0A4B6097671C}" dt="2023-12-14T15:06:40.388" v="17" actId="3626"/>
          <ac:picMkLst>
            <pc:docMk/>
            <pc:sldMk cId="3773561296" sldId="262"/>
            <ac:picMk id="13314" creationId="{67E95C5A-1E4D-B4AD-7590-53A09EFC6423}"/>
          </ac:picMkLst>
        </pc:picChg>
      </pc:sldChg>
      <pc:sldChg chg="addSp delSp modSp new mod setBg">
        <pc:chgData name="ANIL BERKAN  TORUN" userId="f587d1dd-caaf-4a45-a9e6-d15e157960c3" providerId="ADAL" clId="{28DD192B-C642-432C-9199-0A4B6097671C}" dt="2023-12-14T15:23:40.154" v="68" actId="3626"/>
        <pc:sldMkLst>
          <pc:docMk/>
          <pc:sldMk cId="2789060063" sldId="263"/>
        </pc:sldMkLst>
        <pc:spChg chg="add mod ord">
          <ac:chgData name="ANIL BERKAN  TORUN" userId="f587d1dd-caaf-4a45-a9e6-d15e157960c3" providerId="ADAL" clId="{28DD192B-C642-432C-9199-0A4B6097671C}" dt="2023-12-14T15:23:27.472" v="67" actId="26606"/>
          <ac:spMkLst>
            <pc:docMk/>
            <pc:sldMk cId="2789060063" sldId="263"/>
            <ac:spMk id="2" creationId="{DE490BBC-3B18-FBE9-28AE-30E40440E0CD}"/>
          </ac:spMkLst>
        </pc:spChg>
        <pc:spChg chg="add del">
          <ac:chgData name="ANIL BERKAN  TORUN" userId="f587d1dd-caaf-4a45-a9e6-d15e157960c3" providerId="ADAL" clId="{28DD192B-C642-432C-9199-0A4B6097671C}" dt="2023-12-14T15:23:27.472" v="67" actId="26606"/>
          <ac:spMkLst>
            <pc:docMk/>
            <pc:sldMk cId="2789060063" sldId="263"/>
            <ac:spMk id="14343" creationId="{F3060C83-F051-4F0E-ABAD-AA0DFC48B218}"/>
          </ac:spMkLst>
        </pc:spChg>
        <pc:spChg chg="add del">
          <ac:chgData name="ANIL BERKAN  TORUN" userId="f587d1dd-caaf-4a45-a9e6-d15e157960c3" providerId="ADAL" clId="{28DD192B-C642-432C-9199-0A4B6097671C}" dt="2023-12-14T15:23:27.472" v="67" actId="26606"/>
          <ac:spMkLst>
            <pc:docMk/>
            <pc:sldMk cId="2789060063" sldId="263"/>
            <ac:spMk id="14345" creationId="{83C98ABE-055B-441F-B07E-44F97F083C39}"/>
          </ac:spMkLst>
        </pc:spChg>
        <pc:spChg chg="add del">
          <ac:chgData name="ANIL BERKAN  TORUN" userId="f587d1dd-caaf-4a45-a9e6-d15e157960c3" providerId="ADAL" clId="{28DD192B-C642-432C-9199-0A4B6097671C}" dt="2023-12-14T15:23:27.472" v="67" actId="26606"/>
          <ac:spMkLst>
            <pc:docMk/>
            <pc:sldMk cId="2789060063" sldId="263"/>
            <ac:spMk id="14347" creationId="{29FDB030-9B49-4CED-8CCD-4D99382388AC}"/>
          </ac:spMkLst>
        </pc:spChg>
        <pc:spChg chg="add del">
          <ac:chgData name="ANIL BERKAN  TORUN" userId="f587d1dd-caaf-4a45-a9e6-d15e157960c3" providerId="ADAL" clId="{28DD192B-C642-432C-9199-0A4B6097671C}" dt="2023-12-14T15:23:27.472" v="67" actId="26606"/>
          <ac:spMkLst>
            <pc:docMk/>
            <pc:sldMk cId="2789060063" sldId="263"/>
            <ac:spMk id="14349" creationId="{3783CA14-24A1-485C-8B30-D6A5D87987AD}"/>
          </ac:spMkLst>
        </pc:spChg>
        <pc:spChg chg="add del">
          <ac:chgData name="ANIL BERKAN  TORUN" userId="f587d1dd-caaf-4a45-a9e6-d15e157960c3" providerId="ADAL" clId="{28DD192B-C642-432C-9199-0A4B6097671C}" dt="2023-12-14T15:23:27.472" v="67" actId="26606"/>
          <ac:spMkLst>
            <pc:docMk/>
            <pc:sldMk cId="2789060063" sldId="263"/>
            <ac:spMk id="14351" creationId="{9A97C86A-04D6-40F7-AE84-31AB43E6A846}"/>
          </ac:spMkLst>
        </pc:spChg>
        <pc:spChg chg="add del">
          <ac:chgData name="ANIL BERKAN  TORUN" userId="f587d1dd-caaf-4a45-a9e6-d15e157960c3" providerId="ADAL" clId="{28DD192B-C642-432C-9199-0A4B6097671C}" dt="2023-12-14T15:23:27.472" v="67" actId="26606"/>
          <ac:spMkLst>
            <pc:docMk/>
            <pc:sldMk cId="2789060063" sldId="263"/>
            <ac:spMk id="14353" creationId="{FF9F2414-84E8-453E-B1F3-389FDE8192D9}"/>
          </ac:spMkLst>
        </pc:spChg>
        <pc:spChg chg="add del">
          <ac:chgData name="ANIL BERKAN  TORUN" userId="f587d1dd-caaf-4a45-a9e6-d15e157960c3" providerId="ADAL" clId="{28DD192B-C642-432C-9199-0A4B6097671C}" dt="2023-12-14T15:23:27.472" v="67" actId="26606"/>
          <ac:spMkLst>
            <pc:docMk/>
            <pc:sldMk cId="2789060063" sldId="263"/>
            <ac:spMk id="14355" creationId="{3ECA69A1-7536-43AC-85EF-C7106179F5ED}"/>
          </ac:spMkLst>
        </pc:spChg>
        <pc:spChg chg="add">
          <ac:chgData name="ANIL BERKAN  TORUN" userId="f587d1dd-caaf-4a45-a9e6-d15e157960c3" providerId="ADAL" clId="{28DD192B-C642-432C-9199-0A4B6097671C}" dt="2023-12-14T15:23:27.472" v="67" actId="26606"/>
          <ac:spMkLst>
            <pc:docMk/>
            <pc:sldMk cId="2789060063" sldId="263"/>
            <ac:spMk id="14360" creationId="{2B97F24A-32CE-4C1C-A50D-3016B394DCFB}"/>
          </ac:spMkLst>
        </pc:spChg>
        <pc:spChg chg="add">
          <ac:chgData name="ANIL BERKAN  TORUN" userId="f587d1dd-caaf-4a45-a9e6-d15e157960c3" providerId="ADAL" clId="{28DD192B-C642-432C-9199-0A4B6097671C}" dt="2023-12-14T15:23:27.472" v="67" actId="26606"/>
          <ac:spMkLst>
            <pc:docMk/>
            <pc:sldMk cId="2789060063" sldId="263"/>
            <ac:spMk id="14362" creationId="{CD8B4F24-440B-49E9-B85D-733523DC064B}"/>
          </ac:spMkLst>
        </pc:spChg>
        <pc:picChg chg="add mod ord">
          <ac:chgData name="ANIL BERKAN  TORUN" userId="f587d1dd-caaf-4a45-a9e6-d15e157960c3" providerId="ADAL" clId="{28DD192B-C642-432C-9199-0A4B6097671C}" dt="2023-12-14T15:23:40.154" v="68" actId="3626"/>
          <ac:picMkLst>
            <pc:docMk/>
            <pc:sldMk cId="2789060063" sldId="263"/>
            <ac:picMk id="14338" creationId="{0BB511C2-3AE6-6C2D-8E2D-EED482AA85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DCC383-5735-F291-2E46-28E31433B75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01183B8-08DB-6688-4BC5-8F33A82BB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2F719D8-8DB7-2342-6E09-FB15C8545E3A}"/>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5" name="Alt Bilgi Yer Tutucusu 4">
            <a:extLst>
              <a:ext uri="{FF2B5EF4-FFF2-40B4-BE49-F238E27FC236}">
                <a16:creationId xmlns:a16="http://schemas.microsoft.com/office/drawing/2014/main" id="{1B21D59B-D486-18F4-DE54-C09DDD2DAFC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22AFF6F-6495-9990-FE70-8428B7BF3EEB}"/>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209685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8650A8-0211-A485-CBFA-78C9390C84D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59310DD-9B33-E860-E442-0AE7C13CE85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AC1511-CD37-7280-4807-693EDF2F2559}"/>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5" name="Alt Bilgi Yer Tutucusu 4">
            <a:extLst>
              <a:ext uri="{FF2B5EF4-FFF2-40B4-BE49-F238E27FC236}">
                <a16:creationId xmlns:a16="http://schemas.microsoft.com/office/drawing/2014/main" id="{0C8D36BD-73BF-5D0B-6255-46CB525FFB3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5A38167-8FAB-560D-826B-5987D65FCB8D}"/>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188546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74C78DD-FAF2-83B0-3B95-69A712BF7AE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99E53E1-A9E5-B522-4299-6AA33D34CF3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B7FCFAD-9F8A-AF2D-4638-BE0065D99F58}"/>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5" name="Alt Bilgi Yer Tutucusu 4">
            <a:extLst>
              <a:ext uri="{FF2B5EF4-FFF2-40B4-BE49-F238E27FC236}">
                <a16:creationId xmlns:a16="http://schemas.microsoft.com/office/drawing/2014/main" id="{52DD4302-C623-1F61-6508-2433C964DD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4F5D6C7-AE1C-0B9A-D68C-24A69584FE38}"/>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283308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93B636-3D70-956D-D321-6AF286D5FC8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EEE6EE3-96D3-49FE-9F68-5A8A873D8B6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2DC51A-366F-F0D1-4450-4F21D6566C43}"/>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5" name="Alt Bilgi Yer Tutucusu 4">
            <a:extLst>
              <a:ext uri="{FF2B5EF4-FFF2-40B4-BE49-F238E27FC236}">
                <a16:creationId xmlns:a16="http://schemas.microsoft.com/office/drawing/2014/main" id="{18F85C8C-E26C-F253-6193-87A6CD368B1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2203D1-112A-E187-F4DA-5C0934BB5F80}"/>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346555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3BD08C-8C0F-6665-A380-7BBDE7C5D20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FDA831D-386E-2295-2283-8719C29456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6536949-46DA-BEAA-4EC3-46AA042FE38D}"/>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5" name="Alt Bilgi Yer Tutucusu 4">
            <a:extLst>
              <a:ext uri="{FF2B5EF4-FFF2-40B4-BE49-F238E27FC236}">
                <a16:creationId xmlns:a16="http://schemas.microsoft.com/office/drawing/2014/main" id="{39601DCF-0420-FF28-48FB-4C0B8BB50A6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75BDB23-626E-F16F-F8F7-97CFABFCECD1}"/>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92134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673A28-400C-E4CD-8B8E-0EB2D67A5DE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2F65BAF-DE85-0696-CB2A-C7376EBCB51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ADF5F7C-128F-9F17-305D-7AFCE71EB77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F3940CD-8708-2A89-54F6-F661E032A320}"/>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6" name="Alt Bilgi Yer Tutucusu 5">
            <a:extLst>
              <a:ext uri="{FF2B5EF4-FFF2-40B4-BE49-F238E27FC236}">
                <a16:creationId xmlns:a16="http://schemas.microsoft.com/office/drawing/2014/main" id="{44781986-A04E-4495-96BD-3230ACABFAB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D82CE26-8E96-CB2F-95BE-5D0BB48315D9}"/>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82345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FBF28-FAD7-83CF-B98B-E422D4D30D2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EDC439F-2359-0732-B505-77D4AF0DA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0F7A2B1-72DC-6D4E-EA51-7A1CEC3D88A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1E99F0-70C0-6EEA-D828-3B522559F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F761773-75E4-4310-61C6-F3177CC3584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8A9AEED-FEB5-C608-85B5-DA96DB7E33A2}"/>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8" name="Alt Bilgi Yer Tutucusu 7">
            <a:extLst>
              <a:ext uri="{FF2B5EF4-FFF2-40B4-BE49-F238E27FC236}">
                <a16:creationId xmlns:a16="http://schemas.microsoft.com/office/drawing/2014/main" id="{8FC9770C-1CA6-9D67-B936-D4645072319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A97759D-F585-7494-8BBB-2DA48D4EA1F1}"/>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317439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7565F-06A2-F48F-8DFD-002ABED0475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36F1BD3-FF72-0638-7AFD-57CF6ED2D090}"/>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4" name="Alt Bilgi Yer Tutucusu 3">
            <a:extLst>
              <a:ext uri="{FF2B5EF4-FFF2-40B4-BE49-F238E27FC236}">
                <a16:creationId xmlns:a16="http://schemas.microsoft.com/office/drawing/2014/main" id="{1410E1D5-EFA8-B8ED-1431-BE4DD330056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744B0D8-BCC2-0B2E-E301-D419A5029CF6}"/>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108837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897BB37-52BF-4118-D6AB-45A20AA0A941}"/>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3" name="Alt Bilgi Yer Tutucusu 2">
            <a:extLst>
              <a:ext uri="{FF2B5EF4-FFF2-40B4-BE49-F238E27FC236}">
                <a16:creationId xmlns:a16="http://schemas.microsoft.com/office/drawing/2014/main" id="{1AE516D0-1725-6740-84CE-C73168849E5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170B30A-5DCC-721B-A2F2-5FB627A96343}"/>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108590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619F90-CA12-18BA-F777-D0204EB85A6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A07F299-34A8-A96F-E1F6-99D5D2DF8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4A13768-E2B4-ACCD-401D-C8EE58B0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9BC60A2-E28F-6C5F-BFE7-6367FFAE25CB}"/>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6" name="Alt Bilgi Yer Tutucusu 5">
            <a:extLst>
              <a:ext uri="{FF2B5EF4-FFF2-40B4-BE49-F238E27FC236}">
                <a16:creationId xmlns:a16="http://schemas.microsoft.com/office/drawing/2014/main" id="{6BFB2819-69D7-F84D-9F39-A35BC9D1963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0AAF546-6D46-FA36-172E-5E159BB762F2}"/>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184518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871B3A-CC9D-3134-0780-759EF5A65E0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676F5D2-21A1-D4AD-CE62-D6BEBDE58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13916D1-3012-4183-CE15-8304D8DA2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D5365AD-DC85-8742-51C4-64AEB2887EE9}"/>
              </a:ext>
            </a:extLst>
          </p:cNvPr>
          <p:cNvSpPr>
            <a:spLocks noGrp="1"/>
          </p:cNvSpPr>
          <p:nvPr>
            <p:ph type="dt" sz="half" idx="10"/>
          </p:nvPr>
        </p:nvSpPr>
        <p:spPr/>
        <p:txBody>
          <a:bodyPr/>
          <a:lstStyle/>
          <a:p>
            <a:fld id="{FA2D633C-9895-40AD-A7EB-74F36C13AF58}" type="datetimeFigureOut">
              <a:rPr lang="tr-TR" smtClean="0"/>
              <a:t>14.12.2023</a:t>
            </a:fld>
            <a:endParaRPr lang="tr-TR"/>
          </a:p>
        </p:txBody>
      </p:sp>
      <p:sp>
        <p:nvSpPr>
          <p:cNvPr id="6" name="Alt Bilgi Yer Tutucusu 5">
            <a:extLst>
              <a:ext uri="{FF2B5EF4-FFF2-40B4-BE49-F238E27FC236}">
                <a16:creationId xmlns:a16="http://schemas.microsoft.com/office/drawing/2014/main" id="{633B5DE1-3A14-35EE-FBD0-24EE0141E5C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CB94C4A-2424-A9EB-B304-2A8E7534D6E8}"/>
              </a:ext>
            </a:extLst>
          </p:cNvPr>
          <p:cNvSpPr>
            <a:spLocks noGrp="1"/>
          </p:cNvSpPr>
          <p:nvPr>
            <p:ph type="sldNum" sz="quarter" idx="12"/>
          </p:nvPr>
        </p:nvSpPr>
        <p:spPr/>
        <p:txBody>
          <a:bodyPr/>
          <a:lstStyle/>
          <a:p>
            <a:fld id="{BCDE68C9-5141-420E-A1CA-543DCF7CEE33}" type="slidenum">
              <a:rPr lang="tr-TR" smtClean="0"/>
              <a:t>‹#›</a:t>
            </a:fld>
            <a:endParaRPr lang="tr-TR"/>
          </a:p>
        </p:txBody>
      </p:sp>
    </p:spTree>
    <p:extLst>
      <p:ext uri="{BB962C8B-B14F-4D97-AF65-F5344CB8AC3E}">
        <p14:creationId xmlns:p14="http://schemas.microsoft.com/office/powerpoint/2010/main" val="350047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6FCAF9B-D4E8-C532-FDAB-01EF38A8C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6C9B570-9141-14C7-D0DD-DD865EFD9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C6221B9-138F-5551-B4D3-279D2D6DC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D633C-9895-40AD-A7EB-74F36C13AF58}" type="datetimeFigureOut">
              <a:rPr lang="tr-TR" smtClean="0"/>
              <a:t>14.12.2023</a:t>
            </a:fld>
            <a:endParaRPr lang="tr-TR"/>
          </a:p>
        </p:txBody>
      </p:sp>
      <p:sp>
        <p:nvSpPr>
          <p:cNvPr id="5" name="Alt Bilgi Yer Tutucusu 4">
            <a:extLst>
              <a:ext uri="{FF2B5EF4-FFF2-40B4-BE49-F238E27FC236}">
                <a16:creationId xmlns:a16="http://schemas.microsoft.com/office/drawing/2014/main" id="{13E4DE1F-66DA-BC6D-8B6D-C7D015116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706444E-9D81-2305-BC65-13803D5F9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E68C9-5141-420E-A1CA-543DCF7CEE33}" type="slidenum">
              <a:rPr lang="tr-TR" smtClean="0"/>
              <a:t>‹#›</a:t>
            </a:fld>
            <a:endParaRPr lang="tr-TR"/>
          </a:p>
        </p:txBody>
      </p:sp>
    </p:spTree>
    <p:extLst>
      <p:ext uri="{BB962C8B-B14F-4D97-AF65-F5344CB8AC3E}">
        <p14:creationId xmlns:p14="http://schemas.microsoft.com/office/powerpoint/2010/main" val="95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adys.com/post/2016/01/13/kumeleme-algoritmalari-k-means-algoritmasi"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AF72E3-8C57-BE49-1D5B-E0D2BB32A1BA}"/>
              </a:ext>
            </a:extLst>
          </p:cNvPr>
          <p:cNvSpPr>
            <a:spLocks noChangeArrowheads="1"/>
          </p:cNvSpPr>
          <p:nvPr/>
        </p:nvSpPr>
        <p:spPr bwMode="auto">
          <a:xfrm>
            <a:off x="2724539" y="1553423"/>
            <a:ext cx="248786" cy="5641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tr-TR" altLang="tr-TR" sz="2000" b="0" i="0" u="none" strike="noStrike" cap="none" normalizeH="0" baseline="0" dirty="0">
                <a:ln>
                  <a:noFill/>
                </a:ln>
                <a:solidFill>
                  <a:srgbClr val="1F2328"/>
                </a:solidFill>
                <a:effectLst/>
                <a:latin typeface="-apple-system"/>
              </a:rPr>
              <a:t>.</a:t>
            </a:r>
            <a:endParaRPr kumimoji="0" lang="tr-TR" altLang="tr-TR" sz="20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C7422DE0-0933-ABA3-66DE-5A3F450804F5}"/>
              </a:ext>
            </a:extLst>
          </p:cNvPr>
          <p:cNvSpPr>
            <a:spLocks noChangeArrowheads="1"/>
          </p:cNvSpPr>
          <p:nvPr/>
        </p:nvSpPr>
        <p:spPr bwMode="auto">
          <a:xfrm>
            <a:off x="0" y="-1284595"/>
            <a:ext cx="184731" cy="30263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0" b="1" i="0" u="none" strike="noStrike" cap="none" normalizeH="0" baseline="0" dirty="0">
              <a:ln>
                <a:noFill/>
              </a:ln>
              <a:solidFill>
                <a:srgbClr val="1F2328"/>
              </a:solidFill>
              <a:effectLst/>
              <a:latin typeface="-apple-system"/>
            </a:endParaRPr>
          </a:p>
        </p:txBody>
      </p:sp>
      <p:sp>
        <p:nvSpPr>
          <p:cNvPr id="8" name="Metin kutusu 7">
            <a:extLst>
              <a:ext uri="{FF2B5EF4-FFF2-40B4-BE49-F238E27FC236}">
                <a16:creationId xmlns:a16="http://schemas.microsoft.com/office/drawing/2014/main" id="{C272130D-0F87-CC46-0DB4-E7EA4C2E2894}"/>
              </a:ext>
            </a:extLst>
          </p:cNvPr>
          <p:cNvSpPr txBox="1"/>
          <p:nvPr/>
        </p:nvSpPr>
        <p:spPr>
          <a:xfrm>
            <a:off x="3048000" y="1316119"/>
            <a:ext cx="6096000" cy="3508653"/>
          </a:xfrm>
          <a:prstGeom prst="rect">
            <a:avLst/>
          </a:prstGeom>
          <a:noFill/>
        </p:spPr>
        <p:txBody>
          <a:bodyPr wrap="square">
            <a:spAutoFit/>
          </a:bodyPr>
          <a:lstStyle/>
          <a:p>
            <a:pPr algn="l"/>
            <a:r>
              <a:rPr lang="tr-TR" sz="4800" b="1" i="0" dirty="0">
                <a:solidFill>
                  <a:srgbClr val="1F2328"/>
                </a:solidFill>
                <a:effectLst/>
                <a:latin typeface="-apple-system"/>
              </a:rPr>
              <a:t>Kümeleme Nedir ?</a:t>
            </a:r>
            <a:br>
              <a:rPr lang="tr-TR" sz="4800" b="1" i="0" dirty="0">
                <a:solidFill>
                  <a:srgbClr val="1F2328"/>
                </a:solidFill>
                <a:effectLst/>
                <a:latin typeface="-apple-system"/>
              </a:rPr>
            </a:br>
            <a:endParaRPr lang="tr-TR" sz="4800" b="1" i="0" dirty="0">
              <a:solidFill>
                <a:srgbClr val="1F2328"/>
              </a:solidFill>
              <a:effectLst/>
              <a:latin typeface="-apple-system"/>
            </a:endParaRPr>
          </a:p>
          <a:p>
            <a:pPr algn="l"/>
            <a:r>
              <a:rPr lang="tr-TR" b="0" i="0" dirty="0">
                <a:solidFill>
                  <a:srgbClr val="1F2328"/>
                </a:solidFill>
                <a:effectLst/>
                <a:latin typeface="-apple-system"/>
              </a:rPr>
              <a:t>K-</a:t>
            </a:r>
            <a:r>
              <a:rPr lang="tr-TR" b="0" i="0" dirty="0" err="1">
                <a:solidFill>
                  <a:srgbClr val="1F2328"/>
                </a:solidFill>
                <a:effectLst/>
                <a:latin typeface="-apple-system"/>
              </a:rPr>
              <a:t>Means</a:t>
            </a:r>
            <a:r>
              <a:rPr lang="tr-TR" b="0" i="0" dirty="0">
                <a:solidFill>
                  <a:srgbClr val="1F2328"/>
                </a:solidFill>
                <a:effectLst/>
                <a:latin typeface="-apple-system"/>
              </a:rPr>
              <a:t> kümeleme mantığını kavrayabilmemiz için öncelikle kümelemenin tanımını yapmamız gerekir.</a:t>
            </a:r>
            <a:br>
              <a:rPr lang="tr-TR" b="0" i="0" dirty="0">
                <a:solidFill>
                  <a:srgbClr val="1F2328"/>
                </a:solidFill>
                <a:effectLst/>
                <a:latin typeface="-apple-system"/>
              </a:rPr>
            </a:br>
            <a:r>
              <a:rPr lang="tr-TR" b="0" i="0" dirty="0">
                <a:solidFill>
                  <a:srgbClr val="1F2328"/>
                </a:solidFill>
                <a:effectLst/>
                <a:latin typeface="-apple-system"/>
              </a:rPr>
              <a:t>Kümeleme analizi, bir veri kümesindeki bilgileri belirli yakınlık kriterlerine göre gruplara ayırma işlemidir. Bu grupların her birine </a:t>
            </a:r>
            <a:r>
              <a:rPr lang="tr-TR" b="1" i="0" dirty="0">
                <a:solidFill>
                  <a:srgbClr val="1F2328"/>
                </a:solidFill>
                <a:effectLst/>
                <a:latin typeface="-apple-system"/>
              </a:rPr>
              <a:t>küme</a:t>
            </a:r>
            <a:r>
              <a:rPr lang="tr-TR" b="0" i="0" dirty="0">
                <a:solidFill>
                  <a:srgbClr val="1F2328"/>
                </a:solidFill>
                <a:effectLst/>
                <a:latin typeface="-apple-system"/>
              </a:rPr>
              <a:t> denir. </a:t>
            </a:r>
            <a:r>
              <a:rPr lang="tr-TR" b="1" i="0" dirty="0">
                <a:solidFill>
                  <a:srgbClr val="1F2328"/>
                </a:solidFill>
                <a:effectLst/>
                <a:latin typeface="-apple-system"/>
              </a:rPr>
              <a:t>Kümeleme</a:t>
            </a:r>
            <a:r>
              <a:rPr lang="tr-TR" b="0" i="0" dirty="0">
                <a:solidFill>
                  <a:srgbClr val="1F2328"/>
                </a:solidFill>
                <a:effectLst/>
                <a:latin typeface="-apple-system"/>
              </a:rPr>
              <a:t> ise en basit tanımıyla benzer özellik gösteren veri elemanlarının kendi aralarında gruplara ayrılmasıdır.</a:t>
            </a:r>
            <a:endParaRPr lang="tr-TR" sz="4800" b="0" i="0" dirty="0">
              <a:solidFill>
                <a:srgbClr val="1F2328"/>
              </a:solidFill>
              <a:effectLst/>
              <a:latin typeface="-apple-system"/>
            </a:endParaRPr>
          </a:p>
        </p:txBody>
      </p:sp>
    </p:spTree>
    <p:extLst>
      <p:ext uri="{BB962C8B-B14F-4D97-AF65-F5344CB8AC3E}">
        <p14:creationId xmlns:p14="http://schemas.microsoft.com/office/powerpoint/2010/main" val="286451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60" name="Rectangle 143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6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E490BBC-3B18-FBE9-28AE-30E40440E0CD}"/>
              </a:ext>
            </a:extLst>
          </p:cNvPr>
          <p:cNvSpPr>
            <a:spLocks noChangeArrowheads="1"/>
          </p:cNvSpPr>
          <p:nvPr/>
        </p:nvSpPr>
        <p:spPr bwMode="auto">
          <a:xfrm>
            <a:off x="630936" y="2807208"/>
            <a:ext cx="3429000" cy="3410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1000" b="0" i="0" u="sng" strike="noStrike" cap="none" normalizeH="0" baseline="0">
                <a:ln>
                  <a:noFill/>
                </a:ln>
                <a:effectLst/>
                <a:latin typeface="+mn-lt"/>
              </a:rPr>
              <a:t>             </a:t>
            </a:r>
            <a:endParaRPr kumimoji="0" lang="en-US" altLang="tr-TR" sz="1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1000" b="0" i="0" u="none" strike="noStrike" cap="none" normalizeH="0" baseline="0">
                <a:ln>
                  <a:noFill/>
                </a:ln>
                <a:effectLst/>
                <a:latin typeface="+mn-lt"/>
              </a:rPr>
              <a:t>Aynı küme içindeki elemanların benzerliği fazla, kümeler arası benzerlik ise az olmalıdır. Bu tanımlara göre her küme temsil ettiği nesneleri en iyi ifade edecek şekilde düzenlenir.</a:t>
            </a:r>
            <a:br>
              <a:rPr kumimoji="0" lang="en-US" altLang="tr-TR" sz="1000" b="0" i="0" u="none" strike="noStrike" cap="none" normalizeH="0" baseline="0">
                <a:ln>
                  <a:noFill/>
                </a:ln>
                <a:effectLst/>
                <a:latin typeface="+mn-lt"/>
              </a:rPr>
            </a:br>
            <a:endParaRPr kumimoji="0" lang="en-US" altLang="tr-TR" sz="1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1000" b="0" i="0" u="none" strike="noStrike" cap="none" normalizeH="0" baseline="0">
                <a:ln>
                  <a:noFill/>
                </a:ln>
                <a:effectLst/>
                <a:latin typeface="+mn-lt"/>
              </a:rPr>
              <a:t>Burada temel amaç , yeni gelecek ve henüz hangi sınıfta olduğu bilinmeyen verilerin var olan sınıflardan en uygun olanına yerleştirilmesidir.</a:t>
            </a:r>
            <a:br>
              <a:rPr kumimoji="0" lang="en-US" altLang="tr-TR" sz="1000" b="0" i="0" u="none" strike="noStrike" cap="none" normalizeH="0" baseline="0">
                <a:ln>
                  <a:noFill/>
                </a:ln>
                <a:effectLst/>
                <a:latin typeface="+mn-lt"/>
              </a:rPr>
            </a:br>
            <a:endParaRPr kumimoji="0" lang="en-US" altLang="tr-TR" sz="1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1000" b="0" i="0" u="none" strike="noStrike" cap="none" normalizeH="0" baseline="0">
                <a:ln>
                  <a:noFill/>
                </a:ln>
                <a:effectLst/>
                <a:latin typeface="+mn-lt"/>
              </a:rPr>
              <a:t>Kümeleme analizi istatistik, biyoloji, uzaysal veri madenciliği ve makine öğrenmesi, örüntü tanıma ve resim tanıma alanlarında kullanılmaktadır. İstatistik dünyasında k-means ve k-medoids kümeleme yöntemlerini kullanan S-Plus, SPSS ve SAS gibi paket programlar yoğunlukla kullanılmaktadır. Biyolojide genetik yapıların sınıflandırılması ve yeni yapıların keşfinde, uzaysal/düzlemsel veri madenciliğinde coğrafi konuma göre yerleşim yerlerine götürülecek mal ve hizmetler için ideal yer belirlemede, yapay zekâ alanında makine öğrenmesi için gözetimsiz öğrenme metodu olarak kullanılmaktadır.</a:t>
            </a:r>
          </a:p>
        </p:txBody>
      </p:sp>
      <p:pic>
        <p:nvPicPr>
          <p:cNvPr id="14338" name="Picture 2" descr="R">
            <a:extLst>
              <a:ext uri="{FF2B5EF4-FFF2-40B4-BE49-F238E27FC236}">
                <a16:creationId xmlns:a16="http://schemas.microsoft.com/office/drawing/2014/main" id="{0BB511C2-3AE6-6C2D-8E2D-EED482AA85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521847"/>
            <a:ext cx="6903720" cy="381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06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9" name="Group 206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070" name="Rectangle 206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4" name="Rectangle 207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E49845-9CED-6948-4D55-8DCD9AF5C27F}"/>
              </a:ext>
            </a:extLst>
          </p:cNvPr>
          <p:cNvSpPr>
            <a:spLocks noGrp="1"/>
          </p:cNvSpPr>
          <p:nvPr>
            <p:ph type="title"/>
          </p:nvPr>
        </p:nvSpPr>
        <p:spPr>
          <a:xfrm>
            <a:off x="1043631" y="873940"/>
            <a:ext cx="4928291" cy="1035781"/>
          </a:xfrm>
        </p:spPr>
        <p:txBody>
          <a:bodyPr anchor="ctr">
            <a:normAutofit/>
          </a:bodyPr>
          <a:lstStyle/>
          <a:p>
            <a:endParaRPr lang="tr-TR" sz="3600"/>
          </a:p>
        </p:txBody>
      </p:sp>
      <p:sp>
        <p:nvSpPr>
          <p:cNvPr id="3" name="İçerik Yer Tutucusu 2">
            <a:extLst>
              <a:ext uri="{FF2B5EF4-FFF2-40B4-BE49-F238E27FC236}">
                <a16:creationId xmlns:a16="http://schemas.microsoft.com/office/drawing/2014/main" id="{5D22E6E0-6EB5-5341-3F48-8A731A825249}"/>
              </a:ext>
            </a:extLst>
          </p:cNvPr>
          <p:cNvSpPr>
            <a:spLocks noGrp="1"/>
          </p:cNvSpPr>
          <p:nvPr>
            <p:ph idx="1"/>
          </p:nvPr>
        </p:nvSpPr>
        <p:spPr>
          <a:xfrm>
            <a:off x="1045029" y="2524721"/>
            <a:ext cx="4991629" cy="3677123"/>
          </a:xfrm>
        </p:spPr>
        <p:txBody>
          <a:bodyPr anchor="ctr">
            <a:normAutofit/>
          </a:bodyPr>
          <a:lstStyle/>
          <a:p>
            <a:pPr marL="0" marR="0" lvl="0" indent="0" defTabSz="914400" rtl="0" eaLnBrk="0" fontAlgn="base" latinLnBrk="0" hangingPunct="0">
              <a:spcBef>
                <a:spcPct val="0"/>
              </a:spcBef>
              <a:spcAft>
                <a:spcPts val="600"/>
              </a:spcAft>
              <a:buClrTx/>
              <a:buSzTx/>
              <a:buFontTx/>
              <a:buNone/>
              <a:tabLst/>
            </a:pPr>
            <a:r>
              <a:rPr kumimoji="0" lang="tr-TR" altLang="tr-TR" sz="700" b="0" i="0" u="none" strike="noStrike" cap="none" normalizeH="0" baseline="0">
                <a:ln>
                  <a:noFill/>
                </a:ln>
                <a:effectLst/>
                <a:latin typeface="-apple-system"/>
              </a:rPr>
              <a:t>Kümeleme yöntemlerinin ağaç diyagramı şu şekildedir ;</a:t>
            </a:r>
            <a:br>
              <a:rPr kumimoji="0" lang="tr-TR" altLang="tr-TR" sz="700" b="0" i="0" u="none" strike="noStrike" cap="none" normalizeH="0" baseline="0">
                <a:ln>
                  <a:noFill/>
                </a:ln>
                <a:effectLst/>
                <a:latin typeface="-apple-system"/>
              </a:rPr>
            </a:br>
            <a:endParaRPr kumimoji="0" lang="tr-TR" altLang="tr-TR" sz="700" b="0" i="0" u="none" strike="noStrike" cap="none" normalizeH="0" baseline="0">
              <a:ln>
                <a:noFill/>
              </a:ln>
              <a:effectLst/>
              <a:latin typeface="-apple-system"/>
            </a:endParaRPr>
          </a:p>
          <a:p>
            <a:pPr marL="0" marR="0" lvl="0" indent="0" defTabSz="914400" rtl="0" eaLnBrk="0" fontAlgn="base" latinLnBrk="0" hangingPunct="0">
              <a:spcBef>
                <a:spcPct val="0"/>
              </a:spcBef>
              <a:spcAft>
                <a:spcPts val="600"/>
              </a:spcAft>
              <a:buClrTx/>
              <a:buSzTx/>
              <a:buFontTx/>
              <a:buNone/>
              <a:tabLst/>
            </a:pPr>
            <a:r>
              <a:rPr kumimoji="0" lang="tr-TR" altLang="tr-TR" sz="700" b="0" i="0" u="sng" strike="noStrike" cap="none" normalizeH="0" baseline="0">
                <a:ln>
                  <a:noFill/>
                </a:ln>
                <a:effectLst/>
                <a:latin typeface="-apple-system"/>
              </a:rPr>
              <a:t>             </a:t>
            </a:r>
            <a:endParaRPr kumimoji="0" lang="tr-TR" altLang="tr-TR" sz="7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tr-TR" altLang="tr-TR" sz="700" b="1" i="0" u="none" strike="noStrike" cap="none" normalizeH="0" baseline="0">
                <a:ln>
                  <a:noFill/>
                </a:ln>
                <a:effectLst/>
                <a:latin typeface="-apple-system"/>
              </a:rPr>
              <a:t>K-Means Kümeleme Algoritması</a:t>
            </a:r>
            <a:br>
              <a:rPr kumimoji="0" lang="tr-TR" altLang="tr-TR" sz="700" b="1" i="0" u="none" strike="noStrike" cap="none" normalizeH="0" baseline="0">
                <a:ln>
                  <a:noFill/>
                </a:ln>
                <a:effectLst/>
                <a:latin typeface="-apple-system"/>
              </a:rPr>
            </a:br>
            <a:endParaRPr kumimoji="0" lang="tr-TR" altLang="tr-TR" sz="700" b="1" i="0" u="none" strike="noStrike" cap="none" normalizeH="0" baseline="0">
              <a:ln>
                <a:noFill/>
              </a:ln>
              <a:effectLst/>
              <a:latin typeface="-apple-system"/>
            </a:endParaRPr>
          </a:p>
          <a:p>
            <a:pPr marL="0" marR="0" lvl="0" indent="0" defTabSz="914400" rtl="0" eaLnBrk="0" fontAlgn="base" latinLnBrk="0" hangingPunct="0">
              <a:spcBef>
                <a:spcPct val="0"/>
              </a:spcBef>
              <a:spcAft>
                <a:spcPts val="600"/>
              </a:spcAft>
              <a:buClrTx/>
              <a:buSzTx/>
              <a:buFontTx/>
              <a:buNone/>
              <a:tabLst/>
            </a:pPr>
            <a:r>
              <a:rPr kumimoji="0" lang="tr-TR" altLang="tr-TR" sz="700" b="0" i="0" u="none" strike="noStrike" cap="none" normalizeH="0" baseline="0">
                <a:ln>
                  <a:noFill/>
                </a:ln>
                <a:effectLst/>
                <a:latin typeface="-apple-system"/>
              </a:rPr>
              <a:t>En eski kümeleme yöntemlerinden biri olan k-means 1957 yılında ilk kez Hugo Steinhaus’un öne sürdüğü bir fikir olmasına rağmen 1967 yılında J.B. MacQueen tarafından geliştirilmiştir. K-means algoritmasının genel mantığı n adet veri nesnesinden oluşan bir veri setini, giriş parametresi olarak verilen k adet kümeye bölümlemektir. Amaç, gerçekleştirilen bölümleme işlemi sonunda elde edilen kümelerin, küme içi benzerliklerinin maksimum ve kümeler arası benzerliklerinin minimum olmasını sağlamaktır. Küme benzerliği, kümenin ağırlık merkezi olarak kabul edilen bir nesne ile kümedeki diğer nesneler arasındaki uzaklıkların ortalama değeri ile ölçülmektedir.</a:t>
            </a:r>
            <a:br>
              <a:rPr kumimoji="0" lang="tr-TR" altLang="tr-TR" sz="700" b="0" i="0" u="none" strike="noStrike" cap="none" normalizeH="0" baseline="0">
                <a:ln>
                  <a:noFill/>
                </a:ln>
                <a:effectLst/>
                <a:latin typeface="-apple-system"/>
              </a:rPr>
            </a:br>
            <a:endParaRPr kumimoji="0" lang="tr-TR" altLang="tr-TR" sz="700" b="0" i="0" u="none" strike="noStrike" cap="none" normalizeH="0" baseline="0">
              <a:ln>
                <a:noFill/>
              </a:ln>
              <a:effectLst/>
              <a:latin typeface="-apple-system"/>
            </a:endParaRPr>
          </a:p>
          <a:p>
            <a:pPr marL="0" marR="0" lvl="0" indent="0" defTabSz="914400" rtl="0" eaLnBrk="0" fontAlgn="base" latinLnBrk="0" hangingPunct="0">
              <a:spcBef>
                <a:spcPct val="0"/>
              </a:spcBef>
              <a:spcAft>
                <a:spcPts val="600"/>
              </a:spcAft>
              <a:buClrTx/>
              <a:buSzTx/>
              <a:buFontTx/>
              <a:buNone/>
              <a:tabLst/>
            </a:pPr>
            <a:r>
              <a:rPr kumimoji="0" lang="tr-TR" altLang="tr-TR" sz="700" b="0" i="0" u="none" strike="noStrike" cap="none" normalizeH="0" baseline="0">
                <a:ln>
                  <a:noFill/>
                </a:ln>
                <a:effectLst/>
                <a:latin typeface="-apple-system"/>
              </a:rPr>
              <a:t>Algoritmaya k-means adı verilmesinin nedeni, algoritmanın çalışmasından önce sabit bir küme sayısına ihtiyaç duyulmasıdır. Küme sayısı </a:t>
            </a:r>
            <a:r>
              <a:rPr kumimoji="0" lang="tr-TR" altLang="tr-TR" sz="700" b="1" i="0" u="none" strike="noStrike" cap="none" normalizeH="0" baseline="0">
                <a:ln>
                  <a:noFill/>
                </a:ln>
                <a:effectLst/>
                <a:latin typeface="-apple-system"/>
              </a:rPr>
              <a:t>'k'</a:t>
            </a:r>
            <a:r>
              <a:rPr kumimoji="0" lang="tr-TR" altLang="tr-TR" sz="700" b="0" i="0" u="none" strike="noStrike" cap="none" normalizeH="0" baseline="0">
                <a:ln>
                  <a:noFill/>
                </a:ln>
                <a:effectLst/>
                <a:latin typeface="-apple-system"/>
              </a:rPr>
              <a:t> ile gösterilir ve elemanlarının birbirlerine olan yakınlıklarına göre oluşacak grup sayısını ifade eder. Buna göre 'k' önceden bilinen ve kümeleme işlemi bitene kadar değeri değişmeyen sabit bir pozitif tam sayıdır.</a:t>
            </a:r>
            <a:br>
              <a:rPr kumimoji="0" lang="tr-TR" altLang="tr-TR" sz="700" b="0" i="0" u="none" strike="noStrike" cap="none" normalizeH="0" baseline="0">
                <a:ln>
                  <a:noFill/>
                </a:ln>
                <a:effectLst/>
                <a:latin typeface="-apple-system"/>
              </a:rPr>
            </a:br>
            <a:endParaRPr kumimoji="0" lang="tr-TR" altLang="tr-TR" sz="700" b="0" i="0" u="none" strike="noStrike" cap="none" normalizeH="0" baseline="0">
              <a:ln>
                <a:noFill/>
              </a:ln>
              <a:effectLst/>
              <a:latin typeface="-apple-system"/>
            </a:endParaRPr>
          </a:p>
          <a:p>
            <a:pPr marL="0" marR="0" lvl="0" indent="0" defTabSz="914400" rtl="0" eaLnBrk="0" fontAlgn="base" latinLnBrk="0" hangingPunct="0">
              <a:spcBef>
                <a:spcPct val="0"/>
              </a:spcBef>
              <a:spcAft>
                <a:spcPts val="600"/>
              </a:spcAft>
              <a:buClrTx/>
              <a:buSzTx/>
              <a:buFontTx/>
              <a:buNone/>
              <a:tabLst/>
            </a:pPr>
            <a:r>
              <a:rPr kumimoji="0" lang="tr-TR" altLang="tr-TR" sz="700" b="1" i="0" u="none" strike="noStrike" cap="none" normalizeH="0" baseline="0">
                <a:ln>
                  <a:noFill/>
                </a:ln>
                <a:effectLst/>
                <a:latin typeface="-apple-system"/>
              </a:rPr>
              <a:t>K-Means Algoritmasının Matematiği</a:t>
            </a:r>
            <a:br>
              <a:rPr kumimoji="0" lang="tr-TR" altLang="tr-TR" sz="700" b="0" i="0" u="none" strike="noStrike" cap="none" normalizeH="0" baseline="0">
                <a:ln>
                  <a:noFill/>
                </a:ln>
                <a:effectLst/>
                <a:latin typeface="-apple-system"/>
              </a:rPr>
            </a:br>
            <a:r>
              <a:rPr kumimoji="0" lang="tr-TR" altLang="tr-TR" sz="700" b="0" i="0" u="none" strike="noStrike" cap="none" normalizeH="0" baseline="0">
                <a:ln>
                  <a:noFill/>
                </a:ln>
                <a:effectLst/>
                <a:latin typeface="-apple-system"/>
              </a:rPr>
              <a:t>K-Means algoritmasında verilerin merkeze olan uzaklıklarının hesaplanmasında </a:t>
            </a:r>
            <a:r>
              <a:rPr kumimoji="0" lang="tr-TR" altLang="tr-TR" sz="700" b="1" i="0" u="none" strike="noStrike" cap="none" normalizeH="0" baseline="0">
                <a:ln>
                  <a:noFill/>
                </a:ln>
                <a:effectLst/>
                <a:latin typeface="-apple-system"/>
              </a:rPr>
              <a:t>öklid uzaklık formülü</a:t>
            </a:r>
            <a:r>
              <a:rPr kumimoji="0" lang="tr-TR" altLang="tr-TR" sz="700" b="0" i="0" u="none" strike="noStrike" cap="none" normalizeH="0" baseline="0">
                <a:ln>
                  <a:noFill/>
                </a:ln>
                <a:effectLst/>
                <a:latin typeface="-apple-system"/>
              </a:rPr>
              <a:t> temel alınmıştır.</a:t>
            </a:r>
            <a:br>
              <a:rPr kumimoji="0" lang="tr-TR" altLang="tr-TR" sz="700" b="0" i="0" u="none" strike="noStrike" cap="none" normalizeH="0" baseline="0">
                <a:ln>
                  <a:noFill/>
                </a:ln>
                <a:effectLst/>
                <a:latin typeface="-apple-system"/>
              </a:rPr>
            </a:br>
            <a:endParaRPr kumimoji="0" lang="tr-TR" altLang="tr-TR" sz="700" b="0" i="0" u="none" strike="noStrike" cap="none" normalizeH="0" baseline="0">
              <a:ln>
                <a:noFill/>
              </a:ln>
              <a:effectLst/>
              <a:latin typeface="-apple-system"/>
            </a:endParaRPr>
          </a:p>
          <a:p>
            <a:pPr marL="0" marR="0" lvl="0" indent="0" defTabSz="914400" rtl="0" eaLnBrk="0" fontAlgn="base" latinLnBrk="0" hangingPunct="0">
              <a:spcBef>
                <a:spcPct val="0"/>
              </a:spcBef>
              <a:spcAft>
                <a:spcPts val="600"/>
              </a:spcAft>
              <a:buClrTx/>
              <a:buSzTx/>
              <a:buFontTx/>
              <a:buNone/>
              <a:tabLst/>
            </a:pPr>
            <a:r>
              <a:rPr kumimoji="0" lang="tr-TR" altLang="tr-TR" sz="700" b="1" i="0" u="none" strike="noStrike" cap="none" normalizeH="0" baseline="0">
                <a:ln>
                  <a:noFill/>
                </a:ln>
                <a:effectLst/>
                <a:latin typeface="-apple-system"/>
              </a:rPr>
              <a:t>Öklid Uzaklığı</a:t>
            </a:r>
            <a:br>
              <a:rPr kumimoji="0" lang="tr-TR" altLang="tr-TR" sz="700" b="0" i="0" u="none" strike="noStrike" cap="none" normalizeH="0" baseline="0">
                <a:ln>
                  <a:noFill/>
                </a:ln>
                <a:effectLst/>
                <a:latin typeface="-apple-system"/>
              </a:rPr>
            </a:br>
            <a:r>
              <a:rPr kumimoji="0" lang="tr-TR" altLang="tr-TR" sz="700" b="0" i="0" u="none" strike="noStrike" cap="none" normalizeH="0" baseline="0">
                <a:ln>
                  <a:noFill/>
                </a:ln>
                <a:effectLst/>
                <a:latin typeface="-apple-system"/>
              </a:rPr>
              <a:t>Öklid uzaklık formülü en yaygın olarak kullanılan uzaklık hesaplama formülüdür. Burada kullanılan p ve q iki nesnedir. d(p,q) ise iki nesne arasında ki uzaklığı verir. </a:t>
            </a:r>
            <a:r>
              <a:rPr kumimoji="0" lang="tr-TR" altLang="tr-TR" sz="700" b="0" i="0" u="sng" strike="noStrike" cap="none" normalizeH="0" baseline="0">
                <a:ln>
                  <a:noFill/>
                </a:ln>
                <a:effectLst/>
                <a:latin typeface="-apple-system"/>
                <a:hlinkClick r:id="rId2"/>
              </a:rPr>
              <a:t>[2</a:t>
            </a:r>
            <a:r>
              <a:rPr kumimoji="0" lang="tr-TR" altLang="tr-TR" sz="700" b="0" i="0" u="none" strike="noStrike" cap="none" normalizeH="0" baseline="0">
                <a:ln>
                  <a:noFill/>
                </a:ln>
                <a:effectLst/>
                <a:latin typeface="-apple-system"/>
              </a:rPr>
              <a:t>]</a:t>
            </a:r>
            <a:br>
              <a:rPr kumimoji="0" lang="tr-TR" altLang="tr-TR" sz="700" b="0" i="0" u="none" strike="noStrike" cap="none" normalizeH="0" baseline="0">
                <a:ln>
                  <a:noFill/>
                </a:ln>
                <a:effectLst/>
                <a:latin typeface="-apple-system"/>
              </a:rPr>
            </a:br>
            <a:endParaRPr kumimoji="0" lang="tr-TR" altLang="tr-TR" sz="700" b="0" i="0" u="none" strike="noStrike" cap="none" normalizeH="0" baseline="0">
              <a:ln>
                <a:noFill/>
              </a:ln>
              <a:effectLst/>
              <a:latin typeface="-apple-system"/>
            </a:endParaRPr>
          </a:p>
          <a:p>
            <a:pPr marL="0" marR="0" lvl="0" indent="0" defTabSz="914400" rtl="0" eaLnBrk="0" fontAlgn="base" latinLnBrk="0" hangingPunct="0">
              <a:spcBef>
                <a:spcPct val="0"/>
              </a:spcBef>
              <a:spcAft>
                <a:spcPts val="600"/>
              </a:spcAft>
              <a:buClrTx/>
              <a:buSzTx/>
              <a:buFontTx/>
              <a:buNone/>
              <a:tabLst/>
            </a:pPr>
            <a:r>
              <a:rPr kumimoji="0" lang="tr-TR" altLang="tr-TR" sz="700" b="0" i="0" u="sng" strike="noStrike" cap="none" normalizeH="0" baseline="0">
                <a:ln>
                  <a:noFill/>
                </a:ln>
                <a:effectLst/>
                <a:latin typeface="-apple-system"/>
              </a:rPr>
              <a:t>                            </a:t>
            </a:r>
            <a:endParaRPr kumimoji="0" lang="tr-TR" altLang="tr-TR" sz="700" b="0" i="0" u="none" strike="noStrike" cap="none" normalizeH="0" baseline="0">
              <a:ln>
                <a:noFill/>
              </a:ln>
              <a:effectLst/>
              <a:latin typeface="Arial" panose="020B0604020202020204" pitchFamily="34" charset="0"/>
            </a:endParaRPr>
          </a:p>
        </p:txBody>
      </p:sp>
      <p:sp>
        <p:nvSpPr>
          <p:cNvPr id="2076" name="Rectangle 2075">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
            <a:extLst>
              <a:ext uri="{FF2B5EF4-FFF2-40B4-BE49-F238E27FC236}">
                <a16:creationId xmlns:a16="http://schemas.microsoft.com/office/drawing/2014/main" id="{BBBFB9F3-A530-61BF-533A-5E377B4F61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87492" y="841905"/>
            <a:ext cx="4213052" cy="2317178"/>
          </a:xfrm>
          <a:prstGeom prst="rect">
            <a:avLst/>
          </a:prstGeom>
          <a:noFill/>
          <a:extLst>
            <a:ext uri="{909E8E84-426E-40DD-AFC4-6F175D3DCCD1}">
              <a14:hiddenFill xmlns:a14="http://schemas.microsoft.com/office/drawing/2010/main">
                <a:solidFill>
                  <a:srgbClr val="FFFFFF"/>
                </a:solidFill>
              </a14:hiddenFill>
            </a:ext>
          </a:extLst>
        </p:spPr>
      </p:pic>
      <p:sp>
        <p:nvSpPr>
          <p:cNvPr id="2078" name="Rectangle 2077">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R">
            <a:extLst>
              <a:ext uri="{FF2B5EF4-FFF2-40B4-BE49-F238E27FC236}">
                <a16:creationId xmlns:a16="http://schemas.microsoft.com/office/drawing/2014/main" id="{4E5088FF-E8AF-C9EC-CCD2-C519B9E886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41066" y="4383367"/>
            <a:ext cx="4305905" cy="957761"/>
          </a:xfrm>
          <a:prstGeom prst="rect">
            <a:avLst/>
          </a:prstGeom>
          <a:noFill/>
          <a:extLst>
            <a:ext uri="{909E8E84-426E-40DD-AFC4-6F175D3DCCD1}">
              <a14:hiddenFill xmlns:a14="http://schemas.microsoft.com/office/drawing/2010/main">
                <a:solidFill>
                  <a:srgbClr val="FFFFFF"/>
                </a:solidFill>
              </a14:hiddenFill>
            </a:ext>
          </a:extLst>
        </p:spPr>
      </p:pic>
      <p:cxnSp>
        <p:nvCxnSpPr>
          <p:cNvPr id="2080" name="Straight Connector 207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9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CBF351F-F7D1-A823-04F5-5129016F065B}"/>
              </a:ext>
            </a:extLst>
          </p:cNvPr>
          <p:cNvSpPr>
            <a:spLocks noChangeArrowheads="1"/>
          </p:cNvSpPr>
          <p:nvPr/>
        </p:nvSpPr>
        <p:spPr bwMode="auto">
          <a:xfrm>
            <a:off x="793661" y="2599509"/>
            <a:ext cx="4530898" cy="363945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2000" b="1" i="0" u="none" strike="noStrike" cap="none" normalizeH="0" baseline="0">
                <a:ln>
                  <a:noFill/>
                </a:ln>
                <a:effectLst/>
                <a:latin typeface="+mn-lt"/>
              </a:rPr>
              <a:t>K-Means Algoritmasının İşlem Basamakları</a:t>
            </a:r>
            <a:br>
              <a:rPr kumimoji="0" lang="en-US" altLang="tr-TR" sz="2000" b="0" i="0" u="none" strike="noStrike" cap="none" normalizeH="0" baseline="0">
                <a:ln>
                  <a:noFill/>
                </a:ln>
                <a:effectLst/>
                <a:latin typeface="+mn-lt"/>
              </a:rPr>
            </a:br>
            <a:endParaRPr kumimoji="0" lang="en-US" altLang="tr-TR" sz="2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2000" b="0" i="0" u="sng" strike="noStrike" cap="none" normalizeH="0" baseline="0">
                <a:ln>
                  <a:noFill/>
                </a:ln>
                <a:effectLst/>
                <a:latin typeface="+mn-lt"/>
              </a:rPr>
              <a:t>           </a:t>
            </a:r>
            <a:endParaRPr kumimoji="0" lang="en-US" altLang="tr-TR" sz="2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2000" b="0" i="0" u="none" strike="noStrike" cap="none" normalizeH="0" baseline="0">
                <a:ln>
                  <a:noFill/>
                </a:ln>
                <a:effectLst/>
                <a:latin typeface="+mn-lt"/>
              </a:rPr>
              <a:t>İlk olarak küme merkezleri belirlenir. Belirleme işlemi yapılırken iki yol izlenilebilir:</a:t>
            </a:r>
            <a:br>
              <a:rPr kumimoji="0" lang="en-US" altLang="tr-TR" sz="2000" b="0" i="0" u="none" strike="noStrike" cap="none" normalizeH="0" baseline="0">
                <a:ln>
                  <a:noFill/>
                </a:ln>
                <a:effectLst/>
                <a:latin typeface="+mn-lt"/>
              </a:rPr>
            </a:br>
            <a:r>
              <a:rPr kumimoji="0" lang="en-US" altLang="tr-TR" sz="2000" b="0" i="0" u="none" strike="noStrike" cap="none" normalizeH="0" baseline="0">
                <a:ln>
                  <a:noFill/>
                </a:ln>
                <a:effectLst/>
                <a:latin typeface="+mn-lt"/>
              </a:rPr>
              <a:t>- Küme merkezleri rastgele bir nokta veya noktalar kümesi seçilebilir.</a:t>
            </a:r>
            <a:br>
              <a:rPr kumimoji="0" lang="en-US" altLang="tr-TR" sz="2000" b="0" i="0" u="none" strike="noStrike" cap="none" normalizeH="0" baseline="0">
                <a:ln>
                  <a:noFill/>
                </a:ln>
                <a:effectLst/>
                <a:latin typeface="+mn-lt"/>
              </a:rPr>
            </a:br>
            <a:r>
              <a:rPr kumimoji="0" lang="en-US" altLang="tr-TR" sz="2000" b="0" i="0" u="none" strike="noStrike" cap="none" normalizeH="0" baseline="0">
                <a:ln>
                  <a:noFill/>
                </a:ln>
                <a:effectLst/>
                <a:latin typeface="+mn-lt"/>
              </a:rPr>
              <a:t>- Küme merkezleri kullanılacak olan veri setinden seçilebilir.</a:t>
            </a:r>
          </a:p>
        </p:txBody>
      </p:sp>
      <p:pic>
        <p:nvPicPr>
          <p:cNvPr id="8194" name="Picture 2" descr="R">
            <a:extLst>
              <a:ext uri="{FF2B5EF4-FFF2-40B4-BE49-F238E27FC236}">
                <a16:creationId xmlns:a16="http://schemas.microsoft.com/office/drawing/2014/main" id="{492D39B9-8B3E-D099-4757-6972E441ED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600267"/>
            <a:ext cx="5150277" cy="3482220"/>
          </a:xfrm>
          <a:prstGeom prst="rect">
            <a:avLst/>
          </a:prstGeom>
          <a:noFill/>
          <a:extLst>
            <a:ext uri="{909E8E84-426E-40DD-AFC4-6F175D3DCCD1}">
              <a14:hiddenFill xmlns:a14="http://schemas.microsoft.com/office/drawing/2010/main">
                <a:solidFill>
                  <a:srgbClr val="FFFFFF"/>
                </a:solidFill>
              </a14:hiddenFill>
            </a:ext>
          </a:extLst>
        </p:spPr>
      </p:pic>
      <p:sp>
        <p:nvSpPr>
          <p:cNvPr id="8205" name="Rectangle 820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8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65" name="Rectangle 1025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66" name="Arc 1026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264" name="Freeform: Shape 1026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R">
            <a:extLst>
              <a:ext uri="{FF2B5EF4-FFF2-40B4-BE49-F238E27FC236}">
                <a16:creationId xmlns:a16="http://schemas.microsoft.com/office/drawing/2014/main" id="{BBDCF4FF-4841-4BA9-E154-C566B43DBE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708578"/>
            <a:ext cx="4777381" cy="32711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89D4CC-3555-0597-C9A3-D407F7AE58DC}"/>
              </a:ext>
            </a:extLst>
          </p:cNvPr>
          <p:cNvSpPr>
            <a:spLocks noChangeArrowheads="1"/>
          </p:cNvSpPr>
          <p:nvPr/>
        </p:nvSpPr>
        <p:spPr bwMode="auto">
          <a:xfrm>
            <a:off x="5894962" y="1984443"/>
            <a:ext cx="5458838" cy="41925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b="0" i="0" u="sng" strike="noStrike" cap="none" normalizeH="0" baseline="0">
                <a:ln>
                  <a:noFill/>
                </a:ln>
                <a:effectLst/>
                <a:latin typeface="+mn-lt"/>
              </a:rPr>
              <a:t>           </a:t>
            </a:r>
            <a:endParaRPr kumimoji="0" lang="en-US" altLang="tr-TR"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b="0" i="0" u="none" strike="noStrike" cap="none" normalizeH="0" baseline="0">
                <a:ln>
                  <a:noFill/>
                </a:ln>
                <a:effectLst/>
                <a:latin typeface="+mn-lt"/>
              </a:rPr>
              <a:t>Veri setindeki her bir noktanın merkezlere olan uzaklıkları öklid formülü ile hesaplanır ve karşılaştırılır. Noktalar en yakın oldukları merkezin kümesine dahil edilir.</a:t>
            </a:r>
          </a:p>
        </p:txBody>
      </p:sp>
    </p:spTree>
    <p:extLst>
      <p:ext uri="{BB962C8B-B14F-4D97-AF65-F5344CB8AC3E}">
        <p14:creationId xmlns:p14="http://schemas.microsoft.com/office/powerpoint/2010/main" val="96518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8" name="Rectangle 1127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80" name="Group 1127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281" name="Rectangle 1128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2" name="Rectangle 1128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84" name="Rectangle 1128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D099400-E376-84A8-053D-8B75F9079A8D}"/>
              </a:ext>
            </a:extLst>
          </p:cNvPr>
          <p:cNvSpPr>
            <a:spLocks noChangeArrowheads="1"/>
          </p:cNvSpPr>
          <p:nvPr/>
        </p:nvSpPr>
        <p:spPr bwMode="auto">
          <a:xfrm>
            <a:off x="590719" y="2330505"/>
            <a:ext cx="4559425" cy="397958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2000" b="0" i="0" u="sng" strike="noStrike" cap="none" normalizeH="0" baseline="0">
                <a:ln>
                  <a:noFill/>
                </a:ln>
                <a:effectLst/>
                <a:latin typeface="+mn-lt"/>
              </a:rPr>
              <a:t>          </a:t>
            </a:r>
            <a:endParaRPr kumimoji="0" lang="en-US" altLang="tr-TR" sz="2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2000" b="0" i="0" u="none" strike="noStrike" cap="none" normalizeH="0" baseline="0">
                <a:ln>
                  <a:noFill/>
                </a:ln>
                <a:effectLst/>
                <a:latin typeface="+mn-lt"/>
              </a:rPr>
              <a:t>Oluşan yeni kümelerin ağırlık merkezleri (ortalama değerleri) hesaplanır. Hesaplanan bu değerler kümelerin yeni merkezleridir. Veri setindeki her bir noktanın yeni merkezlere olan uzaklıkları tekrar hesaplanır.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br>
              <a:rPr kumimoji="0" lang="en-US" altLang="tr-TR" sz="2000" b="0" i="0" u="none" strike="noStrike" cap="none" normalizeH="0" baseline="0">
                <a:ln>
                  <a:noFill/>
                </a:ln>
                <a:effectLst/>
                <a:latin typeface="+mn-lt"/>
              </a:rPr>
            </a:br>
            <a:endParaRPr kumimoji="0" lang="en-US" altLang="tr-TR" sz="2000" b="0" i="0" u="none" strike="noStrike" cap="none" normalizeH="0" baseline="0">
              <a:ln>
                <a:noFill/>
              </a:ln>
              <a:effectLst/>
              <a:latin typeface="+mn-lt"/>
            </a:endParaRPr>
          </a:p>
        </p:txBody>
      </p:sp>
      <p:sp>
        <p:nvSpPr>
          <p:cNvPr id="11286" name="Rectangle 1128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8" name="Rectangle 1128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R">
            <a:extLst>
              <a:ext uri="{FF2B5EF4-FFF2-40B4-BE49-F238E27FC236}">
                <a16:creationId xmlns:a16="http://schemas.microsoft.com/office/drawing/2014/main" id="{D5B0C331-7CFE-5159-2280-E8F7F3F64F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0" r="22402"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90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B379D09-74B4-CBF9-177A-85EEF929A6EE}"/>
              </a:ext>
            </a:extLst>
          </p:cNvPr>
          <p:cNvSpPr>
            <a:spLocks noChangeArrowheads="1"/>
          </p:cNvSpPr>
          <p:nvPr/>
        </p:nvSpPr>
        <p:spPr bwMode="auto">
          <a:xfrm>
            <a:off x="838200" y="1825625"/>
            <a:ext cx="4152774" cy="43034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1400" b="0" i="0" u="sng" strike="noStrike" cap="none" normalizeH="0" baseline="0">
                <a:ln>
                  <a:noFill/>
                </a:ln>
                <a:effectLst/>
                <a:latin typeface="+mn-lt"/>
              </a:rPr>
              <a:t>         </a:t>
            </a:r>
            <a:endParaRPr kumimoji="0" lang="en-US" altLang="tr-TR" sz="14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1400" b="0" i="0" u="none" strike="noStrike" cap="none" normalizeH="0" baseline="0">
                <a:ln>
                  <a:noFill/>
                </a:ln>
                <a:effectLst/>
                <a:latin typeface="+mn-lt"/>
              </a:rPr>
              <a:t>Küme merkezlerinin yer değiştirmelerinden dolayı kümeler içerisindeki verilerin de küme değiştirmesi söz konusudur. Dolayısıyla tam anlamıyla kümeleme işlemi yapılabilmesi için kümeler kararlı hale gelene kadar 2. ve 3. adımların tekrarlanması gerekir.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tr-TR" sz="1400" b="1" i="0" u="none" strike="noStrike" cap="none" normalizeH="0" baseline="0">
                <a:ln>
                  <a:noFill/>
                </a:ln>
                <a:effectLst/>
                <a:latin typeface="+mn-lt"/>
              </a:rPr>
              <a:t>NOT</a:t>
            </a:r>
            <a:r>
              <a:rPr kumimoji="0" lang="en-US" altLang="tr-TR" sz="1400" b="0" i="0" u="none" strike="noStrike" cap="none" normalizeH="0" baseline="0">
                <a:ln>
                  <a:noFill/>
                </a:ln>
                <a:effectLst/>
                <a:latin typeface="+mn-lt"/>
              </a:rPr>
              <a:t> Kümelerin kararlı yapıya geçmesinde birkaç yaklaşım söz konusudur. Bunlardan biri, hesaplanan merkezlerin koordinatlarının bir sonraki döngüde hesaplanan merkezlerin koordinatlarıyla eşit olmasıdır. Aşağıda paylaştığımız algoritma ve kod örneğinde de bu yaklaşım kullanılmıştır.</a:t>
            </a:r>
            <a:br>
              <a:rPr kumimoji="0" lang="en-US" altLang="tr-TR" sz="1400" b="0" i="0" u="none" strike="noStrike" cap="none" normalizeH="0" baseline="0">
                <a:ln>
                  <a:noFill/>
                </a:ln>
                <a:effectLst/>
                <a:latin typeface="+mn-lt"/>
              </a:rPr>
            </a:br>
            <a:r>
              <a:rPr kumimoji="0" lang="en-US" altLang="tr-TR" sz="1400" b="0" i="0" u="none" strike="noStrike" cap="none" normalizeH="0" baseline="0">
                <a:ln>
                  <a:noFill/>
                </a:ln>
                <a:effectLst/>
                <a:latin typeface="+mn-lt"/>
              </a:rPr>
              <a:t>Fakat bu yaklaşımda farklı iki nokta çiftlerinin de aynı merkezi verebilme ihtimali göz ardı edilmemelidir.</a:t>
            </a:r>
            <a:br>
              <a:rPr kumimoji="0" lang="en-US" altLang="tr-TR" sz="1400" b="0" i="0" u="none" strike="noStrike" cap="none" normalizeH="0" baseline="0">
                <a:ln>
                  <a:noFill/>
                </a:ln>
                <a:effectLst/>
                <a:latin typeface="+mn-lt"/>
              </a:rPr>
            </a:br>
            <a:r>
              <a:rPr kumimoji="0" lang="en-US" altLang="tr-TR" sz="1400" b="0" i="0" u="none" strike="noStrike" cap="none" normalizeH="0" baseline="0">
                <a:ln>
                  <a:noFill/>
                </a:ln>
                <a:effectLst/>
                <a:latin typeface="+mn-lt"/>
              </a:rPr>
              <a:t>Diğer bir yaklaşım ise, belirli adımlar sonucu oluşan kümelerdeki elemanların, bir sonraki döngü sonucunda oluşan kümelerdeki elemanlarla aynı kümelerde bulunmasıdır. Bu yaklaşım diğer yaklaşıma göre daha az hata payına sahiptir.</a:t>
            </a:r>
          </a:p>
        </p:txBody>
      </p:sp>
      <p:pic>
        <p:nvPicPr>
          <p:cNvPr id="12290" name="Picture 2" descr="R">
            <a:extLst>
              <a:ext uri="{FF2B5EF4-FFF2-40B4-BE49-F238E27FC236}">
                <a16:creationId xmlns:a16="http://schemas.microsoft.com/office/drawing/2014/main" id="{83BEBA93-DEFD-36AB-BAC7-B12A83F484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7" r="-1" b="15209"/>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85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6EDD706-2B7D-26EF-B7E4-65C2E50AE695}"/>
              </a:ext>
            </a:extLst>
          </p:cNvPr>
          <p:cNvSpPr>
            <a:spLocks noChangeArrowheads="1"/>
          </p:cNvSpPr>
          <p:nvPr/>
        </p:nvSpPr>
        <p:spPr bwMode="auto">
          <a:xfrm>
            <a:off x="1028700" y="1967266"/>
            <a:ext cx="2628900" cy="2547257"/>
          </a:xfrm>
          <a:prstGeom prst="rect">
            <a:avLst/>
          </a:prstGeo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pPr>
            <a:r>
              <a:rPr kumimoji="0" lang="en-US" altLang="tr-TR" sz="3600" b="1" i="0" u="none" strike="noStrike" kern="1200" cap="none" normalizeH="0" baseline="0">
                <a:ln>
                  <a:noFill/>
                </a:ln>
                <a:solidFill>
                  <a:srgbClr val="FFFFFF"/>
                </a:solidFill>
                <a:effectLst/>
                <a:latin typeface="+mj-lt"/>
                <a:ea typeface="+mj-ea"/>
                <a:cs typeface="+mj-cs"/>
              </a:rPr>
              <a:t>K-Means Akış Diyagramı</a:t>
            </a:r>
            <a:br>
              <a:rPr kumimoji="0" lang="en-US" altLang="tr-TR" sz="3600" b="0" i="0" u="none" strike="noStrike" kern="1200" cap="none" normalizeH="0" baseline="0">
                <a:ln>
                  <a:noFill/>
                </a:ln>
                <a:solidFill>
                  <a:srgbClr val="FFFFFF"/>
                </a:solidFill>
                <a:effectLst/>
                <a:latin typeface="+mj-lt"/>
                <a:ea typeface="+mj-ea"/>
                <a:cs typeface="+mj-cs"/>
              </a:rPr>
            </a:br>
            <a:endParaRPr kumimoji="0" lang="en-US" altLang="tr-TR" sz="3600" b="0" i="0" u="none" strike="noStrike" kern="1200" cap="none" normalizeH="0" baseline="0">
              <a:ln>
                <a:noFill/>
              </a:ln>
              <a:solidFill>
                <a:srgbClr val="FFFFFF"/>
              </a:solidFill>
              <a:effectLst/>
              <a:latin typeface="+mj-lt"/>
              <a:ea typeface="+mj-ea"/>
              <a:cs typeface="+mj-cs"/>
            </a:endParaRPr>
          </a:p>
          <a:p>
            <a:pPr marL="0" marR="0" lvl="0" indent="0" algn="ctr" eaLnBrk="1" fontAlgn="base" hangingPunct="1">
              <a:lnSpc>
                <a:spcPct val="90000"/>
              </a:lnSpc>
              <a:spcAft>
                <a:spcPts val="600"/>
              </a:spcAft>
              <a:buClrTx/>
              <a:buSzTx/>
              <a:tabLst/>
            </a:pPr>
            <a:r>
              <a:rPr kumimoji="0" lang="en-US" altLang="tr-TR" sz="3600" b="0" i="0" u="sng" strike="noStrike" kern="1200" cap="none" normalizeH="0" baseline="0">
                <a:ln>
                  <a:noFill/>
                </a:ln>
                <a:solidFill>
                  <a:srgbClr val="FFFFFF"/>
                </a:solidFill>
                <a:effectLst/>
                <a:latin typeface="+mj-lt"/>
                <a:ea typeface="+mj-ea"/>
                <a:cs typeface="+mj-cs"/>
              </a:rPr>
              <a:t>     </a:t>
            </a:r>
            <a:endParaRPr kumimoji="0" lang="en-US" altLang="tr-TR" sz="3600" b="0" i="0" u="none" strike="noStrike" kern="1200" cap="none" normalizeH="0" baseline="0">
              <a:ln>
                <a:noFill/>
              </a:ln>
              <a:solidFill>
                <a:srgbClr val="FFFFFF"/>
              </a:solidFill>
              <a:effectLst/>
              <a:latin typeface="+mj-lt"/>
              <a:ea typeface="+mj-ea"/>
              <a:cs typeface="+mj-cs"/>
            </a:endParaRPr>
          </a:p>
        </p:txBody>
      </p:sp>
      <p:pic>
        <p:nvPicPr>
          <p:cNvPr id="13314" name="Picture 2" descr="R">
            <a:extLst>
              <a:ext uri="{FF2B5EF4-FFF2-40B4-BE49-F238E27FC236}">
                <a16:creationId xmlns:a16="http://schemas.microsoft.com/office/drawing/2014/main" id="{67E95C5A-1E4D-B4AD-7590-53A09EFC64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1950" y="643466"/>
            <a:ext cx="295143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56129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636</Words>
  <Application>Microsoft Office PowerPoint</Application>
  <PresentationFormat>Geniş ekran</PresentationFormat>
  <Paragraphs>28</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-apple-system</vt: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ANIL BERKAN  TORUN</dc:creator>
  <cp:lastModifiedBy>ANIL BERKAN  TORUN</cp:lastModifiedBy>
  <cp:revision>1</cp:revision>
  <dcterms:created xsi:type="dcterms:W3CDTF">2023-12-14T14:45:22Z</dcterms:created>
  <dcterms:modified xsi:type="dcterms:W3CDTF">2023-12-14T15:23:49Z</dcterms:modified>
</cp:coreProperties>
</file>