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AD0BF914-EE9D-42E6-99C5-2E43D87975EC}">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7D793-AEBB-41B4-8F41-5B303AA094ED}" v="83" dt="2024-01-03T18:38:35.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BERKAN  TORUN" userId="f587d1dd-caaf-4a45-a9e6-d15e157960c3" providerId="ADAL" clId="{B107D793-AEBB-41B4-8F41-5B303AA094ED}"/>
    <pc:docChg chg="undo custSel addSld delSld modSld addSection delSection modSection">
      <pc:chgData name="ANIL BERKAN  TORUN" userId="f587d1dd-caaf-4a45-a9e6-d15e157960c3" providerId="ADAL" clId="{B107D793-AEBB-41B4-8F41-5B303AA094ED}" dt="2024-01-04T11:28:59.980" v="2501" actId="20577"/>
      <pc:docMkLst>
        <pc:docMk/>
      </pc:docMkLst>
      <pc:sldChg chg="addSp delSp modSp mod setBg setClrOvrMap">
        <pc:chgData name="ANIL BERKAN  TORUN" userId="f587d1dd-caaf-4a45-a9e6-d15e157960c3" providerId="ADAL" clId="{B107D793-AEBB-41B4-8F41-5B303AA094ED}" dt="2024-01-03T16:35:11.843" v="354" actId="113"/>
        <pc:sldMkLst>
          <pc:docMk/>
          <pc:sldMk cId="1959440873" sldId="256"/>
        </pc:sldMkLst>
        <pc:spChg chg="mod ord">
          <ac:chgData name="ANIL BERKAN  TORUN" userId="f587d1dd-caaf-4a45-a9e6-d15e157960c3" providerId="ADAL" clId="{B107D793-AEBB-41B4-8F41-5B303AA094ED}" dt="2024-01-03T16:35:11.843" v="354" actId="113"/>
          <ac:spMkLst>
            <pc:docMk/>
            <pc:sldMk cId="1959440873" sldId="256"/>
            <ac:spMk id="2" creationId="{C0EC6EE9-524C-F93C-68F6-C31B06789DE4}"/>
          </ac:spMkLst>
        </pc:spChg>
        <pc:spChg chg="mod">
          <ac:chgData name="ANIL BERKAN  TORUN" userId="f587d1dd-caaf-4a45-a9e6-d15e157960c3" providerId="ADAL" clId="{B107D793-AEBB-41B4-8F41-5B303AA094ED}" dt="2024-01-03T16:35:05.590" v="353" actId="26606"/>
          <ac:spMkLst>
            <pc:docMk/>
            <pc:sldMk cId="1959440873" sldId="256"/>
            <ac:spMk id="3" creationId="{40B0C15E-4FDA-30F4-7460-03E24D0CEBDA}"/>
          </ac:spMkLst>
        </pc:spChg>
        <pc:spChg chg="add del">
          <ac:chgData name="ANIL BERKAN  TORUN" userId="f587d1dd-caaf-4a45-a9e6-d15e157960c3" providerId="ADAL" clId="{B107D793-AEBB-41B4-8F41-5B303AA094ED}" dt="2024-01-03T16:30:54.472" v="250" actId="26606"/>
          <ac:spMkLst>
            <pc:docMk/>
            <pc:sldMk cId="1959440873" sldId="256"/>
            <ac:spMk id="8" creationId="{09588DA8-065E-4F6F-8EFD-43104AB2E0CF}"/>
          </ac:spMkLst>
        </pc:spChg>
        <pc:spChg chg="add del">
          <ac:chgData name="ANIL BERKAN  TORUN" userId="f587d1dd-caaf-4a45-a9e6-d15e157960c3" providerId="ADAL" clId="{B107D793-AEBB-41B4-8F41-5B303AA094ED}" dt="2024-01-03T16:30:58.488" v="252" actId="26606"/>
          <ac:spMkLst>
            <pc:docMk/>
            <pc:sldMk cId="1959440873" sldId="256"/>
            <ac:spMk id="9" creationId="{C1DD1A8A-57D5-4A81-AD04-532B043C5611}"/>
          </ac:spMkLst>
        </pc:spChg>
        <pc:spChg chg="add del">
          <ac:chgData name="ANIL BERKAN  TORUN" userId="f587d1dd-caaf-4a45-a9e6-d15e157960c3" providerId="ADAL" clId="{B107D793-AEBB-41B4-8F41-5B303AA094ED}" dt="2024-01-03T16:30:54.472" v="250" actId="26606"/>
          <ac:spMkLst>
            <pc:docMk/>
            <pc:sldMk cId="1959440873" sldId="256"/>
            <ac:spMk id="10" creationId="{C4285719-470E-454C-AF62-8323075F1F5B}"/>
          </ac:spMkLst>
        </pc:spChg>
        <pc:spChg chg="add del">
          <ac:chgData name="ANIL BERKAN  TORUN" userId="f587d1dd-caaf-4a45-a9e6-d15e157960c3" providerId="ADAL" clId="{B107D793-AEBB-41B4-8F41-5B303AA094ED}" dt="2024-01-03T16:30:58.488" v="252" actId="26606"/>
          <ac:spMkLst>
            <pc:docMk/>
            <pc:sldMk cId="1959440873" sldId="256"/>
            <ac:spMk id="11" creationId="{007891EC-4501-44ED-A8C8-B11B6DB767AB}"/>
          </ac:spMkLst>
        </pc:spChg>
        <pc:spChg chg="add del">
          <ac:chgData name="ANIL BERKAN  TORUN" userId="f587d1dd-caaf-4a45-a9e6-d15e157960c3" providerId="ADAL" clId="{B107D793-AEBB-41B4-8F41-5B303AA094ED}" dt="2024-01-03T16:30:54.472" v="250" actId="26606"/>
          <ac:spMkLst>
            <pc:docMk/>
            <pc:sldMk cId="1959440873" sldId="256"/>
            <ac:spMk id="12" creationId="{CD9FE4EF-C4D8-49A0-B2FF-81D8DB7D8A24}"/>
          </ac:spMkLst>
        </pc:spChg>
        <pc:spChg chg="add del">
          <ac:chgData name="ANIL BERKAN  TORUN" userId="f587d1dd-caaf-4a45-a9e6-d15e157960c3" providerId="ADAL" clId="{B107D793-AEBB-41B4-8F41-5B303AA094ED}" dt="2024-01-03T16:30:59.865" v="254" actId="26606"/>
          <ac:spMkLst>
            <pc:docMk/>
            <pc:sldMk cId="1959440873" sldId="256"/>
            <ac:spMk id="13" creationId="{71B2258F-86CA-4D4D-8270-BC05FCDEBFB3}"/>
          </ac:spMkLst>
        </pc:spChg>
        <pc:spChg chg="add del">
          <ac:chgData name="ANIL BERKAN  TORUN" userId="f587d1dd-caaf-4a45-a9e6-d15e157960c3" providerId="ADAL" clId="{B107D793-AEBB-41B4-8F41-5B303AA094ED}" dt="2024-01-03T16:30:54.472" v="250" actId="26606"/>
          <ac:spMkLst>
            <pc:docMk/>
            <pc:sldMk cId="1959440873" sldId="256"/>
            <ac:spMk id="14" creationId="{4300840D-0A0B-4512-BACA-B439D5B9C57C}"/>
          </ac:spMkLst>
        </pc:spChg>
        <pc:spChg chg="add del">
          <ac:chgData name="ANIL BERKAN  TORUN" userId="f587d1dd-caaf-4a45-a9e6-d15e157960c3" providerId="ADAL" clId="{B107D793-AEBB-41B4-8F41-5B303AA094ED}" dt="2024-01-03T16:30:54.472" v="250" actId="26606"/>
          <ac:spMkLst>
            <pc:docMk/>
            <pc:sldMk cId="1959440873" sldId="256"/>
            <ac:spMk id="16" creationId="{D2B78728-A580-49A7-84F9-6EF6F583ADE0}"/>
          </ac:spMkLst>
        </pc:spChg>
        <pc:spChg chg="add del">
          <ac:chgData name="ANIL BERKAN  TORUN" userId="f587d1dd-caaf-4a45-a9e6-d15e157960c3" providerId="ADAL" clId="{B107D793-AEBB-41B4-8F41-5B303AA094ED}" dt="2024-01-03T16:31:02.352" v="256" actId="26606"/>
          <ac:spMkLst>
            <pc:docMk/>
            <pc:sldMk cId="1959440873" sldId="256"/>
            <ac:spMk id="17" creationId="{C1DD1A8A-57D5-4A81-AD04-532B043C5611}"/>
          </ac:spMkLst>
        </pc:spChg>
        <pc:spChg chg="add del">
          <ac:chgData name="ANIL BERKAN  TORUN" userId="f587d1dd-caaf-4a45-a9e6-d15e157960c3" providerId="ADAL" clId="{B107D793-AEBB-41B4-8F41-5B303AA094ED}" dt="2024-01-03T16:30:54.472" v="250" actId="26606"/>
          <ac:spMkLst>
            <pc:docMk/>
            <pc:sldMk cId="1959440873" sldId="256"/>
            <ac:spMk id="18" creationId="{38FAA1A1-D861-433F-88FA-1E9D6FD31D11}"/>
          </ac:spMkLst>
        </pc:spChg>
        <pc:spChg chg="add del">
          <ac:chgData name="ANIL BERKAN  TORUN" userId="f587d1dd-caaf-4a45-a9e6-d15e157960c3" providerId="ADAL" clId="{B107D793-AEBB-41B4-8F41-5B303AA094ED}" dt="2024-01-03T16:30:54.472" v="250" actId="26606"/>
          <ac:spMkLst>
            <pc:docMk/>
            <pc:sldMk cId="1959440873" sldId="256"/>
            <ac:spMk id="20" creationId="{8D71EDA1-87BF-4D5D-AB79-F346FD19278A}"/>
          </ac:spMkLst>
        </pc:spChg>
        <pc:spChg chg="add del">
          <ac:chgData name="ANIL BERKAN  TORUN" userId="f587d1dd-caaf-4a45-a9e6-d15e157960c3" providerId="ADAL" clId="{B107D793-AEBB-41B4-8F41-5B303AA094ED}" dt="2024-01-03T16:31:02.352" v="256" actId="26606"/>
          <ac:spMkLst>
            <pc:docMk/>
            <pc:sldMk cId="1959440873" sldId="256"/>
            <ac:spMk id="21" creationId="{007891EC-4501-44ED-A8C8-B11B6DB767AB}"/>
          </ac:spMkLst>
        </pc:spChg>
        <pc:spChg chg="add del">
          <ac:chgData name="ANIL BERKAN  TORUN" userId="f587d1dd-caaf-4a45-a9e6-d15e157960c3" providerId="ADAL" clId="{B107D793-AEBB-41B4-8F41-5B303AA094ED}" dt="2024-01-03T16:31:03.598" v="258" actId="26606"/>
          <ac:spMkLst>
            <pc:docMk/>
            <pc:sldMk cId="1959440873" sldId="256"/>
            <ac:spMk id="22" creationId="{6691AC69-A76E-4DAB-B565-468B6B87ACF3}"/>
          </ac:spMkLst>
        </pc:spChg>
        <pc:spChg chg="add del">
          <ac:chgData name="ANIL BERKAN  TORUN" userId="f587d1dd-caaf-4a45-a9e6-d15e157960c3" providerId="ADAL" clId="{B107D793-AEBB-41B4-8F41-5B303AA094ED}" dt="2024-01-03T16:31:03.598" v="258" actId="26606"/>
          <ac:spMkLst>
            <pc:docMk/>
            <pc:sldMk cId="1959440873" sldId="256"/>
            <ac:spMk id="23" creationId="{1709F1D5-B0F1-4714-A239-E5B61C161915}"/>
          </ac:spMkLst>
        </pc:spChg>
        <pc:spChg chg="add del">
          <ac:chgData name="ANIL BERKAN  TORUN" userId="f587d1dd-caaf-4a45-a9e6-d15e157960c3" providerId="ADAL" clId="{B107D793-AEBB-41B4-8F41-5B303AA094ED}" dt="2024-01-03T16:31:03.598" v="258" actId="26606"/>
          <ac:spMkLst>
            <pc:docMk/>
            <pc:sldMk cId="1959440873" sldId="256"/>
            <ac:spMk id="24" creationId="{228FB460-D3FF-4440-A020-05982A09E517}"/>
          </ac:spMkLst>
        </pc:spChg>
        <pc:spChg chg="add del">
          <ac:chgData name="ANIL BERKAN  TORUN" userId="f587d1dd-caaf-4a45-a9e6-d15e157960c3" providerId="ADAL" clId="{B107D793-AEBB-41B4-8F41-5B303AA094ED}" dt="2024-01-03T16:31:03.598" v="258" actId="26606"/>
          <ac:spMkLst>
            <pc:docMk/>
            <pc:sldMk cId="1959440873" sldId="256"/>
            <ac:spMk id="25" creationId="{14847E93-7DC1-4D4B-8829-B19AA7137C50}"/>
          </ac:spMkLst>
        </pc:spChg>
        <pc:spChg chg="add del">
          <ac:chgData name="ANIL BERKAN  TORUN" userId="f587d1dd-caaf-4a45-a9e6-d15e157960c3" providerId="ADAL" clId="{B107D793-AEBB-41B4-8F41-5B303AA094ED}" dt="2024-01-03T16:31:03.598" v="258" actId="26606"/>
          <ac:spMkLst>
            <pc:docMk/>
            <pc:sldMk cId="1959440873" sldId="256"/>
            <ac:spMk id="26" creationId="{5566D6E1-03A1-4D73-A4E0-35D74D568A04}"/>
          </ac:spMkLst>
        </pc:spChg>
        <pc:spChg chg="add del">
          <ac:chgData name="ANIL BERKAN  TORUN" userId="f587d1dd-caaf-4a45-a9e6-d15e157960c3" providerId="ADAL" clId="{B107D793-AEBB-41B4-8F41-5B303AA094ED}" dt="2024-01-03T16:31:03.598" v="258" actId="26606"/>
          <ac:spMkLst>
            <pc:docMk/>
            <pc:sldMk cId="1959440873" sldId="256"/>
            <ac:spMk id="27" creationId="{9F835A99-04AC-494A-A572-AFE8413CC938}"/>
          </ac:spMkLst>
        </pc:spChg>
        <pc:spChg chg="add del">
          <ac:chgData name="ANIL BERKAN  TORUN" userId="f587d1dd-caaf-4a45-a9e6-d15e157960c3" providerId="ADAL" clId="{B107D793-AEBB-41B4-8F41-5B303AA094ED}" dt="2024-01-03T16:31:03.598" v="258" actId="26606"/>
          <ac:spMkLst>
            <pc:docMk/>
            <pc:sldMk cId="1959440873" sldId="256"/>
            <ac:spMk id="28" creationId="{7B786209-1B0B-4CA9-9BDD-F7327066A84D}"/>
          </ac:spMkLst>
        </pc:spChg>
        <pc:spChg chg="add del">
          <ac:chgData name="ANIL BERKAN  TORUN" userId="f587d1dd-caaf-4a45-a9e6-d15e157960c3" providerId="ADAL" clId="{B107D793-AEBB-41B4-8F41-5B303AA094ED}" dt="2024-01-03T16:31:03.598" v="258" actId="26606"/>
          <ac:spMkLst>
            <pc:docMk/>
            <pc:sldMk cId="1959440873" sldId="256"/>
            <ac:spMk id="29" creationId="{2D2964BB-484D-45AE-AD66-D407D0629652}"/>
          </ac:spMkLst>
        </pc:spChg>
        <pc:spChg chg="add del">
          <ac:chgData name="ANIL BERKAN  TORUN" userId="f587d1dd-caaf-4a45-a9e6-d15e157960c3" providerId="ADAL" clId="{B107D793-AEBB-41B4-8F41-5B303AA094ED}" dt="2024-01-03T16:31:15.586" v="260" actId="26606"/>
          <ac:spMkLst>
            <pc:docMk/>
            <pc:sldMk cId="1959440873" sldId="256"/>
            <ac:spMk id="31" creationId="{09588DA8-065E-4F6F-8EFD-43104AB2E0CF}"/>
          </ac:spMkLst>
        </pc:spChg>
        <pc:spChg chg="add del">
          <ac:chgData name="ANIL BERKAN  TORUN" userId="f587d1dd-caaf-4a45-a9e6-d15e157960c3" providerId="ADAL" clId="{B107D793-AEBB-41B4-8F41-5B303AA094ED}" dt="2024-01-03T16:31:15.586" v="260" actId="26606"/>
          <ac:spMkLst>
            <pc:docMk/>
            <pc:sldMk cId="1959440873" sldId="256"/>
            <ac:spMk id="32" creationId="{C4285719-470E-454C-AF62-8323075F1F5B}"/>
          </ac:spMkLst>
        </pc:spChg>
        <pc:spChg chg="add del">
          <ac:chgData name="ANIL BERKAN  TORUN" userId="f587d1dd-caaf-4a45-a9e6-d15e157960c3" providerId="ADAL" clId="{B107D793-AEBB-41B4-8F41-5B303AA094ED}" dt="2024-01-03T16:31:15.586" v="260" actId="26606"/>
          <ac:spMkLst>
            <pc:docMk/>
            <pc:sldMk cId="1959440873" sldId="256"/>
            <ac:spMk id="33" creationId="{CD9FE4EF-C4D8-49A0-B2FF-81D8DB7D8A24}"/>
          </ac:spMkLst>
        </pc:spChg>
        <pc:spChg chg="add del">
          <ac:chgData name="ANIL BERKAN  TORUN" userId="f587d1dd-caaf-4a45-a9e6-d15e157960c3" providerId="ADAL" clId="{B107D793-AEBB-41B4-8F41-5B303AA094ED}" dt="2024-01-03T16:31:15.586" v="260" actId="26606"/>
          <ac:spMkLst>
            <pc:docMk/>
            <pc:sldMk cId="1959440873" sldId="256"/>
            <ac:spMk id="34" creationId="{4300840D-0A0B-4512-BACA-B439D5B9C57C}"/>
          </ac:spMkLst>
        </pc:spChg>
        <pc:spChg chg="add del">
          <ac:chgData name="ANIL BERKAN  TORUN" userId="f587d1dd-caaf-4a45-a9e6-d15e157960c3" providerId="ADAL" clId="{B107D793-AEBB-41B4-8F41-5B303AA094ED}" dt="2024-01-03T16:31:15.586" v="260" actId="26606"/>
          <ac:spMkLst>
            <pc:docMk/>
            <pc:sldMk cId="1959440873" sldId="256"/>
            <ac:spMk id="35" creationId="{D2B78728-A580-49A7-84F9-6EF6F583ADE0}"/>
          </ac:spMkLst>
        </pc:spChg>
        <pc:spChg chg="add del">
          <ac:chgData name="ANIL BERKAN  TORUN" userId="f587d1dd-caaf-4a45-a9e6-d15e157960c3" providerId="ADAL" clId="{B107D793-AEBB-41B4-8F41-5B303AA094ED}" dt="2024-01-03T16:31:15.586" v="260" actId="26606"/>
          <ac:spMkLst>
            <pc:docMk/>
            <pc:sldMk cId="1959440873" sldId="256"/>
            <ac:spMk id="36" creationId="{38FAA1A1-D861-433F-88FA-1E9D6FD31D11}"/>
          </ac:spMkLst>
        </pc:spChg>
        <pc:spChg chg="add del">
          <ac:chgData name="ANIL BERKAN  TORUN" userId="f587d1dd-caaf-4a45-a9e6-d15e157960c3" providerId="ADAL" clId="{B107D793-AEBB-41B4-8F41-5B303AA094ED}" dt="2024-01-03T16:31:15.586" v="260" actId="26606"/>
          <ac:spMkLst>
            <pc:docMk/>
            <pc:sldMk cId="1959440873" sldId="256"/>
            <ac:spMk id="37" creationId="{8D71EDA1-87BF-4D5D-AB79-F346FD19278A}"/>
          </ac:spMkLst>
        </pc:spChg>
        <pc:spChg chg="add del">
          <ac:chgData name="ANIL BERKAN  TORUN" userId="f587d1dd-caaf-4a45-a9e6-d15e157960c3" providerId="ADAL" clId="{B107D793-AEBB-41B4-8F41-5B303AA094ED}" dt="2024-01-03T16:31:19.113" v="262" actId="26606"/>
          <ac:spMkLst>
            <pc:docMk/>
            <pc:sldMk cId="1959440873" sldId="256"/>
            <ac:spMk id="39" creationId="{6F828D28-8E09-41CC-8229-3070B5467A96}"/>
          </ac:spMkLst>
        </pc:spChg>
        <pc:spChg chg="add del">
          <ac:chgData name="ANIL BERKAN  TORUN" userId="f587d1dd-caaf-4a45-a9e6-d15e157960c3" providerId="ADAL" clId="{B107D793-AEBB-41B4-8F41-5B303AA094ED}" dt="2024-01-03T16:31:19.113" v="262" actId="26606"/>
          <ac:spMkLst>
            <pc:docMk/>
            <pc:sldMk cId="1959440873" sldId="256"/>
            <ac:spMk id="41" creationId="{D5B012D8-7F27-4758-9AC6-C889B154BD73}"/>
          </ac:spMkLst>
        </pc:spChg>
        <pc:spChg chg="add del">
          <ac:chgData name="ANIL BERKAN  TORUN" userId="f587d1dd-caaf-4a45-a9e6-d15e157960c3" providerId="ADAL" clId="{B107D793-AEBB-41B4-8F41-5B303AA094ED}" dt="2024-01-03T16:31:19.113" v="262" actId="26606"/>
          <ac:spMkLst>
            <pc:docMk/>
            <pc:sldMk cId="1959440873" sldId="256"/>
            <ac:spMk id="42" creationId="{4063B759-00FC-46D1-9898-8E8625268FAF}"/>
          </ac:spMkLst>
        </pc:spChg>
        <pc:spChg chg="add del">
          <ac:chgData name="ANIL BERKAN  TORUN" userId="f587d1dd-caaf-4a45-a9e6-d15e157960c3" providerId="ADAL" clId="{B107D793-AEBB-41B4-8F41-5B303AA094ED}" dt="2024-01-03T16:31:23.058" v="264" actId="26606"/>
          <ac:spMkLst>
            <pc:docMk/>
            <pc:sldMk cId="1959440873" sldId="256"/>
            <ac:spMk id="44" creationId="{0671A8AE-40A1-4631-A6B8-581AFF065482}"/>
          </ac:spMkLst>
        </pc:spChg>
        <pc:spChg chg="add del">
          <ac:chgData name="ANIL BERKAN  TORUN" userId="f587d1dd-caaf-4a45-a9e6-d15e157960c3" providerId="ADAL" clId="{B107D793-AEBB-41B4-8F41-5B303AA094ED}" dt="2024-01-03T16:31:23.058" v="264" actId="26606"/>
          <ac:spMkLst>
            <pc:docMk/>
            <pc:sldMk cId="1959440873" sldId="256"/>
            <ac:spMk id="46" creationId="{AB58EF07-17C2-48CF-ABB0-EEF1F17CB8F0}"/>
          </ac:spMkLst>
        </pc:spChg>
        <pc:spChg chg="add del">
          <ac:chgData name="ANIL BERKAN  TORUN" userId="f587d1dd-caaf-4a45-a9e6-d15e157960c3" providerId="ADAL" clId="{B107D793-AEBB-41B4-8F41-5B303AA094ED}" dt="2024-01-03T16:31:23.058" v="264" actId="26606"/>
          <ac:spMkLst>
            <pc:docMk/>
            <pc:sldMk cId="1959440873" sldId="256"/>
            <ac:spMk id="47" creationId="{AF2F604E-43BE-4DC3-B983-E071523364F8}"/>
          </ac:spMkLst>
        </pc:spChg>
        <pc:spChg chg="add del">
          <ac:chgData name="ANIL BERKAN  TORUN" userId="f587d1dd-caaf-4a45-a9e6-d15e157960c3" providerId="ADAL" clId="{B107D793-AEBB-41B4-8F41-5B303AA094ED}" dt="2024-01-03T16:31:23.058" v="264" actId="26606"/>
          <ac:spMkLst>
            <pc:docMk/>
            <pc:sldMk cId="1959440873" sldId="256"/>
            <ac:spMk id="48" creationId="{08C9B587-E65E-4B52-B37C-ABEBB6E87928}"/>
          </ac:spMkLst>
        </pc:spChg>
        <pc:spChg chg="add del">
          <ac:chgData name="ANIL BERKAN  TORUN" userId="f587d1dd-caaf-4a45-a9e6-d15e157960c3" providerId="ADAL" clId="{B107D793-AEBB-41B4-8F41-5B303AA094ED}" dt="2024-01-03T16:31:25.121" v="266" actId="26606"/>
          <ac:spMkLst>
            <pc:docMk/>
            <pc:sldMk cId="1959440873" sldId="256"/>
            <ac:spMk id="50" creationId="{1B15ED52-F352-441B-82BF-E0EA34836D08}"/>
          </ac:spMkLst>
        </pc:spChg>
        <pc:spChg chg="add del">
          <ac:chgData name="ANIL BERKAN  TORUN" userId="f587d1dd-caaf-4a45-a9e6-d15e157960c3" providerId="ADAL" clId="{B107D793-AEBB-41B4-8F41-5B303AA094ED}" dt="2024-01-03T16:31:25.121" v="266" actId="26606"/>
          <ac:spMkLst>
            <pc:docMk/>
            <pc:sldMk cId="1959440873" sldId="256"/>
            <ac:spMk id="51" creationId="{3B2E3793-BFE6-45A2-9B7B-E18844431C99}"/>
          </ac:spMkLst>
        </pc:spChg>
        <pc:spChg chg="add del">
          <ac:chgData name="ANIL BERKAN  TORUN" userId="f587d1dd-caaf-4a45-a9e6-d15e157960c3" providerId="ADAL" clId="{B107D793-AEBB-41B4-8F41-5B303AA094ED}" dt="2024-01-03T16:31:25.121" v="266" actId="26606"/>
          <ac:spMkLst>
            <pc:docMk/>
            <pc:sldMk cId="1959440873" sldId="256"/>
            <ac:spMk id="52" creationId="{BC4C4868-CB8F-4AF9-9CDB-8108F2C19B67}"/>
          </ac:spMkLst>
        </pc:spChg>
        <pc:spChg chg="add del">
          <ac:chgData name="ANIL BERKAN  TORUN" userId="f587d1dd-caaf-4a45-a9e6-d15e157960c3" providerId="ADAL" clId="{B107D793-AEBB-41B4-8F41-5B303AA094ED}" dt="2024-01-03T16:31:25.121" v="266" actId="26606"/>
          <ac:spMkLst>
            <pc:docMk/>
            <pc:sldMk cId="1959440873" sldId="256"/>
            <ac:spMk id="53" creationId="{375E0459-6403-40CD-989D-56A4407CA12E}"/>
          </ac:spMkLst>
        </pc:spChg>
        <pc:spChg chg="add del">
          <ac:chgData name="ANIL BERKAN  TORUN" userId="f587d1dd-caaf-4a45-a9e6-d15e157960c3" providerId="ADAL" clId="{B107D793-AEBB-41B4-8F41-5B303AA094ED}" dt="2024-01-03T16:31:25.121" v="266" actId="26606"/>
          <ac:spMkLst>
            <pc:docMk/>
            <pc:sldMk cId="1959440873" sldId="256"/>
            <ac:spMk id="54" creationId="{53E5B1A8-3AC9-4BD1-9BBC-78CA94F2D1BA}"/>
          </ac:spMkLst>
        </pc:spChg>
        <pc:spChg chg="add del">
          <ac:chgData name="ANIL BERKAN  TORUN" userId="f587d1dd-caaf-4a45-a9e6-d15e157960c3" providerId="ADAL" clId="{B107D793-AEBB-41B4-8F41-5B303AA094ED}" dt="2024-01-03T16:31:27.053" v="268" actId="26606"/>
          <ac:spMkLst>
            <pc:docMk/>
            <pc:sldMk cId="1959440873" sldId="256"/>
            <ac:spMk id="56" creationId="{081EA652-8C6A-4E69-BEB9-170809474553}"/>
          </ac:spMkLst>
        </pc:spChg>
        <pc:spChg chg="add del">
          <ac:chgData name="ANIL BERKAN  TORUN" userId="f587d1dd-caaf-4a45-a9e6-d15e157960c3" providerId="ADAL" clId="{B107D793-AEBB-41B4-8F41-5B303AA094ED}" dt="2024-01-03T16:31:27.053" v="268" actId="26606"/>
          <ac:spMkLst>
            <pc:docMk/>
            <pc:sldMk cId="1959440873" sldId="256"/>
            <ac:spMk id="57" creationId="{5298780A-33B9-4EA2-8F67-DE68AD62841B}"/>
          </ac:spMkLst>
        </pc:spChg>
        <pc:spChg chg="add del">
          <ac:chgData name="ANIL BERKAN  TORUN" userId="f587d1dd-caaf-4a45-a9e6-d15e157960c3" providerId="ADAL" clId="{B107D793-AEBB-41B4-8F41-5B303AA094ED}" dt="2024-01-03T16:31:27.053" v="268" actId="26606"/>
          <ac:spMkLst>
            <pc:docMk/>
            <pc:sldMk cId="1959440873" sldId="256"/>
            <ac:spMk id="58" creationId="{7F488E8B-4E1E-4402-8935-D4E6C02615C7}"/>
          </ac:spMkLst>
        </pc:spChg>
        <pc:spChg chg="add del">
          <ac:chgData name="ANIL BERKAN  TORUN" userId="f587d1dd-caaf-4a45-a9e6-d15e157960c3" providerId="ADAL" clId="{B107D793-AEBB-41B4-8F41-5B303AA094ED}" dt="2024-01-03T16:33:44.754" v="343" actId="26606"/>
          <ac:spMkLst>
            <pc:docMk/>
            <pc:sldMk cId="1959440873" sldId="256"/>
            <ac:spMk id="61" creationId="{2C61293E-6EBE-43EF-A52C-9BEBFD7679D4}"/>
          </ac:spMkLst>
        </pc:spChg>
        <pc:spChg chg="add del">
          <ac:chgData name="ANIL BERKAN  TORUN" userId="f587d1dd-caaf-4a45-a9e6-d15e157960c3" providerId="ADAL" clId="{B107D793-AEBB-41B4-8F41-5B303AA094ED}" dt="2024-01-03T16:33:44.754" v="343" actId="26606"/>
          <ac:spMkLst>
            <pc:docMk/>
            <pc:sldMk cId="1959440873" sldId="256"/>
            <ac:spMk id="63" creationId="{3FCFB1DE-0B7E-48CC-BA90-B2AB0889F9D6}"/>
          </ac:spMkLst>
        </pc:spChg>
        <pc:spChg chg="add del">
          <ac:chgData name="ANIL BERKAN  TORUN" userId="f587d1dd-caaf-4a45-a9e6-d15e157960c3" providerId="ADAL" clId="{B107D793-AEBB-41B4-8F41-5B303AA094ED}" dt="2024-01-03T16:33:28.052" v="334" actId="26606"/>
          <ac:spMkLst>
            <pc:docMk/>
            <pc:sldMk cId="1959440873" sldId="256"/>
            <ac:spMk id="65" creationId="{A8384FB5-9ADC-4DDC-881B-597D56F5B15D}"/>
          </ac:spMkLst>
        </pc:spChg>
        <pc:spChg chg="add del">
          <ac:chgData name="ANIL BERKAN  TORUN" userId="f587d1dd-caaf-4a45-a9e6-d15e157960c3" providerId="ADAL" clId="{B107D793-AEBB-41B4-8F41-5B303AA094ED}" dt="2024-01-03T16:33:28.052" v="334" actId="26606"/>
          <ac:spMkLst>
            <pc:docMk/>
            <pc:sldMk cId="1959440873" sldId="256"/>
            <ac:spMk id="66" creationId="{1199E1B1-A8C0-4FE8-A5A8-1CB41D69F857}"/>
          </ac:spMkLst>
        </pc:spChg>
        <pc:spChg chg="add del">
          <ac:chgData name="ANIL BERKAN  TORUN" userId="f587d1dd-caaf-4a45-a9e6-d15e157960c3" providerId="ADAL" clId="{B107D793-AEBB-41B4-8F41-5B303AA094ED}" dt="2024-01-03T16:33:28.052" v="334" actId="26606"/>
          <ac:spMkLst>
            <pc:docMk/>
            <pc:sldMk cId="1959440873" sldId="256"/>
            <ac:spMk id="67" creationId="{84A8DE83-DE75-4B41-9DB4-A7EC0B0DEC0B}"/>
          </ac:spMkLst>
        </pc:spChg>
        <pc:spChg chg="add del">
          <ac:chgData name="ANIL BERKAN  TORUN" userId="f587d1dd-caaf-4a45-a9e6-d15e157960c3" providerId="ADAL" clId="{B107D793-AEBB-41B4-8F41-5B303AA094ED}" dt="2024-01-03T16:33:01.672" v="313" actId="26606"/>
          <ac:spMkLst>
            <pc:docMk/>
            <pc:sldMk cId="1959440873" sldId="256"/>
            <ac:spMk id="68" creationId="{2E17E911-875F-4DE5-8699-99D9F1805A5D}"/>
          </ac:spMkLst>
        </pc:spChg>
        <pc:spChg chg="add del">
          <ac:chgData name="ANIL BERKAN  TORUN" userId="f587d1dd-caaf-4a45-a9e6-d15e157960c3" providerId="ADAL" clId="{B107D793-AEBB-41B4-8F41-5B303AA094ED}" dt="2024-01-03T16:33:28.052" v="334" actId="26606"/>
          <ac:spMkLst>
            <pc:docMk/>
            <pc:sldMk cId="1959440873" sldId="256"/>
            <ac:spMk id="69" creationId="{A7009A0A-BEF5-4EAC-AF15-E4F9F002E239}"/>
          </ac:spMkLst>
        </pc:spChg>
        <pc:spChg chg="add del">
          <ac:chgData name="ANIL BERKAN  TORUN" userId="f587d1dd-caaf-4a45-a9e6-d15e157960c3" providerId="ADAL" clId="{B107D793-AEBB-41B4-8F41-5B303AA094ED}" dt="2024-01-03T16:33:01.672" v="313" actId="26606"/>
          <ac:spMkLst>
            <pc:docMk/>
            <pc:sldMk cId="1959440873" sldId="256"/>
            <ac:spMk id="70" creationId="{CD9FE4EF-C4D8-49A0-B2FF-81D8DB7D8A24}"/>
          </ac:spMkLst>
        </pc:spChg>
        <pc:spChg chg="add del">
          <ac:chgData name="ANIL BERKAN  TORUN" userId="f587d1dd-caaf-4a45-a9e6-d15e157960c3" providerId="ADAL" clId="{B107D793-AEBB-41B4-8F41-5B303AA094ED}" dt="2024-01-03T16:33:29.967" v="336" actId="26606"/>
          <ac:spMkLst>
            <pc:docMk/>
            <pc:sldMk cId="1959440873" sldId="256"/>
            <ac:spMk id="71" creationId="{9F79630B-0F0B-446E-A637-38FA8F61D10E}"/>
          </ac:spMkLst>
        </pc:spChg>
        <pc:spChg chg="add del">
          <ac:chgData name="ANIL BERKAN  TORUN" userId="f587d1dd-caaf-4a45-a9e6-d15e157960c3" providerId="ADAL" clId="{B107D793-AEBB-41B4-8F41-5B303AA094ED}" dt="2024-01-03T16:33:01.672" v="313" actId="26606"/>
          <ac:spMkLst>
            <pc:docMk/>
            <pc:sldMk cId="1959440873" sldId="256"/>
            <ac:spMk id="72" creationId="{4300840D-0A0B-4512-BACA-B439D5B9C57C}"/>
          </ac:spMkLst>
        </pc:spChg>
        <pc:spChg chg="add del">
          <ac:chgData name="ANIL BERKAN  TORUN" userId="f587d1dd-caaf-4a45-a9e6-d15e157960c3" providerId="ADAL" clId="{B107D793-AEBB-41B4-8F41-5B303AA094ED}" dt="2024-01-03T16:33:29.967" v="336" actId="26606"/>
          <ac:spMkLst>
            <pc:docMk/>
            <pc:sldMk cId="1959440873" sldId="256"/>
            <ac:spMk id="73" creationId="{B3437C99-FC8E-4311-B48A-F0C4C329B154}"/>
          </ac:spMkLst>
        </pc:spChg>
        <pc:spChg chg="add del">
          <ac:chgData name="ANIL BERKAN  TORUN" userId="f587d1dd-caaf-4a45-a9e6-d15e157960c3" providerId="ADAL" clId="{B107D793-AEBB-41B4-8F41-5B303AA094ED}" dt="2024-01-03T16:33:01.672" v="313" actId="26606"/>
          <ac:spMkLst>
            <pc:docMk/>
            <pc:sldMk cId="1959440873" sldId="256"/>
            <ac:spMk id="74" creationId="{D2B78728-A580-49A7-84F9-6EF6F583ADE0}"/>
          </ac:spMkLst>
        </pc:spChg>
        <pc:spChg chg="add del">
          <ac:chgData name="ANIL BERKAN  TORUN" userId="f587d1dd-caaf-4a45-a9e6-d15e157960c3" providerId="ADAL" clId="{B107D793-AEBB-41B4-8F41-5B303AA094ED}" dt="2024-01-03T16:33:32.996" v="338" actId="26606"/>
          <ac:spMkLst>
            <pc:docMk/>
            <pc:sldMk cId="1959440873" sldId="256"/>
            <ac:spMk id="75" creationId="{362810D9-2C5A-477D-949C-C191895477F3}"/>
          </ac:spMkLst>
        </pc:spChg>
        <pc:spChg chg="add del">
          <ac:chgData name="ANIL BERKAN  TORUN" userId="f587d1dd-caaf-4a45-a9e6-d15e157960c3" providerId="ADAL" clId="{B107D793-AEBB-41B4-8F41-5B303AA094ED}" dt="2024-01-03T16:33:01.672" v="313" actId="26606"/>
          <ac:spMkLst>
            <pc:docMk/>
            <pc:sldMk cId="1959440873" sldId="256"/>
            <ac:spMk id="76" creationId="{38FAA1A1-D861-433F-88FA-1E9D6FD31D11}"/>
          </ac:spMkLst>
        </pc:spChg>
        <pc:spChg chg="add del">
          <ac:chgData name="ANIL BERKAN  TORUN" userId="f587d1dd-caaf-4a45-a9e6-d15e157960c3" providerId="ADAL" clId="{B107D793-AEBB-41B4-8F41-5B303AA094ED}" dt="2024-01-03T16:33:32.996" v="338" actId="26606"/>
          <ac:spMkLst>
            <pc:docMk/>
            <pc:sldMk cId="1959440873" sldId="256"/>
            <ac:spMk id="77" creationId="{081E4A58-353D-44AE-B2FC-2A74E2E400F7}"/>
          </ac:spMkLst>
        </pc:spChg>
        <pc:spChg chg="add del">
          <ac:chgData name="ANIL BERKAN  TORUN" userId="f587d1dd-caaf-4a45-a9e6-d15e157960c3" providerId="ADAL" clId="{B107D793-AEBB-41B4-8F41-5B303AA094ED}" dt="2024-01-03T16:33:01.672" v="313" actId="26606"/>
          <ac:spMkLst>
            <pc:docMk/>
            <pc:sldMk cId="1959440873" sldId="256"/>
            <ac:spMk id="78" creationId="{8D71EDA1-87BF-4D5D-AB79-F346FD19278A}"/>
          </ac:spMkLst>
        </pc:spChg>
        <pc:spChg chg="add del">
          <ac:chgData name="ANIL BERKAN  TORUN" userId="f587d1dd-caaf-4a45-a9e6-d15e157960c3" providerId="ADAL" clId="{B107D793-AEBB-41B4-8F41-5B303AA094ED}" dt="2024-01-03T16:33:44.722" v="342" actId="26606"/>
          <ac:spMkLst>
            <pc:docMk/>
            <pc:sldMk cId="1959440873" sldId="256"/>
            <ac:spMk id="79" creationId="{AE3A741D-C19B-960A-5803-1C5887147820}"/>
          </ac:spMkLst>
        </pc:spChg>
        <pc:spChg chg="add del">
          <ac:chgData name="ANIL BERKAN  TORUN" userId="f587d1dd-caaf-4a45-a9e6-d15e157960c3" providerId="ADAL" clId="{B107D793-AEBB-41B4-8F41-5B303AA094ED}" dt="2024-01-03T16:33:03.318" v="315" actId="26606"/>
          <ac:spMkLst>
            <pc:docMk/>
            <pc:sldMk cId="1959440873" sldId="256"/>
            <ac:spMk id="80" creationId="{657F69E0-C4B0-4BEC-A689-4F8D877F05D4}"/>
          </ac:spMkLst>
        </pc:spChg>
        <pc:spChg chg="add del">
          <ac:chgData name="ANIL BERKAN  TORUN" userId="f587d1dd-caaf-4a45-a9e6-d15e157960c3" providerId="ADAL" clId="{B107D793-AEBB-41B4-8F41-5B303AA094ED}" dt="2024-01-03T16:33:03.318" v="315" actId="26606"/>
          <ac:spMkLst>
            <pc:docMk/>
            <pc:sldMk cId="1959440873" sldId="256"/>
            <ac:spMk id="81" creationId="{9F6380B4-6A1C-481E-8408-B4E6C75B9B81}"/>
          </ac:spMkLst>
        </pc:spChg>
        <pc:spChg chg="add del">
          <ac:chgData name="ANIL BERKAN  TORUN" userId="f587d1dd-caaf-4a45-a9e6-d15e157960c3" providerId="ADAL" clId="{B107D793-AEBB-41B4-8F41-5B303AA094ED}" dt="2024-01-03T16:33:44.722" v="342" actId="26606"/>
          <ac:spMkLst>
            <pc:docMk/>
            <pc:sldMk cId="1959440873" sldId="256"/>
            <ac:spMk id="82" creationId="{DC39DE25-0E4E-0AA7-0932-1D78C2372786}"/>
          </ac:spMkLst>
        </pc:spChg>
        <pc:spChg chg="add del">
          <ac:chgData name="ANIL BERKAN  TORUN" userId="f587d1dd-caaf-4a45-a9e6-d15e157960c3" providerId="ADAL" clId="{B107D793-AEBB-41B4-8F41-5B303AA094ED}" dt="2024-01-03T16:33:05.268" v="317" actId="26606"/>
          <ac:spMkLst>
            <pc:docMk/>
            <pc:sldMk cId="1959440873" sldId="256"/>
            <ac:spMk id="83" creationId="{C0763A76-9F1C-4FC5-82B7-DD475DA461B2}"/>
          </ac:spMkLst>
        </pc:spChg>
        <pc:spChg chg="add del">
          <ac:chgData name="ANIL BERKAN  TORUN" userId="f587d1dd-caaf-4a45-a9e6-d15e157960c3" providerId="ADAL" clId="{B107D793-AEBB-41B4-8F41-5B303AA094ED}" dt="2024-01-03T16:33:05.268" v="317" actId="26606"/>
          <ac:spMkLst>
            <pc:docMk/>
            <pc:sldMk cId="1959440873" sldId="256"/>
            <ac:spMk id="84" creationId="{E81BF4F6-F2CF-4984-9D14-D6966D92F99F}"/>
          </ac:spMkLst>
        </pc:spChg>
        <pc:spChg chg="add del">
          <ac:chgData name="ANIL BERKAN  TORUN" userId="f587d1dd-caaf-4a45-a9e6-d15e157960c3" providerId="ADAL" clId="{B107D793-AEBB-41B4-8F41-5B303AA094ED}" dt="2024-01-03T16:33:44.722" v="342" actId="26606"/>
          <ac:spMkLst>
            <pc:docMk/>
            <pc:sldMk cId="1959440873" sldId="256"/>
            <ac:spMk id="85" creationId="{8D6EA299-0840-6DEA-E670-C49AEBC87E89}"/>
          </ac:spMkLst>
        </pc:spChg>
        <pc:spChg chg="add del">
          <ac:chgData name="ANIL BERKAN  TORUN" userId="f587d1dd-caaf-4a45-a9e6-d15e157960c3" providerId="ADAL" clId="{B107D793-AEBB-41B4-8F41-5B303AA094ED}" dt="2024-01-03T16:33:07.010" v="319" actId="26606"/>
          <ac:spMkLst>
            <pc:docMk/>
            <pc:sldMk cId="1959440873" sldId="256"/>
            <ac:spMk id="86" creationId="{A8384FB5-9ADC-4DDC-881B-597D56F5B15D}"/>
          </ac:spMkLst>
        </pc:spChg>
        <pc:spChg chg="add del">
          <ac:chgData name="ANIL BERKAN  TORUN" userId="f587d1dd-caaf-4a45-a9e6-d15e157960c3" providerId="ADAL" clId="{B107D793-AEBB-41B4-8F41-5B303AA094ED}" dt="2024-01-03T16:33:07.010" v="319" actId="26606"/>
          <ac:spMkLst>
            <pc:docMk/>
            <pc:sldMk cId="1959440873" sldId="256"/>
            <ac:spMk id="87" creationId="{91E5A9A7-95C6-4F4F-B00E-C82E07FE62EF}"/>
          </ac:spMkLst>
        </pc:spChg>
        <pc:spChg chg="add del">
          <ac:chgData name="ANIL BERKAN  TORUN" userId="f587d1dd-caaf-4a45-a9e6-d15e157960c3" providerId="ADAL" clId="{B107D793-AEBB-41B4-8F41-5B303AA094ED}" dt="2024-01-03T16:33:07.010" v="319" actId="26606"/>
          <ac:spMkLst>
            <pc:docMk/>
            <pc:sldMk cId="1959440873" sldId="256"/>
            <ac:spMk id="88" creationId="{D07DD2DE-F619-49DD-B5E7-03A290FF4ED1}"/>
          </ac:spMkLst>
        </pc:spChg>
        <pc:spChg chg="add del">
          <ac:chgData name="ANIL BERKAN  TORUN" userId="f587d1dd-caaf-4a45-a9e6-d15e157960c3" providerId="ADAL" clId="{B107D793-AEBB-41B4-8F41-5B303AA094ED}" dt="2024-01-03T16:33:07.010" v="319" actId="26606"/>
          <ac:spMkLst>
            <pc:docMk/>
            <pc:sldMk cId="1959440873" sldId="256"/>
            <ac:spMk id="89" creationId="{85149191-5F60-4A28-AAFF-039F96B0F3EC}"/>
          </ac:spMkLst>
        </pc:spChg>
        <pc:spChg chg="add del">
          <ac:chgData name="ANIL BERKAN  TORUN" userId="f587d1dd-caaf-4a45-a9e6-d15e157960c3" providerId="ADAL" clId="{B107D793-AEBB-41B4-8F41-5B303AA094ED}" dt="2024-01-03T16:33:07.010" v="319" actId="26606"/>
          <ac:spMkLst>
            <pc:docMk/>
            <pc:sldMk cId="1959440873" sldId="256"/>
            <ac:spMk id="90" creationId="{F8260ED5-17F7-4158-B241-D51DD4CF1B7E}"/>
          </ac:spMkLst>
        </pc:spChg>
        <pc:spChg chg="add del">
          <ac:chgData name="ANIL BERKAN  TORUN" userId="f587d1dd-caaf-4a45-a9e6-d15e157960c3" providerId="ADAL" clId="{B107D793-AEBB-41B4-8F41-5B303AA094ED}" dt="2024-01-03T16:33:09.331" v="321" actId="26606"/>
          <ac:spMkLst>
            <pc:docMk/>
            <pc:sldMk cId="1959440873" sldId="256"/>
            <ac:spMk id="92" creationId="{9F7D5CDA-D291-4307-BF55-1381FED29634}"/>
          </ac:spMkLst>
        </pc:spChg>
        <pc:spChg chg="add del">
          <ac:chgData name="ANIL BERKAN  TORUN" userId="f587d1dd-caaf-4a45-a9e6-d15e157960c3" providerId="ADAL" clId="{B107D793-AEBB-41B4-8F41-5B303AA094ED}" dt="2024-01-03T16:34:49.317" v="350" actId="26606"/>
          <ac:spMkLst>
            <pc:docMk/>
            <pc:sldMk cId="1959440873" sldId="256"/>
            <ac:spMk id="95" creationId="{82455043-5CFD-4790-A30C-152D3B6945A5}"/>
          </ac:spMkLst>
        </pc:spChg>
        <pc:spChg chg="add del">
          <ac:chgData name="ANIL BERKAN  TORUN" userId="f587d1dd-caaf-4a45-a9e6-d15e157960c3" providerId="ADAL" clId="{B107D793-AEBB-41B4-8F41-5B303AA094ED}" dt="2024-01-03T16:33:13.951" v="325" actId="26606"/>
          <ac:spMkLst>
            <pc:docMk/>
            <pc:sldMk cId="1959440873" sldId="256"/>
            <ac:spMk id="96" creationId="{3AFE8227-C443-417B-BA91-520EB1EF4559}"/>
          </ac:spMkLst>
        </pc:spChg>
        <pc:spChg chg="add del">
          <ac:chgData name="ANIL BERKAN  TORUN" userId="f587d1dd-caaf-4a45-a9e6-d15e157960c3" providerId="ADAL" clId="{B107D793-AEBB-41B4-8F41-5B303AA094ED}" dt="2024-01-03T16:33:13.951" v="325" actId="26606"/>
          <ac:spMkLst>
            <pc:docMk/>
            <pc:sldMk cId="1959440873" sldId="256"/>
            <ac:spMk id="97" creationId="{907741FC-B544-4A6E-B831-6789D042333D}"/>
          </ac:spMkLst>
        </pc:spChg>
        <pc:spChg chg="add del">
          <ac:chgData name="ANIL BERKAN  TORUN" userId="f587d1dd-caaf-4a45-a9e6-d15e157960c3" providerId="ADAL" clId="{B107D793-AEBB-41B4-8F41-5B303AA094ED}" dt="2024-01-03T16:33:13.951" v="325" actId="26606"/>
          <ac:spMkLst>
            <pc:docMk/>
            <pc:sldMk cId="1959440873" sldId="256"/>
            <ac:spMk id="98" creationId="{3F0BE7ED-7814-4273-B18A-F26CC0380380}"/>
          </ac:spMkLst>
        </pc:spChg>
        <pc:spChg chg="add del">
          <ac:chgData name="ANIL BERKAN  TORUN" userId="f587d1dd-caaf-4a45-a9e6-d15e157960c3" providerId="ADAL" clId="{B107D793-AEBB-41B4-8F41-5B303AA094ED}" dt="2024-01-03T16:33:15.605" v="327" actId="26606"/>
          <ac:spMkLst>
            <pc:docMk/>
            <pc:sldMk cId="1959440873" sldId="256"/>
            <ac:spMk id="100" creationId="{657F69E0-C4B0-4BEC-A689-4F8D877F05D4}"/>
          </ac:spMkLst>
        </pc:spChg>
        <pc:spChg chg="add del">
          <ac:chgData name="ANIL BERKAN  TORUN" userId="f587d1dd-caaf-4a45-a9e6-d15e157960c3" providerId="ADAL" clId="{B107D793-AEBB-41B4-8F41-5B303AA094ED}" dt="2024-01-03T16:33:15.605" v="327" actId="26606"/>
          <ac:spMkLst>
            <pc:docMk/>
            <pc:sldMk cId="1959440873" sldId="256"/>
            <ac:spMk id="101" creationId="{9F6380B4-6A1C-481E-8408-B4E6C75B9B81}"/>
          </ac:spMkLst>
        </pc:spChg>
        <pc:spChg chg="add del">
          <ac:chgData name="ANIL BERKAN  TORUN" userId="f587d1dd-caaf-4a45-a9e6-d15e157960c3" providerId="ADAL" clId="{B107D793-AEBB-41B4-8F41-5B303AA094ED}" dt="2024-01-03T16:34:49.317" v="350" actId="26606"/>
          <ac:spMkLst>
            <pc:docMk/>
            <pc:sldMk cId="1959440873" sldId="256"/>
            <ac:spMk id="102" creationId="{D790CBA0-32A4-48C6-8140-9148B3A0DA20}"/>
          </ac:spMkLst>
        </pc:spChg>
        <pc:spChg chg="add del">
          <ac:chgData name="ANIL BERKAN  TORUN" userId="f587d1dd-caaf-4a45-a9e6-d15e157960c3" providerId="ADAL" clId="{B107D793-AEBB-41B4-8F41-5B303AA094ED}" dt="2024-01-03T16:33:17.109" v="329" actId="26606"/>
          <ac:spMkLst>
            <pc:docMk/>
            <pc:sldMk cId="1959440873" sldId="256"/>
            <ac:spMk id="103" creationId="{2E17E911-875F-4DE5-8699-99D9F1805A5D}"/>
          </ac:spMkLst>
        </pc:spChg>
        <pc:spChg chg="add del">
          <ac:chgData name="ANIL BERKAN  TORUN" userId="f587d1dd-caaf-4a45-a9e6-d15e157960c3" providerId="ADAL" clId="{B107D793-AEBB-41B4-8F41-5B303AA094ED}" dt="2024-01-03T16:33:17.109" v="329" actId="26606"/>
          <ac:spMkLst>
            <pc:docMk/>
            <pc:sldMk cId="1959440873" sldId="256"/>
            <ac:spMk id="104" creationId="{CD9FE4EF-C4D8-49A0-B2FF-81D8DB7D8A24}"/>
          </ac:spMkLst>
        </pc:spChg>
        <pc:spChg chg="add del">
          <ac:chgData name="ANIL BERKAN  TORUN" userId="f587d1dd-caaf-4a45-a9e6-d15e157960c3" providerId="ADAL" clId="{B107D793-AEBB-41B4-8F41-5B303AA094ED}" dt="2024-01-03T16:33:17.109" v="329" actId="26606"/>
          <ac:spMkLst>
            <pc:docMk/>
            <pc:sldMk cId="1959440873" sldId="256"/>
            <ac:spMk id="105" creationId="{4300840D-0A0B-4512-BACA-B439D5B9C57C}"/>
          </ac:spMkLst>
        </pc:spChg>
        <pc:spChg chg="add del">
          <ac:chgData name="ANIL BERKAN  TORUN" userId="f587d1dd-caaf-4a45-a9e6-d15e157960c3" providerId="ADAL" clId="{B107D793-AEBB-41B4-8F41-5B303AA094ED}" dt="2024-01-03T16:33:17.109" v="329" actId="26606"/>
          <ac:spMkLst>
            <pc:docMk/>
            <pc:sldMk cId="1959440873" sldId="256"/>
            <ac:spMk id="106" creationId="{D2B78728-A580-49A7-84F9-6EF6F583ADE0}"/>
          </ac:spMkLst>
        </pc:spChg>
        <pc:spChg chg="add del">
          <ac:chgData name="ANIL BERKAN  TORUN" userId="f587d1dd-caaf-4a45-a9e6-d15e157960c3" providerId="ADAL" clId="{B107D793-AEBB-41B4-8F41-5B303AA094ED}" dt="2024-01-03T16:33:17.109" v="329" actId="26606"/>
          <ac:spMkLst>
            <pc:docMk/>
            <pc:sldMk cId="1959440873" sldId="256"/>
            <ac:spMk id="107" creationId="{38FAA1A1-D861-433F-88FA-1E9D6FD31D11}"/>
          </ac:spMkLst>
        </pc:spChg>
        <pc:spChg chg="add del">
          <ac:chgData name="ANIL BERKAN  TORUN" userId="f587d1dd-caaf-4a45-a9e6-d15e157960c3" providerId="ADAL" clId="{B107D793-AEBB-41B4-8F41-5B303AA094ED}" dt="2024-01-03T16:33:17.109" v="329" actId="26606"/>
          <ac:spMkLst>
            <pc:docMk/>
            <pc:sldMk cId="1959440873" sldId="256"/>
            <ac:spMk id="108" creationId="{8D71EDA1-87BF-4D5D-AB79-F346FD19278A}"/>
          </ac:spMkLst>
        </pc:spChg>
        <pc:spChg chg="add del">
          <ac:chgData name="ANIL BERKAN  TORUN" userId="f587d1dd-caaf-4a45-a9e6-d15e157960c3" providerId="ADAL" clId="{B107D793-AEBB-41B4-8F41-5B303AA094ED}" dt="2024-01-03T16:34:49.317" v="350" actId="26606"/>
          <ac:spMkLst>
            <pc:docMk/>
            <pc:sldMk cId="1959440873" sldId="256"/>
            <ac:spMk id="116" creationId="{08648C95-1EC5-40D8-8D96-3DC3D112AEDC}"/>
          </ac:spMkLst>
        </pc:spChg>
        <pc:spChg chg="add del">
          <ac:chgData name="ANIL BERKAN  TORUN" userId="f587d1dd-caaf-4a45-a9e6-d15e157960c3" providerId="ADAL" clId="{B107D793-AEBB-41B4-8F41-5B303AA094ED}" dt="2024-01-03T16:34:49.317" v="350" actId="26606"/>
          <ac:spMkLst>
            <pc:docMk/>
            <pc:sldMk cId="1959440873" sldId="256"/>
            <ac:spMk id="122" creationId="{909F982E-B4F0-4CF1-9698-0CA793629509}"/>
          </ac:spMkLst>
        </pc:spChg>
        <pc:spChg chg="add del">
          <ac:chgData name="ANIL BERKAN  TORUN" userId="f587d1dd-caaf-4a45-a9e6-d15e157960c3" providerId="ADAL" clId="{B107D793-AEBB-41B4-8F41-5B303AA094ED}" dt="2024-01-03T16:34:43.785" v="347" actId="26606"/>
          <ac:spMkLst>
            <pc:docMk/>
            <pc:sldMk cId="1959440873" sldId="256"/>
            <ac:spMk id="134" creationId="{09588DA8-065E-4F6F-8EFD-43104AB2E0CF}"/>
          </ac:spMkLst>
        </pc:spChg>
        <pc:spChg chg="add del">
          <ac:chgData name="ANIL BERKAN  TORUN" userId="f587d1dd-caaf-4a45-a9e6-d15e157960c3" providerId="ADAL" clId="{B107D793-AEBB-41B4-8F41-5B303AA094ED}" dt="2024-01-03T16:34:49.269" v="349" actId="26606"/>
          <ac:spMkLst>
            <pc:docMk/>
            <pc:sldMk cId="1959440873" sldId="256"/>
            <ac:spMk id="135" creationId="{2C61293E-6EBE-43EF-A52C-9BEBFD7679D4}"/>
          </ac:spMkLst>
        </pc:spChg>
        <pc:spChg chg="add del">
          <ac:chgData name="ANIL BERKAN  TORUN" userId="f587d1dd-caaf-4a45-a9e6-d15e157960c3" providerId="ADAL" clId="{B107D793-AEBB-41B4-8F41-5B303AA094ED}" dt="2024-01-03T16:34:43.785" v="347" actId="26606"/>
          <ac:spMkLst>
            <pc:docMk/>
            <pc:sldMk cId="1959440873" sldId="256"/>
            <ac:spMk id="136" creationId="{C4285719-470E-454C-AF62-8323075F1F5B}"/>
          </ac:spMkLst>
        </pc:spChg>
        <pc:spChg chg="add del">
          <ac:chgData name="ANIL BERKAN  TORUN" userId="f587d1dd-caaf-4a45-a9e6-d15e157960c3" providerId="ADAL" clId="{B107D793-AEBB-41B4-8F41-5B303AA094ED}" dt="2024-01-03T16:34:49.269" v="349" actId="26606"/>
          <ac:spMkLst>
            <pc:docMk/>
            <pc:sldMk cId="1959440873" sldId="256"/>
            <ac:spMk id="137" creationId="{21540236-BFD5-4A9D-8840-4703E7F76825}"/>
          </ac:spMkLst>
        </pc:spChg>
        <pc:spChg chg="add del">
          <ac:chgData name="ANIL BERKAN  TORUN" userId="f587d1dd-caaf-4a45-a9e6-d15e157960c3" providerId="ADAL" clId="{B107D793-AEBB-41B4-8F41-5B303AA094ED}" dt="2024-01-03T16:34:43.785" v="347" actId="26606"/>
          <ac:spMkLst>
            <pc:docMk/>
            <pc:sldMk cId="1959440873" sldId="256"/>
            <ac:spMk id="138" creationId="{CD9FE4EF-C4D8-49A0-B2FF-81D8DB7D8A24}"/>
          </ac:spMkLst>
        </pc:spChg>
        <pc:spChg chg="add del">
          <ac:chgData name="ANIL BERKAN  TORUN" userId="f587d1dd-caaf-4a45-a9e6-d15e157960c3" providerId="ADAL" clId="{B107D793-AEBB-41B4-8F41-5B303AA094ED}" dt="2024-01-03T16:35:05.590" v="353" actId="26606"/>
          <ac:spMkLst>
            <pc:docMk/>
            <pc:sldMk cId="1959440873" sldId="256"/>
            <ac:spMk id="139" creationId="{245A9F99-D9B1-4094-A2E2-B90AC1DB7B9C}"/>
          </ac:spMkLst>
        </pc:spChg>
        <pc:spChg chg="add del">
          <ac:chgData name="ANIL BERKAN  TORUN" userId="f587d1dd-caaf-4a45-a9e6-d15e157960c3" providerId="ADAL" clId="{B107D793-AEBB-41B4-8F41-5B303AA094ED}" dt="2024-01-03T16:34:43.785" v="347" actId="26606"/>
          <ac:spMkLst>
            <pc:docMk/>
            <pc:sldMk cId="1959440873" sldId="256"/>
            <ac:spMk id="140" creationId="{4300840D-0A0B-4512-BACA-B439D5B9C57C}"/>
          </ac:spMkLst>
        </pc:spChg>
        <pc:spChg chg="add del">
          <ac:chgData name="ANIL BERKAN  TORUN" userId="f587d1dd-caaf-4a45-a9e6-d15e157960c3" providerId="ADAL" clId="{B107D793-AEBB-41B4-8F41-5B303AA094ED}" dt="2024-01-03T16:34:43.785" v="347" actId="26606"/>
          <ac:spMkLst>
            <pc:docMk/>
            <pc:sldMk cId="1959440873" sldId="256"/>
            <ac:spMk id="142" creationId="{D2B78728-A580-49A7-84F9-6EF6F583ADE0}"/>
          </ac:spMkLst>
        </pc:spChg>
        <pc:spChg chg="add del">
          <ac:chgData name="ANIL BERKAN  TORUN" userId="f587d1dd-caaf-4a45-a9e6-d15e157960c3" providerId="ADAL" clId="{B107D793-AEBB-41B4-8F41-5B303AA094ED}" dt="2024-01-03T16:34:43.785" v="347" actId="26606"/>
          <ac:spMkLst>
            <pc:docMk/>
            <pc:sldMk cId="1959440873" sldId="256"/>
            <ac:spMk id="144" creationId="{38FAA1A1-D861-433F-88FA-1E9D6FD31D11}"/>
          </ac:spMkLst>
        </pc:spChg>
        <pc:spChg chg="add del">
          <ac:chgData name="ANIL BERKAN  TORUN" userId="f587d1dd-caaf-4a45-a9e6-d15e157960c3" providerId="ADAL" clId="{B107D793-AEBB-41B4-8F41-5B303AA094ED}" dt="2024-01-03T16:35:05.590" v="353" actId="26606"/>
          <ac:spMkLst>
            <pc:docMk/>
            <pc:sldMk cId="1959440873" sldId="256"/>
            <ac:spMk id="145" creationId="{B7FAF607-473A-4A43-A23D-BBFF5C4117BB}"/>
          </ac:spMkLst>
        </pc:spChg>
        <pc:spChg chg="add del">
          <ac:chgData name="ANIL BERKAN  TORUN" userId="f587d1dd-caaf-4a45-a9e6-d15e157960c3" providerId="ADAL" clId="{B107D793-AEBB-41B4-8F41-5B303AA094ED}" dt="2024-01-03T16:34:43.785" v="347" actId="26606"/>
          <ac:spMkLst>
            <pc:docMk/>
            <pc:sldMk cId="1959440873" sldId="256"/>
            <ac:spMk id="146" creationId="{8D71EDA1-87BF-4D5D-AB79-F346FD19278A}"/>
          </ac:spMkLst>
        </pc:spChg>
        <pc:spChg chg="add">
          <ac:chgData name="ANIL BERKAN  TORUN" userId="f587d1dd-caaf-4a45-a9e6-d15e157960c3" providerId="ADAL" clId="{B107D793-AEBB-41B4-8F41-5B303AA094ED}" dt="2024-01-03T16:35:05.590" v="353" actId="26606"/>
          <ac:spMkLst>
            <pc:docMk/>
            <pc:sldMk cId="1959440873" sldId="256"/>
            <ac:spMk id="153" creationId="{3346177D-ADC4-4968-B747-5CFCD390B5B9}"/>
          </ac:spMkLst>
        </pc:spChg>
        <pc:spChg chg="add">
          <ac:chgData name="ANIL BERKAN  TORUN" userId="f587d1dd-caaf-4a45-a9e6-d15e157960c3" providerId="ADAL" clId="{B107D793-AEBB-41B4-8F41-5B303AA094ED}" dt="2024-01-03T16:35:05.590" v="353" actId="26606"/>
          <ac:spMkLst>
            <pc:docMk/>
            <pc:sldMk cId="1959440873" sldId="256"/>
            <ac:spMk id="155" creationId="{0844A943-BF79-4FEA-ABB1-3BD54D236606}"/>
          </ac:spMkLst>
        </pc:spChg>
        <pc:spChg chg="add">
          <ac:chgData name="ANIL BERKAN  TORUN" userId="f587d1dd-caaf-4a45-a9e6-d15e157960c3" providerId="ADAL" clId="{B107D793-AEBB-41B4-8F41-5B303AA094ED}" dt="2024-01-03T16:35:05.590" v="353" actId="26606"/>
          <ac:spMkLst>
            <pc:docMk/>
            <pc:sldMk cId="1959440873" sldId="256"/>
            <ac:spMk id="157" creationId="{6437CC72-F4A8-4DC3-AFAB-D22C482C8100}"/>
          </ac:spMkLst>
        </pc:spChg>
        <pc:grpChg chg="add del">
          <ac:chgData name="ANIL BERKAN  TORUN" userId="f587d1dd-caaf-4a45-a9e6-d15e157960c3" providerId="ADAL" clId="{B107D793-AEBB-41B4-8F41-5B303AA094ED}" dt="2024-01-03T16:34:49.317" v="350" actId="26606"/>
          <ac:grpSpMkLst>
            <pc:docMk/>
            <pc:sldMk cId="1959440873" sldId="256"/>
            <ac:grpSpMk id="109" creationId="{4A940285-486F-4391-834C-6AEA6BBA35FA}"/>
          </ac:grpSpMkLst>
        </pc:grpChg>
        <pc:grpChg chg="add del">
          <ac:chgData name="ANIL BERKAN  TORUN" userId="f587d1dd-caaf-4a45-a9e6-d15e157960c3" providerId="ADAL" clId="{B107D793-AEBB-41B4-8F41-5B303AA094ED}" dt="2024-01-03T16:34:49.317" v="350" actId="26606"/>
          <ac:grpSpMkLst>
            <pc:docMk/>
            <pc:sldMk cId="1959440873" sldId="256"/>
            <ac:grpSpMk id="117" creationId="{010134DF-195E-4609-BE91-D38A8334E4E9}"/>
          </ac:grpSpMkLst>
        </pc:grpChg>
        <pc:grpChg chg="add del">
          <ac:chgData name="ANIL BERKAN  TORUN" userId="f587d1dd-caaf-4a45-a9e6-d15e157960c3" providerId="ADAL" clId="{B107D793-AEBB-41B4-8F41-5B303AA094ED}" dt="2024-01-03T16:34:49.317" v="350" actId="26606"/>
          <ac:grpSpMkLst>
            <pc:docMk/>
            <pc:sldMk cId="1959440873" sldId="256"/>
            <ac:grpSpMk id="123" creationId="{E5A6FD1C-ABC0-436A-9073-E0EED7D8906D}"/>
          </ac:grpSpMkLst>
        </pc:grpChg>
        <pc:grpChg chg="add del">
          <ac:chgData name="ANIL BERKAN  TORUN" userId="f587d1dd-caaf-4a45-a9e6-d15e157960c3" providerId="ADAL" clId="{B107D793-AEBB-41B4-8F41-5B303AA094ED}" dt="2024-01-03T16:34:49.317" v="350" actId="26606"/>
          <ac:grpSpMkLst>
            <pc:docMk/>
            <pc:sldMk cId="1959440873" sldId="256"/>
            <ac:grpSpMk id="126" creationId="{38AF1DD3-8D1D-4757-B035-70019593DDC3}"/>
          </ac:grpSpMkLst>
        </pc:grpChg>
        <pc:grpChg chg="add del">
          <ac:chgData name="ANIL BERKAN  TORUN" userId="f587d1dd-caaf-4a45-a9e6-d15e157960c3" providerId="ADAL" clId="{B107D793-AEBB-41B4-8F41-5B303AA094ED}" dt="2024-01-03T16:35:05.590" v="353" actId="26606"/>
          <ac:grpSpMkLst>
            <pc:docMk/>
            <pc:sldMk cId="1959440873" sldId="256"/>
            <ac:grpSpMk id="147" creationId="{C5F6476F-D303-44D3-B30F-1BA348F0F64A}"/>
          </ac:grpSpMkLst>
        </pc:grpChg>
        <pc:picChg chg="add del">
          <ac:chgData name="ANIL BERKAN  TORUN" userId="f587d1dd-caaf-4a45-a9e6-d15e157960c3" providerId="ADAL" clId="{B107D793-AEBB-41B4-8F41-5B303AA094ED}" dt="2024-01-03T16:30:58.488" v="252" actId="26606"/>
          <ac:picMkLst>
            <pc:docMk/>
            <pc:sldMk cId="1959440873" sldId="256"/>
            <ac:picMk id="5" creationId="{AD80D344-FF52-63DA-2D7E-AA203628B32A}"/>
          </ac:picMkLst>
        </pc:picChg>
        <pc:picChg chg="add del">
          <ac:chgData name="ANIL BERKAN  TORUN" userId="f587d1dd-caaf-4a45-a9e6-d15e157960c3" providerId="ADAL" clId="{B107D793-AEBB-41B4-8F41-5B303AA094ED}" dt="2024-01-03T16:30:59.865" v="254" actId="26606"/>
          <ac:picMkLst>
            <pc:docMk/>
            <pc:sldMk cId="1959440873" sldId="256"/>
            <ac:picMk id="15" creationId="{BC33CEAB-577D-C638-B15C-E7D7F39F3EAA}"/>
          </ac:picMkLst>
        </pc:picChg>
        <pc:picChg chg="add del">
          <ac:chgData name="ANIL BERKAN  TORUN" userId="f587d1dd-caaf-4a45-a9e6-d15e157960c3" providerId="ADAL" clId="{B107D793-AEBB-41B4-8F41-5B303AA094ED}" dt="2024-01-03T16:31:02.352" v="256" actId="26606"/>
          <ac:picMkLst>
            <pc:docMk/>
            <pc:sldMk cId="1959440873" sldId="256"/>
            <ac:picMk id="19" creationId="{2B9FE6F6-A3CA-86BB-9115-2048C8C0A36B}"/>
          </ac:picMkLst>
        </pc:picChg>
        <pc:picChg chg="add del">
          <ac:chgData name="ANIL BERKAN  TORUN" userId="f587d1dd-caaf-4a45-a9e6-d15e157960c3" providerId="ADAL" clId="{B107D793-AEBB-41B4-8F41-5B303AA094ED}" dt="2024-01-03T16:31:19.113" v="262" actId="26606"/>
          <ac:picMkLst>
            <pc:docMk/>
            <pc:sldMk cId="1959440873" sldId="256"/>
            <ac:picMk id="40" creationId="{1A9E7C08-804B-01A7-E662-E6BDA0A2C968}"/>
          </ac:picMkLst>
        </pc:picChg>
        <pc:picChg chg="add del">
          <ac:chgData name="ANIL BERKAN  TORUN" userId="f587d1dd-caaf-4a45-a9e6-d15e157960c3" providerId="ADAL" clId="{B107D793-AEBB-41B4-8F41-5B303AA094ED}" dt="2024-01-03T16:31:23.058" v="264" actId="26606"/>
          <ac:picMkLst>
            <pc:docMk/>
            <pc:sldMk cId="1959440873" sldId="256"/>
            <ac:picMk id="45" creationId="{9EC46336-15F2-4A2C-0C15-C731FF51375A}"/>
          </ac:picMkLst>
        </pc:picChg>
        <pc:picChg chg="add del mod ord">
          <ac:chgData name="ANIL BERKAN  TORUN" userId="f587d1dd-caaf-4a45-a9e6-d15e157960c3" providerId="ADAL" clId="{B107D793-AEBB-41B4-8F41-5B303AA094ED}" dt="2024-01-03T16:34:27.077" v="345" actId="21"/>
          <ac:picMkLst>
            <pc:docMk/>
            <pc:sldMk cId="1959440873" sldId="256"/>
            <ac:picMk id="62" creationId="{607E8D46-F6BB-59B8-599B-3DDE13C7B6DF}"/>
          </ac:picMkLst>
        </pc:picChg>
        <pc:picChg chg="add del">
          <ac:chgData name="ANIL BERKAN  TORUN" userId="f587d1dd-caaf-4a45-a9e6-d15e157960c3" providerId="ADAL" clId="{B107D793-AEBB-41B4-8F41-5B303AA094ED}" dt="2024-01-03T16:34:49.269" v="349" actId="26606"/>
          <ac:picMkLst>
            <pc:docMk/>
            <pc:sldMk cId="1959440873" sldId="256"/>
            <ac:picMk id="131" creationId="{AF6B441C-8829-9A67-BE4F-4FD3B3583CCC}"/>
          </ac:picMkLst>
        </pc:picChg>
        <pc:picChg chg="add mod">
          <ac:chgData name="ANIL BERKAN  TORUN" userId="f587d1dd-caaf-4a45-a9e6-d15e157960c3" providerId="ADAL" clId="{B107D793-AEBB-41B4-8F41-5B303AA094ED}" dt="2024-01-03T16:35:05.590" v="353" actId="26606"/>
          <ac:picMkLst>
            <pc:docMk/>
            <pc:sldMk cId="1959440873" sldId="256"/>
            <ac:picMk id="133" creationId="{271E4F75-FFBD-47E9-F007-F07A0A731E61}"/>
          </ac:picMkLst>
        </pc:picChg>
        <pc:cxnChg chg="add del">
          <ac:chgData name="ANIL BERKAN  TORUN" userId="f587d1dd-caaf-4a45-a9e6-d15e157960c3" providerId="ADAL" clId="{B107D793-AEBB-41B4-8F41-5B303AA094ED}" dt="2024-01-03T16:31:27.053" v="268" actId="26606"/>
          <ac:cxnSpMkLst>
            <pc:docMk/>
            <pc:sldMk cId="1959440873" sldId="256"/>
            <ac:cxnSpMk id="59" creationId="{23AAC9B5-8015-485C-ACF9-A750390E9A56}"/>
          </ac:cxnSpMkLst>
        </pc:cxnChg>
        <pc:cxnChg chg="add del">
          <ac:chgData name="ANIL BERKAN  TORUN" userId="f587d1dd-caaf-4a45-a9e6-d15e157960c3" providerId="ADAL" clId="{B107D793-AEBB-41B4-8F41-5B303AA094ED}" dt="2024-01-03T16:33:11.003" v="323" actId="26606"/>
          <ac:cxnSpMkLst>
            <pc:docMk/>
            <pc:sldMk cId="1959440873" sldId="256"/>
            <ac:cxnSpMk id="94" creationId="{249EDD1B-F94D-B4E6-ACAA-566B9A26FDE3}"/>
          </ac:cxnSpMkLst>
        </pc:cxnChg>
      </pc:sldChg>
      <pc:sldChg chg="addSp delSp modSp new mod setBg">
        <pc:chgData name="ANIL BERKAN  TORUN" userId="f587d1dd-caaf-4a45-a9e6-d15e157960c3" providerId="ADAL" clId="{B107D793-AEBB-41B4-8F41-5B303AA094ED}" dt="2024-01-03T16:43:35.571" v="642" actId="26606"/>
        <pc:sldMkLst>
          <pc:docMk/>
          <pc:sldMk cId="1669212947" sldId="257"/>
        </pc:sldMkLst>
        <pc:spChg chg="mod">
          <ac:chgData name="ANIL BERKAN  TORUN" userId="f587d1dd-caaf-4a45-a9e6-d15e157960c3" providerId="ADAL" clId="{B107D793-AEBB-41B4-8F41-5B303AA094ED}" dt="2024-01-03T16:43:35.571" v="642" actId="26606"/>
          <ac:spMkLst>
            <pc:docMk/>
            <pc:sldMk cId="1669212947" sldId="257"/>
            <ac:spMk id="2" creationId="{69B99B1D-2976-D853-34B1-2244F180F9CC}"/>
          </ac:spMkLst>
        </pc:spChg>
        <pc:spChg chg="mod">
          <ac:chgData name="ANIL BERKAN  TORUN" userId="f587d1dd-caaf-4a45-a9e6-d15e157960c3" providerId="ADAL" clId="{B107D793-AEBB-41B4-8F41-5B303AA094ED}" dt="2024-01-03T16:43:35.571" v="642" actId="26606"/>
          <ac:spMkLst>
            <pc:docMk/>
            <pc:sldMk cId="1669212947" sldId="257"/>
            <ac:spMk id="3" creationId="{0A2B79B5-6773-D90F-3D1D-FA16DD2A47B0}"/>
          </ac:spMkLst>
        </pc:spChg>
        <pc:spChg chg="add del">
          <ac:chgData name="ANIL BERKAN  TORUN" userId="f587d1dd-caaf-4a45-a9e6-d15e157960c3" providerId="ADAL" clId="{B107D793-AEBB-41B4-8F41-5B303AA094ED}" dt="2024-01-03T16:42:52.588" v="616" actId="26606"/>
          <ac:spMkLst>
            <pc:docMk/>
            <pc:sldMk cId="1669212947" sldId="257"/>
            <ac:spMk id="10" creationId="{A8384FB5-9ADC-4DDC-881B-597D56F5B15D}"/>
          </ac:spMkLst>
        </pc:spChg>
        <pc:spChg chg="add del">
          <ac:chgData name="ANIL BERKAN  TORUN" userId="f587d1dd-caaf-4a45-a9e6-d15e157960c3" providerId="ADAL" clId="{B107D793-AEBB-41B4-8F41-5B303AA094ED}" dt="2024-01-03T16:42:52.588" v="616" actId="26606"/>
          <ac:spMkLst>
            <pc:docMk/>
            <pc:sldMk cId="1669212947" sldId="257"/>
            <ac:spMk id="12" creationId="{91E5A9A7-95C6-4F4F-B00E-C82E07FE62EF}"/>
          </ac:spMkLst>
        </pc:spChg>
        <pc:spChg chg="add del">
          <ac:chgData name="ANIL BERKAN  TORUN" userId="f587d1dd-caaf-4a45-a9e6-d15e157960c3" providerId="ADAL" clId="{B107D793-AEBB-41B4-8F41-5B303AA094ED}" dt="2024-01-03T16:42:52.588" v="616" actId="26606"/>
          <ac:spMkLst>
            <pc:docMk/>
            <pc:sldMk cId="1669212947" sldId="257"/>
            <ac:spMk id="14" creationId="{D07DD2DE-F619-49DD-B5E7-03A290FF4ED1}"/>
          </ac:spMkLst>
        </pc:spChg>
        <pc:spChg chg="add del">
          <ac:chgData name="ANIL BERKAN  TORUN" userId="f587d1dd-caaf-4a45-a9e6-d15e157960c3" providerId="ADAL" clId="{B107D793-AEBB-41B4-8F41-5B303AA094ED}" dt="2024-01-03T16:42:52.588" v="616" actId="26606"/>
          <ac:spMkLst>
            <pc:docMk/>
            <pc:sldMk cId="1669212947" sldId="257"/>
            <ac:spMk id="16" creationId="{85149191-5F60-4A28-AAFF-039F96B0F3EC}"/>
          </ac:spMkLst>
        </pc:spChg>
        <pc:spChg chg="add del">
          <ac:chgData name="ANIL BERKAN  TORUN" userId="f587d1dd-caaf-4a45-a9e6-d15e157960c3" providerId="ADAL" clId="{B107D793-AEBB-41B4-8F41-5B303AA094ED}" dt="2024-01-03T16:42:52.588" v="616" actId="26606"/>
          <ac:spMkLst>
            <pc:docMk/>
            <pc:sldMk cId="1669212947" sldId="257"/>
            <ac:spMk id="18" creationId="{F8260ED5-17F7-4158-B241-D51DD4CF1B7E}"/>
          </ac:spMkLst>
        </pc:spChg>
        <pc:spChg chg="add del">
          <ac:chgData name="ANIL BERKAN  TORUN" userId="f587d1dd-caaf-4a45-a9e6-d15e157960c3" providerId="ADAL" clId="{B107D793-AEBB-41B4-8F41-5B303AA094ED}" dt="2024-01-03T16:43:35.571" v="642" actId="26606"/>
          <ac:spMkLst>
            <pc:docMk/>
            <pc:sldMk cId="1669212947" sldId="257"/>
            <ac:spMk id="23" creationId="{A8384FB5-9ADC-4DDC-881B-597D56F5B15D}"/>
          </ac:spMkLst>
        </pc:spChg>
        <pc:spChg chg="add del">
          <ac:chgData name="ANIL BERKAN  TORUN" userId="f587d1dd-caaf-4a45-a9e6-d15e157960c3" providerId="ADAL" clId="{B107D793-AEBB-41B4-8F41-5B303AA094ED}" dt="2024-01-03T16:43:35.571" v="642" actId="26606"/>
          <ac:spMkLst>
            <pc:docMk/>
            <pc:sldMk cId="1669212947" sldId="257"/>
            <ac:spMk id="25" creationId="{BC05CA36-AD6A-4ABF-9A05-52E5A143D2BB}"/>
          </ac:spMkLst>
        </pc:spChg>
        <pc:spChg chg="add del">
          <ac:chgData name="ANIL BERKAN  TORUN" userId="f587d1dd-caaf-4a45-a9e6-d15e157960c3" providerId="ADAL" clId="{B107D793-AEBB-41B4-8F41-5B303AA094ED}" dt="2024-01-03T16:43:35.571" v="642" actId="26606"/>
          <ac:spMkLst>
            <pc:docMk/>
            <pc:sldMk cId="1669212947" sldId="257"/>
            <ac:spMk id="27" creationId="{D4331EE8-85A4-4588-8D9E-70E534D477DB}"/>
          </ac:spMkLst>
        </pc:spChg>
        <pc:spChg chg="add del">
          <ac:chgData name="ANIL BERKAN  TORUN" userId="f587d1dd-caaf-4a45-a9e6-d15e157960c3" providerId="ADAL" clId="{B107D793-AEBB-41B4-8F41-5B303AA094ED}" dt="2024-01-03T16:43:35.571" v="642" actId="26606"/>
          <ac:spMkLst>
            <pc:docMk/>
            <pc:sldMk cId="1669212947" sldId="257"/>
            <ac:spMk id="29" creationId="{49D6C862-61CC-4B46-8080-96583D653BAB}"/>
          </ac:spMkLst>
        </pc:spChg>
        <pc:spChg chg="add del">
          <ac:chgData name="ANIL BERKAN  TORUN" userId="f587d1dd-caaf-4a45-a9e6-d15e157960c3" providerId="ADAL" clId="{B107D793-AEBB-41B4-8F41-5B303AA094ED}" dt="2024-01-03T16:43:35.571" v="642" actId="26606"/>
          <ac:spMkLst>
            <pc:docMk/>
            <pc:sldMk cId="1669212947" sldId="257"/>
            <ac:spMk id="31" creationId="{E37EECFC-A684-4391-AE85-4CDAF5565F61}"/>
          </ac:spMkLst>
        </pc:spChg>
        <pc:spChg chg="add del">
          <ac:chgData name="ANIL BERKAN  TORUN" userId="f587d1dd-caaf-4a45-a9e6-d15e157960c3" providerId="ADAL" clId="{B107D793-AEBB-41B4-8F41-5B303AA094ED}" dt="2024-01-03T16:43:35.551" v="641" actId="26606"/>
          <ac:spMkLst>
            <pc:docMk/>
            <pc:sldMk cId="1669212947" sldId="257"/>
            <ac:spMk id="36" creationId="{A8384FB5-9ADC-4DDC-881B-597D56F5B15D}"/>
          </ac:spMkLst>
        </pc:spChg>
        <pc:spChg chg="add del">
          <ac:chgData name="ANIL BERKAN  TORUN" userId="f587d1dd-caaf-4a45-a9e6-d15e157960c3" providerId="ADAL" clId="{B107D793-AEBB-41B4-8F41-5B303AA094ED}" dt="2024-01-03T16:43:35.551" v="641" actId="26606"/>
          <ac:spMkLst>
            <pc:docMk/>
            <pc:sldMk cId="1669212947" sldId="257"/>
            <ac:spMk id="38" creationId="{BC05CA36-AD6A-4ABF-9A05-52E5A143D2BB}"/>
          </ac:spMkLst>
        </pc:spChg>
        <pc:spChg chg="add del">
          <ac:chgData name="ANIL BERKAN  TORUN" userId="f587d1dd-caaf-4a45-a9e6-d15e157960c3" providerId="ADAL" clId="{B107D793-AEBB-41B4-8F41-5B303AA094ED}" dt="2024-01-03T16:43:35.551" v="641" actId="26606"/>
          <ac:spMkLst>
            <pc:docMk/>
            <pc:sldMk cId="1669212947" sldId="257"/>
            <ac:spMk id="40" creationId="{D4331EE8-85A4-4588-8D9E-70E534D477DB}"/>
          </ac:spMkLst>
        </pc:spChg>
        <pc:spChg chg="add del">
          <ac:chgData name="ANIL BERKAN  TORUN" userId="f587d1dd-caaf-4a45-a9e6-d15e157960c3" providerId="ADAL" clId="{B107D793-AEBB-41B4-8F41-5B303AA094ED}" dt="2024-01-03T16:43:35.551" v="641" actId="26606"/>
          <ac:spMkLst>
            <pc:docMk/>
            <pc:sldMk cId="1669212947" sldId="257"/>
            <ac:spMk id="42" creationId="{49D6C862-61CC-4B46-8080-96583D653BAB}"/>
          </ac:spMkLst>
        </pc:spChg>
        <pc:spChg chg="add del">
          <ac:chgData name="ANIL BERKAN  TORUN" userId="f587d1dd-caaf-4a45-a9e6-d15e157960c3" providerId="ADAL" clId="{B107D793-AEBB-41B4-8F41-5B303AA094ED}" dt="2024-01-03T16:43:35.551" v="641" actId="26606"/>
          <ac:spMkLst>
            <pc:docMk/>
            <pc:sldMk cId="1669212947" sldId="257"/>
            <ac:spMk id="44" creationId="{E37EECFC-A684-4391-AE85-4CDAF5565F61}"/>
          </ac:spMkLst>
        </pc:spChg>
        <pc:spChg chg="add">
          <ac:chgData name="ANIL BERKAN  TORUN" userId="f587d1dd-caaf-4a45-a9e6-d15e157960c3" providerId="ADAL" clId="{B107D793-AEBB-41B4-8F41-5B303AA094ED}" dt="2024-01-03T16:43:35.571" v="642" actId="26606"/>
          <ac:spMkLst>
            <pc:docMk/>
            <pc:sldMk cId="1669212947" sldId="257"/>
            <ac:spMk id="46" creationId="{C3896A03-3945-419A-B66B-4EE266EDD152}"/>
          </ac:spMkLst>
        </pc:spChg>
        <pc:spChg chg="add">
          <ac:chgData name="ANIL BERKAN  TORUN" userId="f587d1dd-caaf-4a45-a9e6-d15e157960c3" providerId="ADAL" clId="{B107D793-AEBB-41B4-8F41-5B303AA094ED}" dt="2024-01-03T16:43:35.571" v="642" actId="26606"/>
          <ac:spMkLst>
            <pc:docMk/>
            <pc:sldMk cId="1669212947" sldId="257"/>
            <ac:spMk id="47" creationId="{6832F003-FCA6-4CFB-A2EA-308F3AA257D1}"/>
          </ac:spMkLst>
        </pc:spChg>
        <pc:spChg chg="add">
          <ac:chgData name="ANIL BERKAN  TORUN" userId="f587d1dd-caaf-4a45-a9e6-d15e157960c3" providerId="ADAL" clId="{B107D793-AEBB-41B4-8F41-5B303AA094ED}" dt="2024-01-03T16:43:35.571" v="642" actId="26606"/>
          <ac:spMkLst>
            <pc:docMk/>
            <pc:sldMk cId="1669212947" sldId="257"/>
            <ac:spMk id="48" creationId="{B34F5AD2-EDBD-4BBD-A55C-EAFFD0C7097A}"/>
          </ac:spMkLst>
        </pc:spChg>
        <pc:picChg chg="add mod">
          <ac:chgData name="ANIL BERKAN  TORUN" userId="f587d1dd-caaf-4a45-a9e6-d15e157960c3" providerId="ADAL" clId="{B107D793-AEBB-41B4-8F41-5B303AA094ED}" dt="2024-01-03T16:43:35.571" v="642" actId="26606"/>
          <ac:picMkLst>
            <pc:docMk/>
            <pc:sldMk cId="1669212947" sldId="257"/>
            <ac:picMk id="5" creationId="{ED05A151-1CAD-39A7-03BC-F644A9A5840E}"/>
          </ac:picMkLst>
        </pc:picChg>
      </pc:sldChg>
      <pc:sldChg chg="del">
        <pc:chgData name="ANIL BERKAN  TORUN" userId="f587d1dd-caaf-4a45-a9e6-d15e157960c3" providerId="ADAL" clId="{B107D793-AEBB-41B4-8F41-5B303AA094ED}" dt="2024-01-03T16:39:16.639" v="355" actId="2696"/>
        <pc:sldMkLst>
          <pc:docMk/>
          <pc:sldMk cId="2171866340" sldId="257"/>
        </pc:sldMkLst>
      </pc:sldChg>
      <pc:sldChg chg="addSp modSp new mod setBg addAnim">
        <pc:chgData name="ANIL BERKAN  TORUN" userId="f587d1dd-caaf-4a45-a9e6-d15e157960c3" providerId="ADAL" clId="{B107D793-AEBB-41B4-8F41-5B303AA094ED}" dt="2024-01-03T16:45:00.175" v="698"/>
        <pc:sldMkLst>
          <pc:docMk/>
          <pc:sldMk cId="3042702727" sldId="258"/>
        </pc:sldMkLst>
        <pc:spChg chg="mod">
          <ac:chgData name="ANIL BERKAN  TORUN" userId="f587d1dd-caaf-4a45-a9e6-d15e157960c3" providerId="ADAL" clId="{B107D793-AEBB-41B4-8F41-5B303AA094ED}" dt="2024-01-03T16:45:00.159" v="697" actId="26606"/>
          <ac:spMkLst>
            <pc:docMk/>
            <pc:sldMk cId="3042702727" sldId="258"/>
            <ac:spMk id="2" creationId="{F23977CA-4666-9B62-118B-8E56F566EC03}"/>
          </ac:spMkLst>
        </pc:spChg>
        <pc:spChg chg="add">
          <ac:chgData name="ANIL BERKAN  TORUN" userId="f587d1dd-caaf-4a45-a9e6-d15e157960c3" providerId="ADAL" clId="{B107D793-AEBB-41B4-8F41-5B303AA094ED}" dt="2024-01-03T16:45:00.159" v="697" actId="26606"/>
          <ac:spMkLst>
            <pc:docMk/>
            <pc:sldMk cId="3042702727" sldId="258"/>
            <ac:spMk id="8" creationId="{0671A8AE-40A1-4631-A6B8-581AFF065482}"/>
          </ac:spMkLst>
        </pc:spChg>
        <pc:spChg chg="add">
          <ac:chgData name="ANIL BERKAN  TORUN" userId="f587d1dd-caaf-4a45-a9e6-d15e157960c3" providerId="ADAL" clId="{B107D793-AEBB-41B4-8F41-5B303AA094ED}" dt="2024-01-03T16:45:00.159" v="697" actId="26606"/>
          <ac:spMkLst>
            <pc:docMk/>
            <pc:sldMk cId="3042702727" sldId="258"/>
            <ac:spMk id="10" creationId="{AB58EF07-17C2-48CF-ABB0-EEF1F17CB8F0}"/>
          </ac:spMkLst>
        </pc:spChg>
        <pc:spChg chg="add">
          <ac:chgData name="ANIL BERKAN  TORUN" userId="f587d1dd-caaf-4a45-a9e6-d15e157960c3" providerId="ADAL" clId="{B107D793-AEBB-41B4-8F41-5B303AA094ED}" dt="2024-01-03T16:45:00.159" v="697" actId="26606"/>
          <ac:spMkLst>
            <pc:docMk/>
            <pc:sldMk cId="3042702727" sldId="258"/>
            <ac:spMk id="12" creationId="{AF2F604E-43BE-4DC3-B983-E071523364F8}"/>
          </ac:spMkLst>
        </pc:spChg>
        <pc:spChg chg="add">
          <ac:chgData name="ANIL BERKAN  TORUN" userId="f587d1dd-caaf-4a45-a9e6-d15e157960c3" providerId="ADAL" clId="{B107D793-AEBB-41B4-8F41-5B303AA094ED}" dt="2024-01-03T16:45:00.159" v="697" actId="26606"/>
          <ac:spMkLst>
            <pc:docMk/>
            <pc:sldMk cId="3042702727" sldId="258"/>
            <ac:spMk id="14" creationId="{08C9B587-E65E-4B52-B37C-ABEBB6E87928}"/>
          </ac:spMkLst>
        </pc:spChg>
        <pc:picChg chg="add">
          <ac:chgData name="ANIL BERKAN  TORUN" userId="f587d1dd-caaf-4a45-a9e6-d15e157960c3" providerId="ADAL" clId="{B107D793-AEBB-41B4-8F41-5B303AA094ED}" dt="2024-01-03T16:45:00.159" v="697" actId="26606"/>
          <ac:picMkLst>
            <pc:docMk/>
            <pc:sldMk cId="3042702727" sldId="258"/>
            <ac:picMk id="4" creationId="{EB32B221-883C-E6D7-F76F-9D2C063BBECA}"/>
          </ac:picMkLst>
        </pc:picChg>
      </pc:sldChg>
      <pc:sldChg chg="new del">
        <pc:chgData name="ANIL BERKAN  TORUN" userId="f587d1dd-caaf-4a45-a9e6-d15e157960c3" providerId="ADAL" clId="{B107D793-AEBB-41B4-8F41-5B303AA094ED}" dt="2024-01-03T16:45:33.186" v="703" actId="2696"/>
        <pc:sldMkLst>
          <pc:docMk/>
          <pc:sldMk cId="3053001042" sldId="259"/>
        </pc:sldMkLst>
      </pc:sldChg>
      <pc:sldChg chg="addSp delSp modSp new mod modClrScheme chgLayout">
        <pc:chgData name="ANIL BERKAN  TORUN" userId="f587d1dd-caaf-4a45-a9e6-d15e157960c3" providerId="ADAL" clId="{B107D793-AEBB-41B4-8F41-5B303AA094ED}" dt="2024-01-03T16:50:18.265" v="749" actId="113"/>
        <pc:sldMkLst>
          <pc:docMk/>
          <pc:sldMk cId="3973136120" sldId="259"/>
        </pc:sldMkLst>
        <pc:spChg chg="add del mod ord">
          <ac:chgData name="ANIL BERKAN  TORUN" userId="f587d1dd-caaf-4a45-a9e6-d15e157960c3" providerId="ADAL" clId="{B107D793-AEBB-41B4-8F41-5B303AA094ED}" dt="2024-01-03T16:46:24.157" v="706" actId="700"/>
          <ac:spMkLst>
            <pc:docMk/>
            <pc:sldMk cId="3973136120" sldId="259"/>
            <ac:spMk id="2" creationId="{A3D40F18-64F6-5475-004B-4A5B45779244}"/>
          </ac:spMkLst>
        </pc:spChg>
        <pc:spChg chg="add del mod ord">
          <ac:chgData name="ANIL BERKAN  TORUN" userId="f587d1dd-caaf-4a45-a9e6-d15e157960c3" providerId="ADAL" clId="{B107D793-AEBB-41B4-8F41-5B303AA094ED}" dt="2024-01-03T16:46:24.157" v="706" actId="700"/>
          <ac:spMkLst>
            <pc:docMk/>
            <pc:sldMk cId="3973136120" sldId="259"/>
            <ac:spMk id="3" creationId="{FE992DC6-A552-4A05-B521-6B808A810C04}"/>
          </ac:spMkLst>
        </pc:spChg>
        <pc:spChg chg="add del mod">
          <ac:chgData name="ANIL BERKAN  TORUN" userId="f587d1dd-caaf-4a45-a9e6-d15e157960c3" providerId="ADAL" clId="{B107D793-AEBB-41B4-8F41-5B303AA094ED}" dt="2024-01-03T16:46:24.157" v="706" actId="700"/>
          <ac:spMkLst>
            <pc:docMk/>
            <pc:sldMk cId="3973136120" sldId="259"/>
            <ac:spMk id="4" creationId="{1ADF15D2-2FFA-991C-6072-0EE402FE5B10}"/>
          </ac:spMkLst>
        </pc:spChg>
        <pc:spChg chg="add mod ord">
          <ac:chgData name="ANIL BERKAN  TORUN" userId="f587d1dd-caaf-4a45-a9e6-d15e157960c3" providerId="ADAL" clId="{B107D793-AEBB-41B4-8F41-5B303AA094ED}" dt="2024-01-03T16:50:18.265" v="749" actId="113"/>
          <ac:spMkLst>
            <pc:docMk/>
            <pc:sldMk cId="3973136120" sldId="259"/>
            <ac:spMk id="5" creationId="{630ED86F-604E-77D9-3D71-8B5A96B8154A}"/>
          </ac:spMkLst>
        </pc:spChg>
        <pc:spChg chg="add del mod ord">
          <ac:chgData name="ANIL BERKAN  TORUN" userId="f587d1dd-caaf-4a45-a9e6-d15e157960c3" providerId="ADAL" clId="{B107D793-AEBB-41B4-8F41-5B303AA094ED}" dt="2024-01-03T16:49:29.985" v="707"/>
          <ac:spMkLst>
            <pc:docMk/>
            <pc:sldMk cId="3973136120" sldId="259"/>
            <ac:spMk id="6" creationId="{0A163895-8647-CF9A-8C4E-61FB61C4D23C}"/>
          </ac:spMkLst>
        </pc:spChg>
        <pc:picChg chg="add mod">
          <ac:chgData name="ANIL BERKAN  TORUN" userId="f587d1dd-caaf-4a45-a9e6-d15e157960c3" providerId="ADAL" clId="{B107D793-AEBB-41B4-8F41-5B303AA094ED}" dt="2024-01-03T16:49:41.309" v="711" actId="14100"/>
          <ac:picMkLst>
            <pc:docMk/>
            <pc:sldMk cId="3973136120" sldId="259"/>
            <ac:picMk id="8" creationId="{EE2F07E9-BE66-974F-90C7-1C1B2AF40232}"/>
          </ac:picMkLst>
        </pc:picChg>
      </pc:sldChg>
      <pc:sldChg chg="addSp delSp modSp new mod setBg">
        <pc:chgData name="ANIL BERKAN  TORUN" userId="f587d1dd-caaf-4a45-a9e6-d15e157960c3" providerId="ADAL" clId="{B107D793-AEBB-41B4-8F41-5B303AA094ED}" dt="2024-01-03T16:57:09.388" v="914" actId="26606"/>
        <pc:sldMkLst>
          <pc:docMk/>
          <pc:sldMk cId="203634894" sldId="260"/>
        </pc:sldMkLst>
        <pc:spChg chg="mod">
          <ac:chgData name="ANIL BERKAN  TORUN" userId="f587d1dd-caaf-4a45-a9e6-d15e157960c3" providerId="ADAL" clId="{B107D793-AEBB-41B4-8F41-5B303AA094ED}" dt="2024-01-03T16:56:57.545" v="909" actId="26606"/>
          <ac:spMkLst>
            <pc:docMk/>
            <pc:sldMk cId="203634894" sldId="260"/>
            <ac:spMk id="2" creationId="{39558AE9-3E4A-1B2F-17F5-C7DCD572C5E1}"/>
          </ac:spMkLst>
        </pc:spChg>
        <pc:spChg chg="add del mod">
          <ac:chgData name="ANIL BERKAN  TORUN" userId="f587d1dd-caaf-4a45-a9e6-d15e157960c3" providerId="ADAL" clId="{B107D793-AEBB-41B4-8F41-5B303AA094ED}" dt="2024-01-03T16:57:09.388" v="914" actId="26606"/>
          <ac:spMkLst>
            <pc:docMk/>
            <pc:sldMk cId="203634894" sldId="260"/>
            <ac:spMk id="3" creationId="{509AD46E-9742-A88D-62EE-8C57921242F5}"/>
          </ac:spMkLst>
        </pc:spChg>
        <pc:spChg chg="add del">
          <ac:chgData name="ANIL BERKAN  TORUN" userId="f587d1dd-caaf-4a45-a9e6-d15e157960c3" providerId="ADAL" clId="{B107D793-AEBB-41B4-8F41-5B303AA094ED}" dt="2024-01-03T16:56:57.545" v="909" actId="26606"/>
          <ac:spMkLst>
            <pc:docMk/>
            <pc:sldMk cId="203634894" sldId="260"/>
            <ac:spMk id="9" creationId="{2C61293E-6EBE-43EF-A52C-9BEBFD7679D4}"/>
          </ac:spMkLst>
        </pc:spChg>
        <pc:spChg chg="add del">
          <ac:chgData name="ANIL BERKAN  TORUN" userId="f587d1dd-caaf-4a45-a9e6-d15e157960c3" providerId="ADAL" clId="{B107D793-AEBB-41B4-8F41-5B303AA094ED}" dt="2024-01-03T16:56:57.545" v="909" actId="26606"/>
          <ac:spMkLst>
            <pc:docMk/>
            <pc:sldMk cId="203634894" sldId="260"/>
            <ac:spMk id="11" creationId="{21540236-BFD5-4A9D-8840-4703E7F76825}"/>
          </ac:spMkLst>
        </pc:spChg>
        <pc:graphicFrameChg chg="add del">
          <ac:chgData name="ANIL BERKAN  TORUN" userId="f587d1dd-caaf-4a45-a9e6-d15e157960c3" providerId="ADAL" clId="{B107D793-AEBB-41B4-8F41-5B303AA094ED}" dt="2024-01-03T16:57:04.861" v="911" actId="26606"/>
          <ac:graphicFrameMkLst>
            <pc:docMk/>
            <pc:sldMk cId="203634894" sldId="260"/>
            <ac:graphicFrameMk id="13" creationId="{53A85040-B2F7-763F-6925-3CA9B796A7BD}"/>
          </ac:graphicFrameMkLst>
        </pc:graphicFrameChg>
        <pc:graphicFrameChg chg="add del">
          <ac:chgData name="ANIL BERKAN  TORUN" userId="f587d1dd-caaf-4a45-a9e6-d15e157960c3" providerId="ADAL" clId="{B107D793-AEBB-41B4-8F41-5B303AA094ED}" dt="2024-01-03T16:57:09.230" v="913" actId="26606"/>
          <ac:graphicFrameMkLst>
            <pc:docMk/>
            <pc:sldMk cId="203634894" sldId="260"/>
            <ac:graphicFrameMk id="15" creationId="{609FCC21-B3CA-260F-710F-10C092E8FA7B}"/>
          </ac:graphicFrameMkLst>
        </pc:graphicFrameChg>
        <pc:graphicFrameChg chg="add">
          <ac:chgData name="ANIL BERKAN  TORUN" userId="f587d1dd-caaf-4a45-a9e6-d15e157960c3" providerId="ADAL" clId="{B107D793-AEBB-41B4-8F41-5B303AA094ED}" dt="2024-01-03T16:57:09.388" v="914" actId="26606"/>
          <ac:graphicFrameMkLst>
            <pc:docMk/>
            <pc:sldMk cId="203634894" sldId="260"/>
            <ac:graphicFrameMk id="17" creationId="{66D157E6-128A-34F2-DFA0-8C2F7205292A}"/>
          </ac:graphicFrameMkLst>
        </pc:graphicFrameChg>
        <pc:picChg chg="add del">
          <ac:chgData name="ANIL BERKAN  TORUN" userId="f587d1dd-caaf-4a45-a9e6-d15e157960c3" providerId="ADAL" clId="{B107D793-AEBB-41B4-8F41-5B303AA094ED}" dt="2024-01-03T16:56:57.545" v="909" actId="26606"/>
          <ac:picMkLst>
            <pc:docMk/>
            <pc:sldMk cId="203634894" sldId="260"/>
            <ac:picMk id="5" creationId="{7372A9B0-801B-DFC7-0DFE-C28C13C8F9B1}"/>
          </ac:picMkLst>
        </pc:picChg>
      </pc:sldChg>
      <pc:sldChg chg="new del">
        <pc:chgData name="ANIL BERKAN  TORUN" userId="f587d1dd-caaf-4a45-a9e6-d15e157960c3" providerId="ADAL" clId="{B107D793-AEBB-41B4-8F41-5B303AA094ED}" dt="2024-01-03T16:45:30.412" v="702" actId="2696"/>
        <pc:sldMkLst>
          <pc:docMk/>
          <pc:sldMk cId="1896224546" sldId="260"/>
        </pc:sldMkLst>
      </pc:sldChg>
      <pc:sldChg chg="addSp modSp new mod setBg">
        <pc:chgData name="ANIL BERKAN  TORUN" userId="f587d1dd-caaf-4a45-a9e6-d15e157960c3" providerId="ADAL" clId="{B107D793-AEBB-41B4-8F41-5B303AA094ED}" dt="2024-01-03T17:01:02.828" v="1054" actId="26606"/>
        <pc:sldMkLst>
          <pc:docMk/>
          <pc:sldMk cId="992130789" sldId="261"/>
        </pc:sldMkLst>
        <pc:spChg chg="mod">
          <ac:chgData name="ANIL BERKAN  TORUN" userId="f587d1dd-caaf-4a45-a9e6-d15e157960c3" providerId="ADAL" clId="{B107D793-AEBB-41B4-8F41-5B303AA094ED}" dt="2024-01-03T17:01:02.828" v="1054" actId="26606"/>
          <ac:spMkLst>
            <pc:docMk/>
            <pc:sldMk cId="992130789" sldId="261"/>
            <ac:spMk id="2" creationId="{A3C12704-2C7C-9479-B52A-8BFB0083CCAA}"/>
          </ac:spMkLst>
        </pc:spChg>
        <pc:spChg chg="mod">
          <ac:chgData name="ANIL BERKAN  TORUN" userId="f587d1dd-caaf-4a45-a9e6-d15e157960c3" providerId="ADAL" clId="{B107D793-AEBB-41B4-8F41-5B303AA094ED}" dt="2024-01-03T17:01:02.828" v="1054" actId="26606"/>
          <ac:spMkLst>
            <pc:docMk/>
            <pc:sldMk cId="992130789" sldId="261"/>
            <ac:spMk id="3" creationId="{198F30CC-1488-7CCA-3599-807D8C8E7793}"/>
          </ac:spMkLst>
        </pc:spChg>
        <pc:spChg chg="add">
          <ac:chgData name="ANIL BERKAN  TORUN" userId="f587d1dd-caaf-4a45-a9e6-d15e157960c3" providerId="ADAL" clId="{B107D793-AEBB-41B4-8F41-5B303AA094ED}" dt="2024-01-03T17:01:02.828" v="1054" actId="26606"/>
          <ac:spMkLst>
            <pc:docMk/>
            <pc:sldMk cId="992130789" sldId="261"/>
            <ac:spMk id="10" creationId="{E02239D2-A05D-4A1C-9F06-FBA7FC730E1B}"/>
          </ac:spMkLst>
        </pc:spChg>
        <pc:picChg chg="add">
          <ac:chgData name="ANIL BERKAN  TORUN" userId="f587d1dd-caaf-4a45-a9e6-d15e157960c3" providerId="ADAL" clId="{B107D793-AEBB-41B4-8F41-5B303AA094ED}" dt="2024-01-03T17:01:02.828" v="1054" actId="26606"/>
          <ac:picMkLst>
            <pc:docMk/>
            <pc:sldMk cId="992130789" sldId="261"/>
            <ac:picMk id="7" creationId="{1B38EC1D-B2BD-D11B-2CD9-0B5D92A5FC44}"/>
          </ac:picMkLst>
        </pc:picChg>
      </pc:sldChg>
      <pc:sldChg chg="addSp delSp modSp new mod modClrScheme chgLayout">
        <pc:chgData name="ANIL BERKAN  TORUN" userId="f587d1dd-caaf-4a45-a9e6-d15e157960c3" providerId="ADAL" clId="{B107D793-AEBB-41B4-8F41-5B303AA094ED}" dt="2024-01-04T11:18:44.337" v="2317" actId="20577"/>
        <pc:sldMkLst>
          <pc:docMk/>
          <pc:sldMk cId="19831791" sldId="262"/>
        </pc:sldMkLst>
        <pc:spChg chg="mod ord">
          <ac:chgData name="ANIL BERKAN  TORUN" userId="f587d1dd-caaf-4a45-a9e6-d15e157960c3" providerId="ADAL" clId="{B107D793-AEBB-41B4-8F41-5B303AA094ED}" dt="2024-01-03T17:12:19.562" v="1150" actId="700"/>
          <ac:spMkLst>
            <pc:docMk/>
            <pc:sldMk cId="19831791" sldId="262"/>
            <ac:spMk id="2" creationId="{E6A15D69-DD98-2744-4251-928344B5C437}"/>
          </ac:spMkLst>
        </pc:spChg>
        <pc:spChg chg="del">
          <ac:chgData name="ANIL BERKAN  TORUN" userId="f587d1dd-caaf-4a45-a9e6-d15e157960c3" providerId="ADAL" clId="{B107D793-AEBB-41B4-8F41-5B303AA094ED}" dt="2024-01-03T17:05:11.915" v="1055"/>
          <ac:spMkLst>
            <pc:docMk/>
            <pc:sldMk cId="19831791" sldId="262"/>
            <ac:spMk id="3" creationId="{62BB1032-1F11-939F-7CB0-B83C4DAEFFBF}"/>
          </ac:spMkLst>
        </pc:spChg>
        <pc:spChg chg="add del mod ord">
          <ac:chgData name="ANIL BERKAN  TORUN" userId="f587d1dd-caaf-4a45-a9e6-d15e157960c3" providerId="ADAL" clId="{B107D793-AEBB-41B4-8F41-5B303AA094ED}" dt="2024-01-03T17:12:03.902" v="1147" actId="21"/>
          <ac:spMkLst>
            <pc:docMk/>
            <pc:sldMk cId="19831791" sldId="262"/>
            <ac:spMk id="6" creationId="{01274AD4-B687-2E3B-B339-C191523D5E7C}"/>
          </ac:spMkLst>
        </pc:spChg>
        <pc:spChg chg="add del mod ord">
          <ac:chgData name="ANIL BERKAN  TORUN" userId="f587d1dd-caaf-4a45-a9e6-d15e157960c3" providerId="ADAL" clId="{B107D793-AEBB-41B4-8F41-5B303AA094ED}" dt="2024-01-03T17:12:19.562" v="1150" actId="700"/>
          <ac:spMkLst>
            <pc:docMk/>
            <pc:sldMk cId="19831791" sldId="262"/>
            <ac:spMk id="7" creationId="{45401C10-7FCE-F841-FAA0-8DEBE6346DE7}"/>
          </ac:spMkLst>
        </pc:spChg>
        <pc:spChg chg="add del mod ord">
          <ac:chgData name="ANIL BERKAN  TORUN" userId="f587d1dd-caaf-4a45-a9e6-d15e157960c3" providerId="ADAL" clId="{B107D793-AEBB-41B4-8F41-5B303AA094ED}" dt="2024-01-03T17:07:11.205" v="1101"/>
          <ac:spMkLst>
            <pc:docMk/>
            <pc:sldMk cId="19831791" sldId="262"/>
            <ac:spMk id="8" creationId="{9B80FCDF-BD62-31A2-2E32-618B4A0F09E4}"/>
          </ac:spMkLst>
        </pc:spChg>
        <pc:spChg chg="add del mod ord">
          <ac:chgData name="ANIL BERKAN  TORUN" userId="f587d1dd-caaf-4a45-a9e6-d15e157960c3" providerId="ADAL" clId="{B107D793-AEBB-41B4-8F41-5B303AA094ED}" dt="2024-01-03T17:13:26.078" v="1163"/>
          <ac:spMkLst>
            <pc:docMk/>
            <pc:sldMk cId="19831791" sldId="262"/>
            <ac:spMk id="11" creationId="{6EA22F31-030A-237E-B3A2-B4C36BADF62C}"/>
          </ac:spMkLst>
        </pc:spChg>
        <pc:spChg chg="add mod ord">
          <ac:chgData name="ANIL BERKAN  TORUN" userId="f587d1dd-caaf-4a45-a9e6-d15e157960c3" providerId="ADAL" clId="{B107D793-AEBB-41B4-8F41-5B303AA094ED}" dt="2024-01-04T11:18:44.337" v="2317" actId="20577"/>
          <ac:spMkLst>
            <pc:docMk/>
            <pc:sldMk cId="19831791" sldId="262"/>
            <ac:spMk id="12" creationId="{5A8A9F7C-EB6D-D8A1-95B9-0018535347B6}"/>
          </ac:spMkLst>
        </pc:spChg>
        <pc:spChg chg="add del mod">
          <ac:chgData name="ANIL BERKAN  TORUN" userId="f587d1dd-caaf-4a45-a9e6-d15e157960c3" providerId="ADAL" clId="{B107D793-AEBB-41B4-8F41-5B303AA094ED}" dt="2024-01-03T17:13:17.710" v="1162"/>
          <ac:spMkLst>
            <pc:docMk/>
            <pc:sldMk cId="19831791" sldId="262"/>
            <ac:spMk id="13" creationId="{F504FA40-AEE8-7E14-3BCB-BC9A7E9EBE2A}"/>
          </ac:spMkLst>
        </pc:spChg>
        <pc:spChg chg="add mod">
          <ac:chgData name="ANIL BERKAN  TORUN" userId="f587d1dd-caaf-4a45-a9e6-d15e157960c3" providerId="ADAL" clId="{B107D793-AEBB-41B4-8F41-5B303AA094ED}" dt="2024-01-03T17:17:46.255" v="1249" actId="255"/>
          <ac:spMkLst>
            <pc:docMk/>
            <pc:sldMk cId="19831791" sldId="262"/>
            <ac:spMk id="14" creationId="{F2ECF2FD-2D34-3B79-EDC3-800E0F9FC826}"/>
          </ac:spMkLst>
        </pc:spChg>
        <pc:picChg chg="add mod ord">
          <ac:chgData name="ANIL BERKAN  TORUN" userId="f587d1dd-caaf-4a45-a9e6-d15e157960c3" providerId="ADAL" clId="{B107D793-AEBB-41B4-8F41-5B303AA094ED}" dt="2024-01-03T17:17:27.439" v="1246" actId="14100"/>
          <ac:picMkLst>
            <pc:docMk/>
            <pc:sldMk cId="19831791" sldId="262"/>
            <ac:picMk id="5" creationId="{0C8386D7-281F-A7BA-8719-097356533A2F}"/>
          </ac:picMkLst>
        </pc:picChg>
        <pc:picChg chg="add mod ord">
          <ac:chgData name="ANIL BERKAN  TORUN" userId="f587d1dd-caaf-4a45-a9e6-d15e157960c3" providerId="ADAL" clId="{B107D793-AEBB-41B4-8F41-5B303AA094ED}" dt="2024-01-03T17:17:34.601" v="1248" actId="14100"/>
          <ac:picMkLst>
            <pc:docMk/>
            <pc:sldMk cId="19831791" sldId="262"/>
            <ac:picMk id="10" creationId="{1E5BD544-DAD1-7C81-1A36-6677F2B79389}"/>
          </ac:picMkLst>
        </pc:picChg>
      </pc:sldChg>
      <pc:sldChg chg="addSp delSp modSp new mod">
        <pc:chgData name="ANIL BERKAN  TORUN" userId="f587d1dd-caaf-4a45-a9e6-d15e157960c3" providerId="ADAL" clId="{B107D793-AEBB-41B4-8F41-5B303AA094ED}" dt="2024-01-04T11:28:59.980" v="2501" actId="20577"/>
        <pc:sldMkLst>
          <pc:docMk/>
          <pc:sldMk cId="3925255611" sldId="263"/>
        </pc:sldMkLst>
        <pc:spChg chg="mod">
          <ac:chgData name="ANIL BERKAN  TORUN" userId="f587d1dd-caaf-4a45-a9e6-d15e157960c3" providerId="ADAL" clId="{B107D793-AEBB-41B4-8F41-5B303AA094ED}" dt="2024-01-04T11:28:59.980" v="2501" actId="20577"/>
          <ac:spMkLst>
            <pc:docMk/>
            <pc:sldMk cId="3925255611" sldId="263"/>
            <ac:spMk id="3" creationId="{0B201CAE-2235-A652-407E-8239F69930AD}"/>
          </ac:spMkLst>
        </pc:spChg>
        <pc:spChg chg="del">
          <ac:chgData name="ANIL BERKAN  TORUN" userId="f587d1dd-caaf-4a45-a9e6-d15e157960c3" providerId="ADAL" clId="{B107D793-AEBB-41B4-8F41-5B303AA094ED}" dt="2024-01-03T17:21:21.783" v="1254"/>
          <ac:spMkLst>
            <pc:docMk/>
            <pc:sldMk cId="3925255611" sldId="263"/>
            <ac:spMk id="4" creationId="{1C0BF1F4-794E-97D0-332C-3E8380D5BF78}"/>
          </ac:spMkLst>
        </pc:spChg>
        <pc:spChg chg="del mod">
          <ac:chgData name="ANIL BERKAN  TORUN" userId="f587d1dd-caaf-4a45-a9e6-d15e157960c3" providerId="ADAL" clId="{B107D793-AEBB-41B4-8F41-5B303AA094ED}" dt="2024-01-03T17:24:07.728" v="1301"/>
          <ac:spMkLst>
            <pc:docMk/>
            <pc:sldMk cId="3925255611" sldId="263"/>
            <ac:spMk id="5" creationId="{C9908DC9-8678-2187-10FE-7CA77A06648D}"/>
          </ac:spMkLst>
        </pc:spChg>
        <pc:spChg chg="mod">
          <ac:chgData name="ANIL BERKAN  TORUN" userId="f587d1dd-caaf-4a45-a9e6-d15e157960c3" providerId="ADAL" clId="{B107D793-AEBB-41B4-8F41-5B303AA094ED}" dt="2024-01-03T17:25:23.822" v="1332" actId="27636"/>
          <ac:spMkLst>
            <pc:docMk/>
            <pc:sldMk cId="3925255611" sldId="263"/>
            <ac:spMk id="6" creationId="{008772D1-F448-8771-4A6A-FA1DF0FA1E8C}"/>
          </ac:spMkLst>
        </pc:spChg>
        <pc:spChg chg="add mod">
          <ac:chgData name="ANIL BERKAN  TORUN" userId="f587d1dd-caaf-4a45-a9e6-d15e157960c3" providerId="ADAL" clId="{B107D793-AEBB-41B4-8F41-5B303AA094ED}" dt="2024-01-03T17:25:46.967" v="1338" actId="1076"/>
          <ac:spMkLst>
            <pc:docMk/>
            <pc:sldMk cId="3925255611" sldId="263"/>
            <ac:spMk id="9" creationId="{7F1A4C70-82B2-26D7-0980-E760EF0B4E7E}"/>
          </ac:spMkLst>
        </pc:spChg>
        <pc:picChg chg="add mod">
          <ac:chgData name="ANIL BERKAN  TORUN" userId="f587d1dd-caaf-4a45-a9e6-d15e157960c3" providerId="ADAL" clId="{B107D793-AEBB-41B4-8F41-5B303AA094ED}" dt="2024-01-03T17:23:39.997" v="1300" actId="14100"/>
          <ac:picMkLst>
            <pc:docMk/>
            <pc:sldMk cId="3925255611" sldId="263"/>
            <ac:picMk id="8" creationId="{7C78375D-AE5C-4740-0A2A-E8B4BA79B5AE}"/>
          </ac:picMkLst>
        </pc:picChg>
      </pc:sldChg>
      <pc:sldChg chg="addSp delSp modSp new mod modClrScheme chgLayout">
        <pc:chgData name="ANIL BERKAN  TORUN" userId="f587d1dd-caaf-4a45-a9e6-d15e157960c3" providerId="ADAL" clId="{B107D793-AEBB-41B4-8F41-5B303AA094ED}" dt="2024-01-04T11:28:53.557" v="2499" actId="20577"/>
        <pc:sldMkLst>
          <pc:docMk/>
          <pc:sldMk cId="1139376491" sldId="264"/>
        </pc:sldMkLst>
        <pc:spChg chg="del mod ord">
          <ac:chgData name="ANIL BERKAN  TORUN" userId="f587d1dd-caaf-4a45-a9e6-d15e157960c3" providerId="ADAL" clId="{B107D793-AEBB-41B4-8F41-5B303AA094ED}" dt="2024-01-03T17:28:22.587" v="1340" actId="700"/>
          <ac:spMkLst>
            <pc:docMk/>
            <pc:sldMk cId="1139376491" sldId="264"/>
            <ac:spMk id="2" creationId="{EFF6482B-18A2-B4DE-9E02-CB596FE6B776}"/>
          </ac:spMkLst>
        </pc:spChg>
        <pc:spChg chg="del mod ord">
          <ac:chgData name="ANIL BERKAN  TORUN" userId="f587d1dd-caaf-4a45-a9e6-d15e157960c3" providerId="ADAL" clId="{B107D793-AEBB-41B4-8F41-5B303AA094ED}" dt="2024-01-03T17:28:22.587" v="1340" actId="700"/>
          <ac:spMkLst>
            <pc:docMk/>
            <pc:sldMk cId="1139376491" sldId="264"/>
            <ac:spMk id="3" creationId="{186BFAE6-C9E6-67B9-923D-6905BB56F109}"/>
          </ac:spMkLst>
        </pc:spChg>
        <pc:spChg chg="del mod ord">
          <ac:chgData name="ANIL BERKAN  TORUN" userId="f587d1dd-caaf-4a45-a9e6-d15e157960c3" providerId="ADAL" clId="{B107D793-AEBB-41B4-8F41-5B303AA094ED}" dt="2024-01-03T17:28:22.587" v="1340" actId="700"/>
          <ac:spMkLst>
            <pc:docMk/>
            <pc:sldMk cId="1139376491" sldId="264"/>
            <ac:spMk id="4" creationId="{ACF1E925-5855-90F1-BB84-179861586AEF}"/>
          </ac:spMkLst>
        </pc:spChg>
        <pc:spChg chg="add mod ord">
          <ac:chgData name="ANIL BERKAN  TORUN" userId="f587d1dd-caaf-4a45-a9e6-d15e157960c3" providerId="ADAL" clId="{B107D793-AEBB-41B4-8F41-5B303AA094ED}" dt="2024-01-03T17:28:22.587" v="1340" actId="700"/>
          <ac:spMkLst>
            <pc:docMk/>
            <pc:sldMk cId="1139376491" sldId="264"/>
            <ac:spMk id="5" creationId="{8F4F73D0-1159-5A8A-C75C-173DEA329982}"/>
          </ac:spMkLst>
        </pc:spChg>
        <pc:spChg chg="add mod ord">
          <ac:chgData name="ANIL BERKAN  TORUN" userId="f587d1dd-caaf-4a45-a9e6-d15e157960c3" providerId="ADAL" clId="{B107D793-AEBB-41B4-8F41-5B303AA094ED}" dt="2024-01-04T11:28:34.522" v="2492" actId="20577"/>
          <ac:spMkLst>
            <pc:docMk/>
            <pc:sldMk cId="1139376491" sldId="264"/>
            <ac:spMk id="6" creationId="{B5D48B9B-5F4D-FCC5-6B1F-E15C3D294B0F}"/>
          </ac:spMkLst>
        </pc:spChg>
        <pc:spChg chg="add del mod ord">
          <ac:chgData name="ANIL BERKAN  TORUN" userId="f587d1dd-caaf-4a45-a9e6-d15e157960c3" providerId="ADAL" clId="{B107D793-AEBB-41B4-8F41-5B303AA094ED}" dt="2024-01-03T17:28:25.246" v="1341"/>
          <ac:spMkLst>
            <pc:docMk/>
            <pc:sldMk cId="1139376491" sldId="264"/>
            <ac:spMk id="7" creationId="{061D15FE-3426-A21D-5AB9-8C82EF80E3AA}"/>
          </ac:spMkLst>
        </pc:spChg>
        <pc:spChg chg="add del mod ord">
          <ac:chgData name="ANIL BERKAN  TORUN" userId="f587d1dd-caaf-4a45-a9e6-d15e157960c3" providerId="ADAL" clId="{B107D793-AEBB-41B4-8F41-5B303AA094ED}" dt="2024-01-03T17:30:29.492" v="1368"/>
          <ac:spMkLst>
            <pc:docMk/>
            <pc:sldMk cId="1139376491" sldId="264"/>
            <ac:spMk id="8" creationId="{8CB11B6A-55B3-BC5A-7749-AF5CDCDAE44A}"/>
          </ac:spMkLst>
        </pc:spChg>
        <pc:spChg chg="add del mod ord">
          <ac:chgData name="ANIL BERKAN  TORUN" userId="f587d1dd-caaf-4a45-a9e6-d15e157960c3" providerId="ADAL" clId="{B107D793-AEBB-41B4-8F41-5B303AA094ED}" dt="2024-01-04T11:28:53.557" v="2499" actId="20577"/>
          <ac:spMkLst>
            <pc:docMk/>
            <pc:sldMk cId="1139376491" sldId="264"/>
            <ac:spMk id="9" creationId="{1754F92E-8C8F-BA91-786E-6FCBAE7B099A}"/>
          </ac:spMkLst>
        </pc:spChg>
        <pc:spChg chg="add del mod">
          <ac:chgData name="ANIL BERKAN  TORUN" userId="f587d1dd-caaf-4a45-a9e6-d15e157960c3" providerId="ADAL" clId="{B107D793-AEBB-41B4-8F41-5B303AA094ED}" dt="2024-01-03T17:30:28.145" v="1367"/>
          <ac:spMkLst>
            <pc:docMk/>
            <pc:sldMk cId="1139376491" sldId="264"/>
            <ac:spMk id="12" creationId="{F80407FB-C476-35C2-A898-5B9CADCCDDEE}"/>
          </ac:spMkLst>
        </pc:spChg>
        <pc:spChg chg="add mod">
          <ac:chgData name="ANIL BERKAN  TORUN" userId="f587d1dd-caaf-4a45-a9e6-d15e157960c3" providerId="ADAL" clId="{B107D793-AEBB-41B4-8F41-5B303AA094ED}" dt="2024-01-03T17:30:45.451" v="1371" actId="14100"/>
          <ac:spMkLst>
            <pc:docMk/>
            <pc:sldMk cId="1139376491" sldId="264"/>
            <ac:spMk id="13" creationId="{6B0A9623-23AF-E083-EE99-DEA8DCA23598}"/>
          </ac:spMkLst>
        </pc:spChg>
        <pc:picChg chg="add mod">
          <ac:chgData name="ANIL BERKAN  TORUN" userId="f587d1dd-caaf-4a45-a9e6-d15e157960c3" providerId="ADAL" clId="{B107D793-AEBB-41B4-8F41-5B303AA094ED}" dt="2024-01-03T17:28:36.703" v="1346" actId="1076"/>
          <ac:picMkLst>
            <pc:docMk/>
            <pc:sldMk cId="1139376491" sldId="264"/>
            <ac:picMk id="11" creationId="{CD9AF85C-9BF2-3A5D-F3A8-8CEC509ABB83}"/>
          </ac:picMkLst>
        </pc:picChg>
      </pc:sldChg>
      <pc:sldChg chg="addSp delSp modSp new mod">
        <pc:chgData name="ANIL BERKAN  TORUN" userId="f587d1dd-caaf-4a45-a9e6-d15e157960c3" providerId="ADAL" clId="{B107D793-AEBB-41B4-8F41-5B303AA094ED}" dt="2024-01-04T11:28:15.722" v="2483" actId="20577"/>
        <pc:sldMkLst>
          <pc:docMk/>
          <pc:sldMk cId="696504645" sldId="265"/>
        </pc:sldMkLst>
        <pc:spChg chg="mod">
          <ac:chgData name="ANIL BERKAN  TORUN" userId="f587d1dd-caaf-4a45-a9e6-d15e157960c3" providerId="ADAL" clId="{B107D793-AEBB-41B4-8F41-5B303AA094ED}" dt="2024-01-04T11:28:05.901" v="2479" actId="20577"/>
          <ac:spMkLst>
            <pc:docMk/>
            <pc:sldMk cId="696504645" sldId="265"/>
            <ac:spMk id="3" creationId="{66830607-092F-C7B2-669C-EFCF6220DD5E}"/>
          </ac:spMkLst>
        </pc:spChg>
        <pc:spChg chg="del">
          <ac:chgData name="ANIL BERKAN  TORUN" userId="f587d1dd-caaf-4a45-a9e6-d15e157960c3" providerId="ADAL" clId="{B107D793-AEBB-41B4-8F41-5B303AA094ED}" dt="2024-01-03T17:34:46.026" v="1399"/>
          <ac:spMkLst>
            <pc:docMk/>
            <pc:sldMk cId="696504645" sldId="265"/>
            <ac:spMk id="4" creationId="{5907BADC-BA11-BD84-177B-29AC246FA032}"/>
          </ac:spMkLst>
        </pc:spChg>
        <pc:spChg chg="mod">
          <ac:chgData name="ANIL BERKAN  TORUN" userId="f587d1dd-caaf-4a45-a9e6-d15e157960c3" providerId="ADAL" clId="{B107D793-AEBB-41B4-8F41-5B303AA094ED}" dt="2024-01-04T11:28:15.722" v="2483" actId="20577"/>
          <ac:spMkLst>
            <pc:docMk/>
            <pc:sldMk cId="696504645" sldId="265"/>
            <ac:spMk id="5" creationId="{1715BDC5-6C93-CBEB-F8BF-8AF20D4DA0B6}"/>
          </ac:spMkLst>
        </pc:spChg>
        <pc:spChg chg="del">
          <ac:chgData name="ANIL BERKAN  TORUN" userId="f587d1dd-caaf-4a45-a9e6-d15e157960c3" providerId="ADAL" clId="{B107D793-AEBB-41B4-8F41-5B303AA094ED}" dt="2024-01-03T17:36:15.768" v="1422"/>
          <ac:spMkLst>
            <pc:docMk/>
            <pc:sldMk cId="696504645" sldId="265"/>
            <ac:spMk id="6" creationId="{B2068E06-9EF1-DE27-062B-1CCF51A0B420}"/>
          </ac:spMkLst>
        </pc:spChg>
        <pc:picChg chg="add mod">
          <ac:chgData name="ANIL BERKAN  TORUN" userId="f587d1dd-caaf-4a45-a9e6-d15e157960c3" providerId="ADAL" clId="{B107D793-AEBB-41B4-8F41-5B303AA094ED}" dt="2024-01-03T17:35:57.351" v="1421" actId="14100"/>
          <ac:picMkLst>
            <pc:docMk/>
            <pc:sldMk cId="696504645" sldId="265"/>
            <ac:picMk id="8" creationId="{B93995FA-BC4B-447A-0EA3-7AE101BAF1D6}"/>
          </ac:picMkLst>
        </pc:picChg>
        <pc:picChg chg="add mod">
          <ac:chgData name="ANIL BERKAN  TORUN" userId="f587d1dd-caaf-4a45-a9e6-d15e157960c3" providerId="ADAL" clId="{B107D793-AEBB-41B4-8F41-5B303AA094ED}" dt="2024-01-03T17:36:31.209" v="1427" actId="14100"/>
          <ac:picMkLst>
            <pc:docMk/>
            <pc:sldMk cId="696504645" sldId="265"/>
            <ac:picMk id="10" creationId="{F9DF5425-F693-EF83-6C4A-1AF8C8707370}"/>
          </ac:picMkLst>
        </pc:picChg>
      </pc:sldChg>
      <pc:sldChg chg="addSp delSp modSp new mod">
        <pc:chgData name="ANIL BERKAN  TORUN" userId="f587d1dd-caaf-4a45-a9e6-d15e157960c3" providerId="ADAL" clId="{B107D793-AEBB-41B4-8F41-5B303AA094ED}" dt="2024-01-04T11:27:48.177" v="2475" actId="20577"/>
        <pc:sldMkLst>
          <pc:docMk/>
          <pc:sldMk cId="1200358969" sldId="266"/>
        </pc:sldMkLst>
        <pc:spChg chg="mod">
          <ac:chgData name="ANIL BERKAN  TORUN" userId="f587d1dd-caaf-4a45-a9e6-d15e157960c3" providerId="ADAL" clId="{B107D793-AEBB-41B4-8F41-5B303AA094ED}" dt="2024-01-04T11:27:39.398" v="2468" actId="20577"/>
          <ac:spMkLst>
            <pc:docMk/>
            <pc:sldMk cId="1200358969" sldId="266"/>
            <ac:spMk id="3" creationId="{F73BC51F-C731-B849-5CD8-41D07BC9A00E}"/>
          </ac:spMkLst>
        </pc:spChg>
        <pc:spChg chg="del">
          <ac:chgData name="ANIL BERKAN  TORUN" userId="f587d1dd-caaf-4a45-a9e6-d15e157960c3" providerId="ADAL" clId="{B107D793-AEBB-41B4-8F41-5B303AA094ED}" dt="2024-01-03T17:42:35.701" v="1446"/>
          <ac:spMkLst>
            <pc:docMk/>
            <pc:sldMk cId="1200358969" sldId="266"/>
            <ac:spMk id="4" creationId="{5A500C50-894C-F8EF-9132-ECD7DBD32DA7}"/>
          </ac:spMkLst>
        </pc:spChg>
        <pc:spChg chg="add del mod">
          <ac:chgData name="ANIL BERKAN  TORUN" userId="f587d1dd-caaf-4a45-a9e6-d15e157960c3" providerId="ADAL" clId="{B107D793-AEBB-41B4-8F41-5B303AA094ED}" dt="2024-01-04T11:27:48.177" v="2475" actId="20577"/>
          <ac:spMkLst>
            <pc:docMk/>
            <pc:sldMk cId="1200358969" sldId="266"/>
            <ac:spMk id="5" creationId="{6D4F9D9E-1EFE-2239-A1EE-CB28F56F0DF6}"/>
          </ac:spMkLst>
        </pc:spChg>
        <pc:spChg chg="del">
          <ac:chgData name="ANIL BERKAN  TORUN" userId="f587d1dd-caaf-4a45-a9e6-d15e157960c3" providerId="ADAL" clId="{B107D793-AEBB-41B4-8F41-5B303AA094ED}" dt="2024-01-03T17:45:34.815" v="1476"/>
          <ac:spMkLst>
            <pc:docMk/>
            <pc:sldMk cId="1200358969" sldId="266"/>
            <ac:spMk id="6" creationId="{457EEA55-8AD2-CB3D-FAA5-CF2A43C1646E}"/>
          </ac:spMkLst>
        </pc:spChg>
        <pc:spChg chg="add del mod">
          <ac:chgData name="ANIL BERKAN  TORUN" userId="f587d1dd-caaf-4a45-a9e6-d15e157960c3" providerId="ADAL" clId="{B107D793-AEBB-41B4-8F41-5B303AA094ED}" dt="2024-01-03T17:46:58.146" v="1486"/>
          <ac:spMkLst>
            <pc:docMk/>
            <pc:sldMk cId="1200358969" sldId="266"/>
            <ac:spMk id="11" creationId="{7891DA39-7A39-E258-F47A-967CD65391A1}"/>
          </ac:spMkLst>
        </pc:spChg>
        <pc:spChg chg="add del mod">
          <ac:chgData name="ANIL BERKAN  TORUN" userId="f587d1dd-caaf-4a45-a9e6-d15e157960c3" providerId="ADAL" clId="{B107D793-AEBB-41B4-8F41-5B303AA094ED}" dt="2024-01-03T17:47:24.731" v="1490"/>
          <ac:spMkLst>
            <pc:docMk/>
            <pc:sldMk cId="1200358969" sldId="266"/>
            <ac:spMk id="12" creationId="{92DB7992-AA9F-4C5F-47FC-80B93FBA9F14}"/>
          </ac:spMkLst>
        </pc:spChg>
        <pc:spChg chg="add del mod">
          <ac:chgData name="ANIL BERKAN  TORUN" userId="f587d1dd-caaf-4a45-a9e6-d15e157960c3" providerId="ADAL" clId="{B107D793-AEBB-41B4-8F41-5B303AA094ED}" dt="2024-01-03T17:48:55.559" v="1506"/>
          <ac:spMkLst>
            <pc:docMk/>
            <pc:sldMk cId="1200358969" sldId="266"/>
            <ac:spMk id="13" creationId="{A47A724F-86B3-723E-990A-FD509783637E}"/>
          </ac:spMkLst>
        </pc:spChg>
        <pc:spChg chg="add del">
          <ac:chgData name="ANIL BERKAN  TORUN" userId="f587d1dd-caaf-4a45-a9e6-d15e157960c3" providerId="ADAL" clId="{B107D793-AEBB-41B4-8F41-5B303AA094ED}" dt="2024-01-03T17:48:54.365" v="1503"/>
          <ac:spMkLst>
            <pc:docMk/>
            <pc:sldMk cId="1200358969" sldId="266"/>
            <ac:spMk id="14" creationId="{E84FB7B1-09A7-0E5E-6584-7B4BC07F252E}"/>
          </ac:spMkLst>
        </pc:spChg>
        <pc:spChg chg="add del mod">
          <ac:chgData name="ANIL BERKAN  TORUN" userId="f587d1dd-caaf-4a45-a9e6-d15e157960c3" providerId="ADAL" clId="{B107D793-AEBB-41B4-8F41-5B303AA094ED}" dt="2024-01-03T17:48:53.969" v="1502"/>
          <ac:spMkLst>
            <pc:docMk/>
            <pc:sldMk cId="1200358969" sldId="266"/>
            <ac:spMk id="15" creationId="{D2359577-341D-D7EC-5188-E2AFF6DBFFA4}"/>
          </ac:spMkLst>
        </pc:spChg>
        <pc:spChg chg="add del">
          <ac:chgData name="ANIL BERKAN  TORUN" userId="f587d1dd-caaf-4a45-a9e6-d15e157960c3" providerId="ADAL" clId="{B107D793-AEBB-41B4-8F41-5B303AA094ED}" dt="2024-01-03T17:48:58.582" v="1508"/>
          <ac:spMkLst>
            <pc:docMk/>
            <pc:sldMk cId="1200358969" sldId="266"/>
            <ac:spMk id="16" creationId="{026F4E36-87BF-2A6D-BD4F-C1EBF4661305}"/>
          </ac:spMkLst>
        </pc:spChg>
        <pc:spChg chg="add del mod">
          <ac:chgData name="ANIL BERKAN  TORUN" userId="f587d1dd-caaf-4a45-a9e6-d15e157960c3" providerId="ADAL" clId="{B107D793-AEBB-41B4-8F41-5B303AA094ED}" dt="2024-01-03T17:50:14.781" v="1527"/>
          <ac:spMkLst>
            <pc:docMk/>
            <pc:sldMk cId="1200358969" sldId="266"/>
            <ac:spMk id="17" creationId="{9C6D7854-8244-9A4A-1BDB-F5AF9FE0A8D8}"/>
          </ac:spMkLst>
        </pc:spChg>
        <pc:spChg chg="add del mod">
          <ac:chgData name="ANIL BERKAN  TORUN" userId="f587d1dd-caaf-4a45-a9e6-d15e157960c3" providerId="ADAL" clId="{B107D793-AEBB-41B4-8F41-5B303AA094ED}" dt="2024-01-03T17:50:08.697" v="1521"/>
          <ac:spMkLst>
            <pc:docMk/>
            <pc:sldMk cId="1200358969" sldId="266"/>
            <ac:spMk id="18" creationId="{951CAC6D-3416-95EE-05DC-694D7758D293}"/>
          </ac:spMkLst>
        </pc:spChg>
        <pc:spChg chg="add del mod">
          <ac:chgData name="ANIL BERKAN  TORUN" userId="f587d1dd-caaf-4a45-a9e6-d15e157960c3" providerId="ADAL" clId="{B107D793-AEBB-41B4-8F41-5B303AA094ED}" dt="2024-01-03T17:53:56.365" v="1723"/>
          <ac:spMkLst>
            <pc:docMk/>
            <pc:sldMk cId="1200358969" sldId="266"/>
            <ac:spMk id="19" creationId="{B39BAF36-0477-4B4F-831A-83A85607EFF2}"/>
          </ac:spMkLst>
        </pc:spChg>
        <pc:spChg chg="add del mod">
          <ac:chgData name="ANIL BERKAN  TORUN" userId="f587d1dd-caaf-4a45-a9e6-d15e157960c3" providerId="ADAL" clId="{B107D793-AEBB-41B4-8F41-5B303AA094ED}" dt="2024-01-03T17:53:56.365" v="1723"/>
          <ac:spMkLst>
            <pc:docMk/>
            <pc:sldMk cId="1200358969" sldId="266"/>
            <ac:spMk id="20" creationId="{037E8F1B-05C4-D284-0DE6-A86A562154BD}"/>
          </ac:spMkLst>
        </pc:spChg>
        <pc:spChg chg="add del">
          <ac:chgData name="ANIL BERKAN  TORUN" userId="f587d1dd-caaf-4a45-a9e6-d15e157960c3" providerId="ADAL" clId="{B107D793-AEBB-41B4-8F41-5B303AA094ED}" dt="2024-01-03T17:53:55.248" v="1721"/>
          <ac:spMkLst>
            <pc:docMk/>
            <pc:sldMk cId="1200358969" sldId="266"/>
            <ac:spMk id="21" creationId="{5E8B3829-7439-731B-4D0C-4AF772754C7C}"/>
          </ac:spMkLst>
        </pc:spChg>
        <pc:spChg chg="add del">
          <ac:chgData name="ANIL BERKAN  TORUN" userId="f587d1dd-caaf-4a45-a9e6-d15e157960c3" providerId="ADAL" clId="{B107D793-AEBB-41B4-8F41-5B303AA094ED}" dt="2024-01-03T17:53:55.248" v="1721"/>
          <ac:spMkLst>
            <pc:docMk/>
            <pc:sldMk cId="1200358969" sldId="266"/>
            <ac:spMk id="22" creationId="{EBC2D17C-82DD-5C4B-3F67-4EB7A9F606AB}"/>
          </ac:spMkLst>
        </pc:spChg>
        <pc:spChg chg="add del">
          <ac:chgData name="ANIL BERKAN  TORUN" userId="f587d1dd-caaf-4a45-a9e6-d15e157960c3" providerId="ADAL" clId="{B107D793-AEBB-41B4-8F41-5B303AA094ED}" dt="2024-01-03T17:53:58.943" v="1725"/>
          <ac:spMkLst>
            <pc:docMk/>
            <pc:sldMk cId="1200358969" sldId="266"/>
            <ac:spMk id="23" creationId="{2680E35C-FB12-2A8C-B124-13EA9C34BD1D}"/>
          </ac:spMkLst>
        </pc:spChg>
        <pc:spChg chg="add del">
          <ac:chgData name="ANIL BERKAN  TORUN" userId="f587d1dd-caaf-4a45-a9e6-d15e157960c3" providerId="ADAL" clId="{B107D793-AEBB-41B4-8F41-5B303AA094ED}" dt="2024-01-03T17:53:58.943" v="1725"/>
          <ac:spMkLst>
            <pc:docMk/>
            <pc:sldMk cId="1200358969" sldId="266"/>
            <ac:spMk id="24" creationId="{5A39B1AE-1A51-DAD0-FD0A-D322AD8CF85B}"/>
          </ac:spMkLst>
        </pc:spChg>
        <pc:picChg chg="add mod">
          <ac:chgData name="ANIL BERKAN  TORUN" userId="f587d1dd-caaf-4a45-a9e6-d15e157960c3" providerId="ADAL" clId="{B107D793-AEBB-41B4-8F41-5B303AA094ED}" dt="2024-01-03T17:43:33.276" v="1459" actId="14100"/>
          <ac:picMkLst>
            <pc:docMk/>
            <pc:sldMk cId="1200358969" sldId="266"/>
            <ac:picMk id="8" creationId="{1A51C759-95E6-772E-7177-819D8E90CABF}"/>
          </ac:picMkLst>
        </pc:picChg>
        <pc:picChg chg="add mod">
          <ac:chgData name="ANIL BERKAN  TORUN" userId="f587d1dd-caaf-4a45-a9e6-d15e157960c3" providerId="ADAL" clId="{B107D793-AEBB-41B4-8F41-5B303AA094ED}" dt="2024-01-03T17:45:51.413" v="1484" actId="1076"/>
          <ac:picMkLst>
            <pc:docMk/>
            <pc:sldMk cId="1200358969" sldId="266"/>
            <ac:picMk id="10" creationId="{DE017146-885F-C461-F3ED-B535C46F8719}"/>
          </ac:picMkLst>
        </pc:picChg>
      </pc:sldChg>
      <pc:sldChg chg="addSp delSp modSp new mod">
        <pc:chgData name="ANIL BERKAN  TORUN" userId="f587d1dd-caaf-4a45-a9e6-d15e157960c3" providerId="ADAL" clId="{B107D793-AEBB-41B4-8F41-5B303AA094ED}" dt="2024-01-04T11:27:04.226" v="2457" actId="20577"/>
        <pc:sldMkLst>
          <pc:docMk/>
          <pc:sldMk cId="187254448" sldId="267"/>
        </pc:sldMkLst>
        <pc:spChg chg="del">
          <ac:chgData name="ANIL BERKAN  TORUN" userId="f587d1dd-caaf-4a45-a9e6-d15e157960c3" providerId="ADAL" clId="{B107D793-AEBB-41B4-8F41-5B303AA094ED}" dt="2024-01-03T17:55:57.242" v="1854"/>
          <ac:spMkLst>
            <pc:docMk/>
            <pc:sldMk cId="187254448" sldId="267"/>
            <ac:spMk id="3" creationId="{5329B370-F85C-5526-E330-A47E5BCA1983}"/>
          </ac:spMkLst>
        </pc:spChg>
        <pc:spChg chg="mod">
          <ac:chgData name="ANIL BERKAN  TORUN" userId="f587d1dd-caaf-4a45-a9e6-d15e157960c3" providerId="ADAL" clId="{B107D793-AEBB-41B4-8F41-5B303AA094ED}" dt="2024-01-04T11:25:33.851" v="2432" actId="20577"/>
          <ac:spMkLst>
            <pc:docMk/>
            <pc:sldMk cId="187254448" sldId="267"/>
            <ac:spMk id="4" creationId="{FF7A8054-5AAC-62B2-082D-A9E15DA11D36}"/>
          </ac:spMkLst>
        </pc:spChg>
        <pc:spChg chg="add del mod">
          <ac:chgData name="ANIL BERKAN  TORUN" userId="f587d1dd-caaf-4a45-a9e6-d15e157960c3" providerId="ADAL" clId="{B107D793-AEBB-41B4-8F41-5B303AA094ED}" dt="2024-01-04T11:27:04.226" v="2457" actId="20577"/>
          <ac:spMkLst>
            <pc:docMk/>
            <pc:sldMk cId="187254448" sldId="267"/>
            <ac:spMk id="5" creationId="{04FE4BB5-B5D8-1F5A-1319-26D11D2E7CF3}"/>
          </ac:spMkLst>
        </pc:spChg>
        <pc:spChg chg="del mod">
          <ac:chgData name="ANIL BERKAN  TORUN" userId="f587d1dd-caaf-4a45-a9e6-d15e157960c3" providerId="ADAL" clId="{B107D793-AEBB-41B4-8F41-5B303AA094ED}" dt="2024-01-03T17:59:09.274" v="1875"/>
          <ac:spMkLst>
            <pc:docMk/>
            <pc:sldMk cId="187254448" sldId="267"/>
            <ac:spMk id="6" creationId="{3CDFA411-9720-2670-D1DE-DE580E287FF0}"/>
          </ac:spMkLst>
        </pc:spChg>
        <pc:spChg chg="add mod">
          <ac:chgData name="ANIL BERKAN  TORUN" userId="f587d1dd-caaf-4a45-a9e6-d15e157960c3" providerId="ADAL" clId="{B107D793-AEBB-41B4-8F41-5B303AA094ED}" dt="2024-01-03T17:55:57.242" v="1854"/>
          <ac:spMkLst>
            <pc:docMk/>
            <pc:sldMk cId="187254448" sldId="267"/>
            <ac:spMk id="7" creationId="{5875B052-5554-D4C4-83B0-3FAE2B305733}"/>
          </ac:spMkLst>
        </pc:spChg>
        <pc:spChg chg="add del mod">
          <ac:chgData name="ANIL BERKAN  TORUN" userId="f587d1dd-caaf-4a45-a9e6-d15e157960c3" providerId="ADAL" clId="{B107D793-AEBB-41B4-8F41-5B303AA094ED}" dt="2024-01-03T18:00:01.513" v="1885"/>
          <ac:spMkLst>
            <pc:docMk/>
            <pc:sldMk cId="187254448" sldId="267"/>
            <ac:spMk id="10" creationId="{B0AA3D6F-F1AC-02C3-4B1B-255AE119EAAF}"/>
          </ac:spMkLst>
        </pc:spChg>
        <pc:picChg chg="add mod">
          <ac:chgData name="ANIL BERKAN  TORUN" userId="f587d1dd-caaf-4a45-a9e6-d15e157960c3" providerId="ADAL" clId="{B107D793-AEBB-41B4-8F41-5B303AA094ED}" dt="2024-01-03T17:59:22.748" v="1882" actId="14100"/>
          <ac:picMkLst>
            <pc:docMk/>
            <pc:sldMk cId="187254448" sldId="267"/>
            <ac:picMk id="9" creationId="{4F6B4CCA-4C1A-4729-3D1C-BF1BDE1BE93D}"/>
          </ac:picMkLst>
        </pc:picChg>
      </pc:sldChg>
      <pc:sldChg chg="addSp delSp modSp new mod">
        <pc:chgData name="ANIL BERKAN  TORUN" userId="f587d1dd-caaf-4a45-a9e6-d15e157960c3" providerId="ADAL" clId="{B107D793-AEBB-41B4-8F41-5B303AA094ED}" dt="2024-01-04T11:25:13.254" v="2426" actId="20577"/>
        <pc:sldMkLst>
          <pc:docMk/>
          <pc:sldMk cId="776540564" sldId="268"/>
        </pc:sldMkLst>
        <pc:spChg chg="mod">
          <ac:chgData name="ANIL BERKAN  TORUN" userId="f587d1dd-caaf-4a45-a9e6-d15e157960c3" providerId="ADAL" clId="{B107D793-AEBB-41B4-8F41-5B303AA094ED}" dt="2024-01-03T18:06:29.589" v="1934" actId="1076"/>
          <ac:spMkLst>
            <pc:docMk/>
            <pc:sldMk cId="776540564" sldId="268"/>
            <ac:spMk id="2" creationId="{9D12ED33-CCF5-B30F-151E-1A3B01417D7B}"/>
          </ac:spMkLst>
        </pc:spChg>
        <pc:spChg chg="mod">
          <ac:chgData name="ANIL BERKAN  TORUN" userId="f587d1dd-caaf-4a45-a9e6-d15e157960c3" providerId="ADAL" clId="{B107D793-AEBB-41B4-8F41-5B303AA094ED}" dt="2024-01-04T11:25:13.254" v="2426" actId="20577"/>
          <ac:spMkLst>
            <pc:docMk/>
            <pc:sldMk cId="776540564" sldId="268"/>
            <ac:spMk id="3" creationId="{4B760CAB-FFDD-C20F-237D-736DB6657337}"/>
          </ac:spMkLst>
        </pc:spChg>
        <pc:spChg chg="mod">
          <ac:chgData name="ANIL BERKAN  TORUN" userId="f587d1dd-caaf-4a45-a9e6-d15e157960c3" providerId="ADAL" clId="{B107D793-AEBB-41B4-8F41-5B303AA094ED}" dt="2024-01-03T18:05:19.534" v="1919" actId="1076"/>
          <ac:spMkLst>
            <pc:docMk/>
            <pc:sldMk cId="776540564" sldId="268"/>
            <ac:spMk id="4" creationId="{A98BE4C3-A924-58AD-F41B-10A4578997E9}"/>
          </ac:spMkLst>
        </pc:spChg>
        <pc:spChg chg="mod">
          <ac:chgData name="ANIL BERKAN  TORUN" userId="f587d1dd-caaf-4a45-a9e6-d15e157960c3" providerId="ADAL" clId="{B107D793-AEBB-41B4-8F41-5B303AA094ED}" dt="2024-01-03T18:14:33.755" v="1982" actId="27636"/>
          <ac:spMkLst>
            <pc:docMk/>
            <pc:sldMk cId="776540564" sldId="268"/>
            <ac:spMk id="5" creationId="{6899975D-8B46-D6C0-0E1F-7AB0DC6F01C5}"/>
          </ac:spMkLst>
        </pc:spChg>
        <pc:spChg chg="add del mod">
          <ac:chgData name="ANIL BERKAN  TORUN" userId="f587d1dd-caaf-4a45-a9e6-d15e157960c3" providerId="ADAL" clId="{B107D793-AEBB-41B4-8F41-5B303AA094ED}" dt="2024-01-03T18:04:59.819" v="1913"/>
          <ac:spMkLst>
            <pc:docMk/>
            <pc:sldMk cId="776540564" sldId="268"/>
            <ac:spMk id="6" creationId="{DE260E41-26E3-6C9B-207B-3C97BEB4128A}"/>
          </ac:spMkLst>
        </pc:spChg>
        <pc:picChg chg="add del mod">
          <ac:chgData name="ANIL BERKAN  TORUN" userId="f587d1dd-caaf-4a45-a9e6-d15e157960c3" providerId="ADAL" clId="{B107D793-AEBB-41B4-8F41-5B303AA094ED}" dt="2024-01-03T18:04:26.760" v="1901"/>
          <ac:picMkLst>
            <pc:docMk/>
            <pc:sldMk cId="776540564" sldId="268"/>
            <ac:picMk id="8" creationId="{02B06AAA-59A3-B77D-A284-0F6BD5766955}"/>
          </ac:picMkLst>
        </pc:picChg>
        <pc:picChg chg="add del mod">
          <ac:chgData name="ANIL BERKAN  TORUN" userId="f587d1dd-caaf-4a45-a9e6-d15e157960c3" providerId="ADAL" clId="{B107D793-AEBB-41B4-8F41-5B303AA094ED}" dt="2024-01-03T18:04:36.484" v="1906"/>
          <ac:picMkLst>
            <pc:docMk/>
            <pc:sldMk cId="776540564" sldId="268"/>
            <ac:picMk id="10" creationId="{6626F5DD-7C46-BDA3-57ED-D45DB5B10BB9}"/>
          </ac:picMkLst>
        </pc:picChg>
        <pc:picChg chg="add mod">
          <ac:chgData name="ANIL BERKAN  TORUN" userId="f587d1dd-caaf-4a45-a9e6-d15e157960c3" providerId="ADAL" clId="{B107D793-AEBB-41B4-8F41-5B303AA094ED}" dt="2024-01-03T18:07:01.554" v="1938" actId="14100"/>
          <ac:picMkLst>
            <pc:docMk/>
            <pc:sldMk cId="776540564" sldId="268"/>
            <ac:picMk id="12" creationId="{33916547-1C9F-B4CB-785F-49AB03CCB45B}"/>
          </ac:picMkLst>
        </pc:picChg>
      </pc:sldChg>
      <pc:sldChg chg="addSp delSp modSp new mod">
        <pc:chgData name="ANIL BERKAN  TORUN" userId="f587d1dd-caaf-4a45-a9e6-d15e157960c3" providerId="ADAL" clId="{B107D793-AEBB-41B4-8F41-5B303AA094ED}" dt="2024-01-04T11:23:53.152" v="2404" actId="20577"/>
        <pc:sldMkLst>
          <pc:docMk/>
          <pc:sldMk cId="2634970653" sldId="269"/>
        </pc:sldMkLst>
        <pc:spChg chg="mod">
          <ac:chgData name="ANIL BERKAN  TORUN" userId="f587d1dd-caaf-4a45-a9e6-d15e157960c3" providerId="ADAL" clId="{B107D793-AEBB-41B4-8F41-5B303AA094ED}" dt="2024-01-03T18:12:13.952" v="1979" actId="1076"/>
          <ac:spMkLst>
            <pc:docMk/>
            <pc:sldMk cId="2634970653" sldId="269"/>
            <ac:spMk id="3" creationId="{79F69D22-98AB-28B8-1825-5259C1E2A66A}"/>
          </ac:spMkLst>
        </pc:spChg>
        <pc:spChg chg="del">
          <ac:chgData name="ANIL BERKAN  TORUN" userId="f587d1dd-caaf-4a45-a9e6-d15e157960c3" providerId="ADAL" clId="{B107D793-AEBB-41B4-8F41-5B303AA094ED}" dt="2024-01-03T18:08:26.631" v="1951" actId="22"/>
          <ac:spMkLst>
            <pc:docMk/>
            <pc:sldMk cId="2634970653" sldId="269"/>
            <ac:spMk id="4" creationId="{EB79D963-A8F6-44AC-343D-773980CF4C92}"/>
          </ac:spMkLst>
        </pc:spChg>
        <pc:spChg chg="mod">
          <ac:chgData name="ANIL BERKAN  TORUN" userId="f587d1dd-caaf-4a45-a9e6-d15e157960c3" providerId="ADAL" clId="{B107D793-AEBB-41B4-8F41-5B303AA094ED}" dt="2024-01-03T18:12:05.472" v="1978" actId="1076"/>
          <ac:spMkLst>
            <pc:docMk/>
            <pc:sldMk cId="2634970653" sldId="269"/>
            <ac:spMk id="5" creationId="{873B61C8-5B6A-50F2-675E-9B938C6B0608}"/>
          </ac:spMkLst>
        </pc:spChg>
        <pc:spChg chg="mod">
          <ac:chgData name="ANIL BERKAN  TORUN" userId="f587d1dd-caaf-4a45-a9e6-d15e157960c3" providerId="ADAL" clId="{B107D793-AEBB-41B4-8F41-5B303AA094ED}" dt="2024-01-04T11:23:53.152" v="2404" actId="20577"/>
          <ac:spMkLst>
            <pc:docMk/>
            <pc:sldMk cId="2634970653" sldId="269"/>
            <ac:spMk id="6" creationId="{73E31EC3-C3E3-8D7D-3B42-61F85286BEBB}"/>
          </ac:spMkLst>
        </pc:spChg>
        <pc:picChg chg="add del mod">
          <ac:chgData name="ANIL BERKAN  TORUN" userId="f587d1dd-caaf-4a45-a9e6-d15e157960c3" providerId="ADAL" clId="{B107D793-AEBB-41B4-8F41-5B303AA094ED}" dt="2024-01-03T18:08:19.491" v="1948" actId="22"/>
          <ac:picMkLst>
            <pc:docMk/>
            <pc:sldMk cId="2634970653" sldId="269"/>
            <ac:picMk id="8" creationId="{E3D7EFF2-3442-ABFD-A1D0-6FDD0D13215B}"/>
          </ac:picMkLst>
        </pc:picChg>
        <pc:picChg chg="add del">
          <ac:chgData name="ANIL BERKAN  TORUN" userId="f587d1dd-caaf-4a45-a9e6-d15e157960c3" providerId="ADAL" clId="{B107D793-AEBB-41B4-8F41-5B303AA094ED}" dt="2024-01-03T18:08:24.867" v="1950" actId="22"/>
          <ac:picMkLst>
            <pc:docMk/>
            <pc:sldMk cId="2634970653" sldId="269"/>
            <ac:picMk id="10" creationId="{216BFB46-067C-90D5-AB97-044D802783BE}"/>
          </ac:picMkLst>
        </pc:picChg>
        <pc:picChg chg="add mod ord">
          <ac:chgData name="ANIL BERKAN  TORUN" userId="f587d1dd-caaf-4a45-a9e6-d15e157960c3" providerId="ADAL" clId="{B107D793-AEBB-41B4-8F41-5B303AA094ED}" dt="2024-01-03T18:12:00.968" v="1977" actId="14100"/>
          <ac:picMkLst>
            <pc:docMk/>
            <pc:sldMk cId="2634970653" sldId="269"/>
            <ac:picMk id="12" creationId="{C9214761-AEF1-8641-0CBB-812DFD59521A}"/>
          </ac:picMkLst>
        </pc:picChg>
      </pc:sldChg>
      <pc:sldChg chg="addSp delSp modSp new mod">
        <pc:chgData name="ANIL BERKAN  TORUN" userId="f587d1dd-caaf-4a45-a9e6-d15e157960c3" providerId="ADAL" clId="{B107D793-AEBB-41B4-8F41-5B303AA094ED}" dt="2024-01-03T18:17:33.912" v="2011" actId="27636"/>
        <pc:sldMkLst>
          <pc:docMk/>
          <pc:sldMk cId="2010022408" sldId="270"/>
        </pc:sldMkLst>
        <pc:spChg chg="mod">
          <ac:chgData name="ANIL BERKAN  TORUN" userId="f587d1dd-caaf-4a45-a9e6-d15e157960c3" providerId="ADAL" clId="{B107D793-AEBB-41B4-8F41-5B303AA094ED}" dt="2024-01-03T18:15:01.373" v="1994" actId="255"/>
          <ac:spMkLst>
            <pc:docMk/>
            <pc:sldMk cId="2010022408" sldId="270"/>
            <ac:spMk id="3" creationId="{7C8ED984-A198-B1F6-F801-51607F9A9A41}"/>
          </ac:spMkLst>
        </pc:spChg>
        <pc:spChg chg="del">
          <ac:chgData name="ANIL BERKAN  TORUN" userId="f587d1dd-caaf-4a45-a9e6-d15e157960c3" providerId="ADAL" clId="{B107D793-AEBB-41B4-8F41-5B303AA094ED}" dt="2024-01-03T18:14:33.478" v="1981"/>
          <ac:spMkLst>
            <pc:docMk/>
            <pc:sldMk cId="2010022408" sldId="270"/>
            <ac:spMk id="4" creationId="{17764DE9-8672-D635-3325-2A9E8CB126E9}"/>
          </ac:spMkLst>
        </pc:spChg>
        <pc:spChg chg="mod">
          <ac:chgData name="ANIL BERKAN  TORUN" userId="f587d1dd-caaf-4a45-a9e6-d15e157960c3" providerId="ADAL" clId="{B107D793-AEBB-41B4-8F41-5B303AA094ED}" dt="2024-01-03T18:17:33.912" v="2011" actId="27636"/>
          <ac:spMkLst>
            <pc:docMk/>
            <pc:sldMk cId="2010022408" sldId="270"/>
            <ac:spMk id="5" creationId="{B8AB88C6-2B10-3EFC-1B83-0DCCA3B1FC6C}"/>
          </ac:spMkLst>
        </pc:spChg>
        <pc:spChg chg="del">
          <ac:chgData name="ANIL BERKAN  TORUN" userId="f587d1dd-caaf-4a45-a9e6-d15e157960c3" providerId="ADAL" clId="{B107D793-AEBB-41B4-8F41-5B303AA094ED}" dt="2024-01-03T18:15:58.794" v="1997"/>
          <ac:spMkLst>
            <pc:docMk/>
            <pc:sldMk cId="2010022408" sldId="270"/>
            <ac:spMk id="6" creationId="{CADA3E3C-881E-74D0-A58E-1A4231EC1282}"/>
          </ac:spMkLst>
        </pc:spChg>
        <pc:picChg chg="add mod">
          <ac:chgData name="ANIL BERKAN  TORUN" userId="f587d1dd-caaf-4a45-a9e6-d15e157960c3" providerId="ADAL" clId="{B107D793-AEBB-41B4-8F41-5B303AA094ED}" dt="2024-01-03T18:15:06.528" v="1996" actId="14100"/>
          <ac:picMkLst>
            <pc:docMk/>
            <pc:sldMk cId="2010022408" sldId="270"/>
            <ac:picMk id="8" creationId="{3172CDD6-0CC9-DD74-C362-87DCADA61E4D}"/>
          </ac:picMkLst>
        </pc:picChg>
        <pc:picChg chg="add mod">
          <ac:chgData name="ANIL BERKAN  TORUN" userId="f587d1dd-caaf-4a45-a9e6-d15e157960c3" providerId="ADAL" clId="{B107D793-AEBB-41B4-8F41-5B303AA094ED}" dt="2024-01-03T18:16:09.850" v="2004" actId="14100"/>
          <ac:picMkLst>
            <pc:docMk/>
            <pc:sldMk cId="2010022408" sldId="270"/>
            <ac:picMk id="10" creationId="{98D97F38-DCE7-165B-BCA8-96E0CD210644}"/>
          </ac:picMkLst>
        </pc:picChg>
      </pc:sldChg>
      <pc:sldChg chg="addSp delSp modSp new mod modClrScheme chgLayout">
        <pc:chgData name="ANIL BERKAN  TORUN" userId="f587d1dd-caaf-4a45-a9e6-d15e157960c3" providerId="ADAL" clId="{B107D793-AEBB-41B4-8F41-5B303AA094ED}" dt="2024-01-04T11:23:23.076" v="2396" actId="20577"/>
        <pc:sldMkLst>
          <pc:docMk/>
          <pc:sldMk cId="1408642709" sldId="271"/>
        </pc:sldMkLst>
        <pc:spChg chg="del mod ord">
          <ac:chgData name="ANIL BERKAN  TORUN" userId="f587d1dd-caaf-4a45-a9e6-d15e157960c3" providerId="ADAL" clId="{B107D793-AEBB-41B4-8F41-5B303AA094ED}" dt="2024-01-03T18:19:04.771" v="2013" actId="700"/>
          <ac:spMkLst>
            <pc:docMk/>
            <pc:sldMk cId="1408642709" sldId="271"/>
            <ac:spMk id="2" creationId="{0C331E2B-19FB-3409-9080-38D994E906BF}"/>
          </ac:spMkLst>
        </pc:spChg>
        <pc:spChg chg="del">
          <ac:chgData name="ANIL BERKAN  TORUN" userId="f587d1dd-caaf-4a45-a9e6-d15e157960c3" providerId="ADAL" clId="{B107D793-AEBB-41B4-8F41-5B303AA094ED}" dt="2024-01-03T18:19:04.771" v="2013" actId="700"/>
          <ac:spMkLst>
            <pc:docMk/>
            <pc:sldMk cId="1408642709" sldId="271"/>
            <ac:spMk id="3" creationId="{9C92E938-FA27-E49C-B854-45AB3B7833EC}"/>
          </ac:spMkLst>
        </pc:spChg>
        <pc:spChg chg="del mod ord">
          <ac:chgData name="ANIL BERKAN  TORUN" userId="f587d1dd-caaf-4a45-a9e6-d15e157960c3" providerId="ADAL" clId="{B107D793-AEBB-41B4-8F41-5B303AA094ED}" dt="2024-01-03T18:19:04.771" v="2013" actId="700"/>
          <ac:spMkLst>
            <pc:docMk/>
            <pc:sldMk cId="1408642709" sldId="271"/>
            <ac:spMk id="4" creationId="{66181589-86D2-19B4-9A43-992473DDE4D6}"/>
          </ac:spMkLst>
        </pc:spChg>
        <pc:spChg chg="del">
          <ac:chgData name="ANIL BERKAN  TORUN" userId="f587d1dd-caaf-4a45-a9e6-d15e157960c3" providerId="ADAL" clId="{B107D793-AEBB-41B4-8F41-5B303AA094ED}" dt="2024-01-03T18:19:04.771" v="2013" actId="700"/>
          <ac:spMkLst>
            <pc:docMk/>
            <pc:sldMk cId="1408642709" sldId="271"/>
            <ac:spMk id="5" creationId="{F0F3E8F9-7D20-860A-F81D-448773D0EF70}"/>
          </ac:spMkLst>
        </pc:spChg>
        <pc:spChg chg="del">
          <ac:chgData name="ANIL BERKAN  TORUN" userId="f587d1dd-caaf-4a45-a9e6-d15e157960c3" providerId="ADAL" clId="{B107D793-AEBB-41B4-8F41-5B303AA094ED}" dt="2024-01-03T18:19:04.771" v="2013" actId="700"/>
          <ac:spMkLst>
            <pc:docMk/>
            <pc:sldMk cId="1408642709" sldId="271"/>
            <ac:spMk id="6" creationId="{91DAB777-0480-39E5-92DD-AF403601838B}"/>
          </ac:spMkLst>
        </pc:spChg>
        <pc:spChg chg="add mod ord">
          <ac:chgData name="ANIL BERKAN  TORUN" userId="f587d1dd-caaf-4a45-a9e6-d15e157960c3" providerId="ADAL" clId="{B107D793-AEBB-41B4-8F41-5B303AA094ED}" dt="2024-01-04T11:23:23.076" v="2396" actId="20577"/>
          <ac:spMkLst>
            <pc:docMk/>
            <pc:sldMk cId="1408642709" sldId="271"/>
            <ac:spMk id="7" creationId="{483C5745-4B6E-278F-3F56-AD3E580703E0}"/>
          </ac:spMkLst>
        </pc:spChg>
        <pc:spChg chg="add del mod ord">
          <ac:chgData name="ANIL BERKAN  TORUN" userId="f587d1dd-caaf-4a45-a9e6-d15e157960c3" providerId="ADAL" clId="{B107D793-AEBB-41B4-8F41-5B303AA094ED}" dt="2024-01-03T18:19:08.285" v="2014"/>
          <ac:spMkLst>
            <pc:docMk/>
            <pc:sldMk cId="1408642709" sldId="271"/>
            <ac:spMk id="8" creationId="{9A97F249-108D-AC3F-6413-35E0C3F45F60}"/>
          </ac:spMkLst>
        </pc:spChg>
        <pc:picChg chg="add mod">
          <ac:chgData name="ANIL BERKAN  TORUN" userId="f587d1dd-caaf-4a45-a9e6-d15e157960c3" providerId="ADAL" clId="{B107D793-AEBB-41B4-8F41-5B303AA094ED}" dt="2024-01-03T18:22:53.144" v="2063" actId="1076"/>
          <ac:picMkLst>
            <pc:docMk/>
            <pc:sldMk cId="1408642709" sldId="271"/>
            <ac:picMk id="10" creationId="{9EE89E4A-6E11-CB49-9CAB-5E91A114BE2F}"/>
          </ac:picMkLst>
        </pc:picChg>
      </pc:sldChg>
      <pc:sldChg chg="addSp delSp modSp new mod setBg">
        <pc:chgData name="ANIL BERKAN  TORUN" userId="f587d1dd-caaf-4a45-a9e6-d15e157960c3" providerId="ADAL" clId="{B107D793-AEBB-41B4-8F41-5B303AA094ED}" dt="2024-01-04T11:22:35.668" v="2385" actId="20577"/>
        <pc:sldMkLst>
          <pc:docMk/>
          <pc:sldMk cId="4155627955" sldId="272"/>
        </pc:sldMkLst>
        <pc:spChg chg="mod">
          <ac:chgData name="ANIL BERKAN  TORUN" userId="f587d1dd-caaf-4a45-a9e6-d15e157960c3" providerId="ADAL" clId="{B107D793-AEBB-41B4-8F41-5B303AA094ED}" dt="2024-01-04T11:22:00.529" v="2378" actId="14100"/>
          <ac:spMkLst>
            <pc:docMk/>
            <pc:sldMk cId="4155627955" sldId="272"/>
            <ac:spMk id="2" creationId="{3C10C383-E43E-6D19-42C7-2429C164798A}"/>
          </ac:spMkLst>
        </pc:spChg>
        <pc:spChg chg="mod">
          <ac:chgData name="ANIL BERKAN  TORUN" userId="f587d1dd-caaf-4a45-a9e6-d15e157960c3" providerId="ADAL" clId="{B107D793-AEBB-41B4-8F41-5B303AA094ED}" dt="2024-01-04T11:22:35.668" v="2385" actId="20577"/>
          <ac:spMkLst>
            <pc:docMk/>
            <pc:sldMk cId="4155627955" sldId="272"/>
            <ac:spMk id="3" creationId="{414EB891-C5FC-6C83-6A39-3F80C58DDAEB}"/>
          </ac:spMkLst>
        </pc:spChg>
        <pc:spChg chg="add">
          <ac:chgData name="ANIL BERKAN  TORUN" userId="f587d1dd-caaf-4a45-a9e6-d15e157960c3" providerId="ADAL" clId="{B107D793-AEBB-41B4-8F41-5B303AA094ED}" dt="2024-01-03T18:31:30.015" v="2126" actId="26606"/>
          <ac:spMkLst>
            <pc:docMk/>
            <pc:sldMk cId="4155627955" sldId="272"/>
            <ac:spMk id="17" creationId="{665DBBEF-238B-476B-96AB-8AAC3224ECEA}"/>
          </ac:spMkLst>
        </pc:spChg>
        <pc:spChg chg="add">
          <ac:chgData name="ANIL BERKAN  TORUN" userId="f587d1dd-caaf-4a45-a9e6-d15e157960c3" providerId="ADAL" clId="{B107D793-AEBB-41B4-8F41-5B303AA094ED}" dt="2024-01-03T18:31:30.015" v="2126" actId="26606"/>
          <ac:spMkLst>
            <pc:docMk/>
            <pc:sldMk cId="4155627955" sldId="272"/>
            <ac:spMk id="19" creationId="{3FCFB1DE-0B7E-48CC-BA90-B2AB0889F9D6}"/>
          </ac:spMkLst>
        </pc:spChg>
        <pc:grpChg chg="add del">
          <ac:chgData name="ANIL BERKAN  TORUN" userId="f587d1dd-caaf-4a45-a9e6-d15e157960c3" providerId="ADAL" clId="{B107D793-AEBB-41B4-8F41-5B303AA094ED}" dt="2024-01-03T18:31:30.015" v="2126" actId="26606"/>
          <ac:grpSpMkLst>
            <pc:docMk/>
            <pc:sldMk cId="4155627955" sldId="272"/>
            <ac:grpSpMk id="10" creationId="{BE6E7D98-3D55-80C4-C8EA-40EC70EB12A7}"/>
          </ac:grpSpMkLst>
        </pc:grpChg>
        <pc:picChg chg="add mod">
          <ac:chgData name="ANIL BERKAN  TORUN" userId="f587d1dd-caaf-4a45-a9e6-d15e157960c3" providerId="ADAL" clId="{B107D793-AEBB-41B4-8F41-5B303AA094ED}" dt="2024-01-03T18:31:30.015" v="2126" actId="26606"/>
          <ac:picMkLst>
            <pc:docMk/>
            <pc:sldMk cId="4155627955" sldId="272"/>
            <ac:picMk id="5" creationId="{E5440F70-A24B-74C3-885D-312AD4C5184B}"/>
          </ac:picMkLst>
        </pc:picChg>
      </pc:sldChg>
      <pc:sldChg chg="addSp modSp new mod setBg">
        <pc:chgData name="ANIL BERKAN  TORUN" userId="f587d1dd-caaf-4a45-a9e6-d15e157960c3" providerId="ADAL" clId="{B107D793-AEBB-41B4-8F41-5B303AA094ED}" dt="2024-01-04T11:22:17.559" v="2381" actId="20577"/>
        <pc:sldMkLst>
          <pc:docMk/>
          <pc:sldMk cId="2647329248" sldId="273"/>
        </pc:sldMkLst>
        <pc:spChg chg="mod">
          <ac:chgData name="ANIL BERKAN  TORUN" userId="f587d1dd-caaf-4a45-a9e6-d15e157960c3" providerId="ADAL" clId="{B107D793-AEBB-41B4-8F41-5B303AA094ED}" dt="2024-01-03T18:31:19.336" v="2125" actId="26606"/>
          <ac:spMkLst>
            <pc:docMk/>
            <pc:sldMk cId="2647329248" sldId="273"/>
            <ac:spMk id="2" creationId="{2A42CA17-894B-FD0F-F6FD-C889FF29DE64}"/>
          </ac:spMkLst>
        </pc:spChg>
        <pc:spChg chg="mod">
          <ac:chgData name="ANIL BERKAN  TORUN" userId="f587d1dd-caaf-4a45-a9e6-d15e157960c3" providerId="ADAL" clId="{B107D793-AEBB-41B4-8F41-5B303AA094ED}" dt="2024-01-04T11:22:17.559" v="2381" actId="20577"/>
          <ac:spMkLst>
            <pc:docMk/>
            <pc:sldMk cId="2647329248" sldId="273"/>
            <ac:spMk id="3" creationId="{20B45539-6EFE-2833-BE31-FE6C1E0D7A49}"/>
          </ac:spMkLst>
        </pc:spChg>
        <pc:spChg chg="add">
          <ac:chgData name="ANIL BERKAN  TORUN" userId="f587d1dd-caaf-4a45-a9e6-d15e157960c3" providerId="ADAL" clId="{B107D793-AEBB-41B4-8F41-5B303AA094ED}" dt="2024-01-03T18:31:19.336" v="2125" actId="26606"/>
          <ac:spMkLst>
            <pc:docMk/>
            <pc:sldMk cId="2647329248" sldId="273"/>
            <ac:spMk id="10" creationId="{45D37F4E-DDB4-456B-97E0-9937730A039F}"/>
          </ac:spMkLst>
        </pc:spChg>
        <pc:spChg chg="add">
          <ac:chgData name="ANIL BERKAN  TORUN" userId="f587d1dd-caaf-4a45-a9e6-d15e157960c3" providerId="ADAL" clId="{B107D793-AEBB-41B4-8F41-5B303AA094ED}" dt="2024-01-03T18:31:19.336" v="2125" actId="26606"/>
          <ac:spMkLst>
            <pc:docMk/>
            <pc:sldMk cId="2647329248" sldId="273"/>
            <ac:spMk id="12" creationId="{B2DD41CD-8F47-4F56-AD12-4E2FF7696987}"/>
          </ac:spMkLst>
        </pc:spChg>
        <pc:picChg chg="add mod">
          <ac:chgData name="ANIL BERKAN  TORUN" userId="f587d1dd-caaf-4a45-a9e6-d15e157960c3" providerId="ADAL" clId="{B107D793-AEBB-41B4-8F41-5B303AA094ED}" dt="2024-01-03T18:31:19.336" v="2125" actId="26606"/>
          <ac:picMkLst>
            <pc:docMk/>
            <pc:sldMk cId="2647329248" sldId="273"/>
            <ac:picMk id="5" creationId="{DC27E3D8-298E-662A-B2F1-E720E2DC507B}"/>
          </ac:picMkLst>
        </pc:picChg>
      </pc:sldChg>
      <pc:sldChg chg="addSp delSp modSp new mod modTransition modMedia setBg addAnim delAnim">
        <pc:chgData name="ANIL BERKAN  TORUN" userId="f587d1dd-caaf-4a45-a9e6-d15e157960c3" providerId="ADAL" clId="{B107D793-AEBB-41B4-8F41-5B303AA094ED}" dt="2024-01-03T18:38:35.364" v="2309"/>
        <pc:sldMkLst>
          <pc:docMk/>
          <pc:sldMk cId="1137806575" sldId="274"/>
        </pc:sldMkLst>
        <pc:spChg chg="mod">
          <ac:chgData name="ANIL BERKAN  TORUN" userId="f587d1dd-caaf-4a45-a9e6-d15e157960c3" providerId="ADAL" clId="{B107D793-AEBB-41B4-8F41-5B303AA094ED}" dt="2024-01-03T18:37:00.360" v="2308" actId="26606"/>
          <ac:spMkLst>
            <pc:docMk/>
            <pc:sldMk cId="1137806575" sldId="274"/>
            <ac:spMk id="2" creationId="{B0BBDBE4-3F68-E4BF-FE89-356C4B5AA81A}"/>
          </ac:spMkLst>
        </pc:spChg>
        <pc:spChg chg="add del">
          <ac:chgData name="ANIL BERKAN  TORUN" userId="f587d1dd-caaf-4a45-a9e6-d15e157960c3" providerId="ADAL" clId="{B107D793-AEBB-41B4-8F41-5B303AA094ED}" dt="2024-01-03T18:33:53.333" v="2268" actId="26606"/>
          <ac:spMkLst>
            <pc:docMk/>
            <pc:sldMk cId="1137806575" sldId="274"/>
            <ac:spMk id="7" creationId="{943CAA20-3569-4189-9E48-239A229A86CA}"/>
          </ac:spMkLst>
        </pc:spChg>
        <pc:spChg chg="add del">
          <ac:chgData name="ANIL BERKAN  TORUN" userId="f587d1dd-caaf-4a45-a9e6-d15e157960c3" providerId="ADAL" clId="{B107D793-AEBB-41B4-8F41-5B303AA094ED}" dt="2024-01-03T18:33:07.194" v="2254" actId="26606"/>
          <ac:spMkLst>
            <pc:docMk/>
            <pc:sldMk cId="1137806575" sldId="274"/>
            <ac:spMk id="8" creationId="{C1DD1A8A-57D5-4A81-AD04-532B043C5611}"/>
          </ac:spMkLst>
        </pc:spChg>
        <pc:spChg chg="add del">
          <ac:chgData name="ANIL BERKAN  TORUN" userId="f587d1dd-caaf-4a45-a9e6-d15e157960c3" providerId="ADAL" clId="{B107D793-AEBB-41B4-8F41-5B303AA094ED}" dt="2024-01-03T18:33:53.333" v="2268" actId="26606"/>
          <ac:spMkLst>
            <pc:docMk/>
            <pc:sldMk cId="1137806575" sldId="274"/>
            <ac:spMk id="9" creationId="{DA542B6D-E775-4832-91DC-2D20F857813A}"/>
          </ac:spMkLst>
        </pc:spChg>
        <pc:spChg chg="add del">
          <ac:chgData name="ANIL BERKAN  TORUN" userId="f587d1dd-caaf-4a45-a9e6-d15e157960c3" providerId="ADAL" clId="{B107D793-AEBB-41B4-8F41-5B303AA094ED}" dt="2024-01-03T18:33:07.194" v="2254" actId="26606"/>
          <ac:spMkLst>
            <pc:docMk/>
            <pc:sldMk cId="1137806575" sldId="274"/>
            <ac:spMk id="10" creationId="{007891EC-4501-44ED-A8C8-B11B6DB767AB}"/>
          </ac:spMkLst>
        </pc:spChg>
        <pc:spChg chg="add del">
          <ac:chgData name="ANIL BERKAN  TORUN" userId="f587d1dd-caaf-4a45-a9e6-d15e157960c3" providerId="ADAL" clId="{B107D793-AEBB-41B4-8F41-5B303AA094ED}" dt="2024-01-03T18:33:39.340" v="2257" actId="26606"/>
          <ac:spMkLst>
            <pc:docMk/>
            <pc:sldMk cId="1137806575" sldId="274"/>
            <ac:spMk id="12" creationId="{AF2F604E-43BE-4DC3-B983-E071523364F8}"/>
          </ac:spMkLst>
        </pc:spChg>
        <pc:spChg chg="add del">
          <ac:chgData name="ANIL BERKAN  TORUN" userId="f587d1dd-caaf-4a45-a9e6-d15e157960c3" providerId="ADAL" clId="{B107D793-AEBB-41B4-8F41-5B303AA094ED}" dt="2024-01-03T18:33:39.340" v="2257" actId="26606"/>
          <ac:spMkLst>
            <pc:docMk/>
            <pc:sldMk cId="1137806575" sldId="274"/>
            <ac:spMk id="13" creationId="{6CCA5F87-1D1E-45CB-8D83-FC7EEFAD9935}"/>
          </ac:spMkLst>
        </pc:spChg>
        <pc:spChg chg="add del">
          <ac:chgData name="ANIL BERKAN  TORUN" userId="f587d1dd-caaf-4a45-a9e6-d15e157960c3" providerId="ADAL" clId="{B107D793-AEBB-41B4-8F41-5B303AA094ED}" dt="2024-01-03T18:33:39.340" v="2257" actId="26606"/>
          <ac:spMkLst>
            <pc:docMk/>
            <pc:sldMk cId="1137806575" sldId="274"/>
            <ac:spMk id="14" creationId="{08C9B587-E65E-4B52-B37C-ABEBB6E87928}"/>
          </ac:spMkLst>
        </pc:spChg>
        <pc:spChg chg="add del">
          <ac:chgData name="ANIL BERKAN  TORUN" userId="f587d1dd-caaf-4a45-a9e6-d15e157960c3" providerId="ADAL" clId="{B107D793-AEBB-41B4-8F41-5B303AA094ED}" dt="2024-01-03T18:33:39.340" v="2257" actId="26606"/>
          <ac:spMkLst>
            <pc:docMk/>
            <pc:sldMk cId="1137806575" sldId="274"/>
            <ac:spMk id="16" creationId="{7CCFC2C6-6238-4A2F-93DE-2ADF74AF635E}"/>
          </ac:spMkLst>
        </pc:spChg>
        <pc:spChg chg="add del">
          <ac:chgData name="ANIL BERKAN  TORUN" userId="f587d1dd-caaf-4a45-a9e6-d15e157960c3" providerId="ADAL" clId="{B107D793-AEBB-41B4-8F41-5B303AA094ED}" dt="2024-01-03T18:33:59.494" v="2271" actId="26606"/>
          <ac:spMkLst>
            <pc:docMk/>
            <pc:sldMk cId="1137806575" sldId="274"/>
            <ac:spMk id="17" creationId="{4D60F200-5EB0-B223-2439-C96C67F0FEE1}"/>
          </ac:spMkLst>
        </pc:spChg>
        <pc:spChg chg="add del">
          <ac:chgData name="ANIL BERKAN  TORUN" userId="f587d1dd-caaf-4a45-a9e6-d15e157960c3" providerId="ADAL" clId="{B107D793-AEBB-41B4-8F41-5B303AA094ED}" dt="2024-01-03T18:33:45.035" v="2260" actId="26606"/>
          <ac:spMkLst>
            <pc:docMk/>
            <pc:sldMk cId="1137806575" sldId="274"/>
            <ac:spMk id="19" creationId="{4D60F200-5EB0-B223-2439-C96C67F0FEE1}"/>
          </ac:spMkLst>
        </pc:spChg>
        <pc:spChg chg="add del">
          <ac:chgData name="ANIL BERKAN  TORUN" userId="f587d1dd-caaf-4a45-a9e6-d15e157960c3" providerId="ADAL" clId="{B107D793-AEBB-41B4-8F41-5B303AA094ED}" dt="2024-01-03T18:33:45.035" v="2260" actId="26606"/>
          <ac:spMkLst>
            <pc:docMk/>
            <pc:sldMk cId="1137806575" sldId="274"/>
            <ac:spMk id="20" creationId="{A6567EA8-C72D-4B9B-D23F-6B2E9F9C9F47}"/>
          </ac:spMkLst>
        </pc:spChg>
        <pc:spChg chg="add del">
          <ac:chgData name="ANIL BERKAN  TORUN" userId="f587d1dd-caaf-4a45-a9e6-d15e157960c3" providerId="ADAL" clId="{B107D793-AEBB-41B4-8F41-5B303AA094ED}" dt="2024-01-03T18:33:45.035" v="2260" actId="26606"/>
          <ac:spMkLst>
            <pc:docMk/>
            <pc:sldMk cId="1137806575" sldId="274"/>
            <ac:spMk id="21" creationId="{FEFBFA78-9360-1E01-5448-6D5AE0A32601}"/>
          </ac:spMkLst>
        </pc:spChg>
        <pc:spChg chg="add del">
          <ac:chgData name="ANIL BERKAN  TORUN" userId="f587d1dd-caaf-4a45-a9e6-d15e157960c3" providerId="ADAL" clId="{B107D793-AEBB-41B4-8F41-5B303AA094ED}" dt="2024-01-03T18:33:45.035" v="2260" actId="26606"/>
          <ac:spMkLst>
            <pc:docMk/>
            <pc:sldMk cId="1137806575" sldId="274"/>
            <ac:spMk id="22" creationId="{1740453C-744F-DB3A-47EC-15EACE1DC117}"/>
          </ac:spMkLst>
        </pc:spChg>
        <pc:spChg chg="add del">
          <ac:chgData name="ANIL BERKAN  TORUN" userId="f587d1dd-caaf-4a45-a9e6-d15e157960c3" providerId="ADAL" clId="{B107D793-AEBB-41B4-8F41-5B303AA094ED}" dt="2024-01-03T18:33:45.035" v="2260" actId="26606"/>
          <ac:spMkLst>
            <pc:docMk/>
            <pc:sldMk cId="1137806575" sldId="274"/>
            <ac:spMk id="23" creationId="{B6924B03-77BD-EAE3-2854-43363FF8E6BB}"/>
          </ac:spMkLst>
        </pc:spChg>
        <pc:spChg chg="add del">
          <ac:chgData name="ANIL BERKAN  TORUN" userId="f587d1dd-caaf-4a45-a9e6-d15e157960c3" providerId="ADAL" clId="{B107D793-AEBB-41B4-8F41-5B303AA094ED}" dt="2024-01-03T18:33:59.494" v="2271" actId="26606"/>
          <ac:spMkLst>
            <pc:docMk/>
            <pc:sldMk cId="1137806575" sldId="274"/>
            <ac:spMk id="24" creationId="{A6567EA8-C72D-4B9B-D23F-6B2E9F9C9F47}"/>
          </ac:spMkLst>
        </pc:spChg>
        <pc:spChg chg="add del">
          <ac:chgData name="ANIL BERKAN  TORUN" userId="f587d1dd-caaf-4a45-a9e6-d15e157960c3" providerId="ADAL" clId="{B107D793-AEBB-41B4-8F41-5B303AA094ED}" dt="2024-01-03T18:33:45.720" v="2263" actId="26606"/>
          <ac:spMkLst>
            <pc:docMk/>
            <pc:sldMk cId="1137806575" sldId="274"/>
            <ac:spMk id="25" creationId="{6CCA5F87-1D1E-45CB-8D83-FC7EEFAD9935}"/>
          </ac:spMkLst>
        </pc:spChg>
        <pc:spChg chg="add del">
          <ac:chgData name="ANIL BERKAN  TORUN" userId="f587d1dd-caaf-4a45-a9e6-d15e157960c3" providerId="ADAL" clId="{B107D793-AEBB-41B4-8F41-5B303AA094ED}" dt="2024-01-03T18:33:45.720" v="2263" actId="26606"/>
          <ac:spMkLst>
            <pc:docMk/>
            <pc:sldMk cId="1137806575" sldId="274"/>
            <ac:spMk id="27" creationId="{7CCFC2C6-6238-4A2F-93DE-2ADF74AF635E}"/>
          </ac:spMkLst>
        </pc:spChg>
        <pc:spChg chg="add del">
          <ac:chgData name="ANIL BERKAN  TORUN" userId="f587d1dd-caaf-4a45-a9e6-d15e157960c3" providerId="ADAL" clId="{B107D793-AEBB-41B4-8F41-5B303AA094ED}" dt="2024-01-03T18:33:45.720" v="2263" actId="26606"/>
          <ac:spMkLst>
            <pc:docMk/>
            <pc:sldMk cId="1137806575" sldId="274"/>
            <ac:spMk id="28" creationId="{AF2F604E-43BE-4DC3-B983-E071523364F8}"/>
          </ac:spMkLst>
        </pc:spChg>
        <pc:spChg chg="add del">
          <ac:chgData name="ANIL BERKAN  TORUN" userId="f587d1dd-caaf-4a45-a9e6-d15e157960c3" providerId="ADAL" clId="{B107D793-AEBB-41B4-8F41-5B303AA094ED}" dt="2024-01-03T18:33:45.720" v="2263" actId="26606"/>
          <ac:spMkLst>
            <pc:docMk/>
            <pc:sldMk cId="1137806575" sldId="274"/>
            <ac:spMk id="29" creationId="{08C9B587-E65E-4B52-B37C-ABEBB6E87928}"/>
          </ac:spMkLst>
        </pc:spChg>
        <pc:spChg chg="add del">
          <ac:chgData name="ANIL BERKAN  TORUN" userId="f587d1dd-caaf-4a45-a9e6-d15e157960c3" providerId="ADAL" clId="{B107D793-AEBB-41B4-8F41-5B303AA094ED}" dt="2024-01-03T18:33:59.494" v="2271" actId="26606"/>
          <ac:spMkLst>
            <pc:docMk/>
            <pc:sldMk cId="1137806575" sldId="274"/>
            <ac:spMk id="30" creationId="{FEFBFA78-9360-1E01-5448-6D5AE0A32601}"/>
          </ac:spMkLst>
        </pc:spChg>
        <pc:spChg chg="add del">
          <ac:chgData name="ANIL BERKAN  TORUN" userId="f587d1dd-caaf-4a45-a9e6-d15e157960c3" providerId="ADAL" clId="{B107D793-AEBB-41B4-8F41-5B303AA094ED}" dt="2024-01-03T18:33:48.495" v="2266" actId="26606"/>
          <ac:spMkLst>
            <pc:docMk/>
            <pc:sldMk cId="1137806575" sldId="274"/>
            <ac:spMk id="32" creationId="{4D60F200-5EB0-B223-2439-C96C67F0FEE1}"/>
          </ac:spMkLst>
        </pc:spChg>
        <pc:spChg chg="add del">
          <ac:chgData name="ANIL BERKAN  TORUN" userId="f587d1dd-caaf-4a45-a9e6-d15e157960c3" providerId="ADAL" clId="{B107D793-AEBB-41B4-8F41-5B303AA094ED}" dt="2024-01-03T18:33:48.495" v="2266" actId="26606"/>
          <ac:spMkLst>
            <pc:docMk/>
            <pc:sldMk cId="1137806575" sldId="274"/>
            <ac:spMk id="33" creationId="{A6567EA8-C72D-4B9B-D23F-6B2E9F9C9F47}"/>
          </ac:spMkLst>
        </pc:spChg>
        <pc:spChg chg="add del">
          <ac:chgData name="ANIL BERKAN  TORUN" userId="f587d1dd-caaf-4a45-a9e6-d15e157960c3" providerId="ADAL" clId="{B107D793-AEBB-41B4-8F41-5B303AA094ED}" dt="2024-01-03T18:33:48.495" v="2266" actId="26606"/>
          <ac:spMkLst>
            <pc:docMk/>
            <pc:sldMk cId="1137806575" sldId="274"/>
            <ac:spMk id="34" creationId="{FEFBFA78-9360-1E01-5448-6D5AE0A32601}"/>
          </ac:spMkLst>
        </pc:spChg>
        <pc:spChg chg="add del">
          <ac:chgData name="ANIL BERKAN  TORUN" userId="f587d1dd-caaf-4a45-a9e6-d15e157960c3" providerId="ADAL" clId="{B107D793-AEBB-41B4-8F41-5B303AA094ED}" dt="2024-01-03T18:33:48.495" v="2266" actId="26606"/>
          <ac:spMkLst>
            <pc:docMk/>
            <pc:sldMk cId="1137806575" sldId="274"/>
            <ac:spMk id="35" creationId="{1740453C-744F-DB3A-47EC-15EACE1DC117}"/>
          </ac:spMkLst>
        </pc:spChg>
        <pc:spChg chg="add del">
          <ac:chgData name="ANIL BERKAN  TORUN" userId="f587d1dd-caaf-4a45-a9e6-d15e157960c3" providerId="ADAL" clId="{B107D793-AEBB-41B4-8F41-5B303AA094ED}" dt="2024-01-03T18:33:48.495" v="2266" actId="26606"/>
          <ac:spMkLst>
            <pc:docMk/>
            <pc:sldMk cId="1137806575" sldId="274"/>
            <ac:spMk id="36" creationId="{B6924B03-77BD-EAE3-2854-43363FF8E6BB}"/>
          </ac:spMkLst>
        </pc:spChg>
        <pc:spChg chg="add del">
          <ac:chgData name="ANIL BERKAN  TORUN" userId="f587d1dd-caaf-4a45-a9e6-d15e157960c3" providerId="ADAL" clId="{B107D793-AEBB-41B4-8F41-5B303AA094ED}" dt="2024-01-03T18:33:59.494" v="2271" actId="26606"/>
          <ac:spMkLst>
            <pc:docMk/>
            <pc:sldMk cId="1137806575" sldId="274"/>
            <ac:spMk id="37" creationId="{1740453C-744F-DB3A-47EC-15EACE1DC117}"/>
          </ac:spMkLst>
        </pc:spChg>
        <pc:spChg chg="add del">
          <ac:chgData name="ANIL BERKAN  TORUN" userId="f587d1dd-caaf-4a45-a9e6-d15e157960c3" providerId="ADAL" clId="{B107D793-AEBB-41B4-8F41-5B303AA094ED}" dt="2024-01-03T18:33:59.494" v="2271" actId="26606"/>
          <ac:spMkLst>
            <pc:docMk/>
            <pc:sldMk cId="1137806575" sldId="274"/>
            <ac:spMk id="38" creationId="{B6924B03-77BD-EAE3-2854-43363FF8E6BB}"/>
          </ac:spMkLst>
        </pc:spChg>
        <pc:spChg chg="add del">
          <ac:chgData name="ANIL BERKAN  TORUN" userId="f587d1dd-caaf-4a45-a9e6-d15e157960c3" providerId="ADAL" clId="{B107D793-AEBB-41B4-8F41-5B303AA094ED}" dt="2024-01-03T18:34:09.296" v="2275" actId="26606"/>
          <ac:spMkLst>
            <pc:docMk/>
            <pc:sldMk cId="1137806575" sldId="274"/>
            <ac:spMk id="40" creationId="{C1DD1A8A-57D5-4A81-AD04-532B043C5611}"/>
          </ac:spMkLst>
        </pc:spChg>
        <pc:spChg chg="add del">
          <ac:chgData name="ANIL BERKAN  TORUN" userId="f587d1dd-caaf-4a45-a9e6-d15e157960c3" providerId="ADAL" clId="{B107D793-AEBB-41B4-8F41-5B303AA094ED}" dt="2024-01-03T18:34:09.296" v="2275" actId="26606"/>
          <ac:spMkLst>
            <pc:docMk/>
            <pc:sldMk cId="1137806575" sldId="274"/>
            <ac:spMk id="42" creationId="{007891EC-4501-44ED-A8C8-B11B6DB767AB}"/>
          </ac:spMkLst>
        </pc:spChg>
        <pc:spChg chg="add del">
          <ac:chgData name="ANIL BERKAN  TORUN" userId="f587d1dd-caaf-4a45-a9e6-d15e157960c3" providerId="ADAL" clId="{B107D793-AEBB-41B4-8F41-5B303AA094ED}" dt="2024-01-03T18:34:32.053" v="2278" actId="26606"/>
          <ac:spMkLst>
            <pc:docMk/>
            <pc:sldMk cId="1137806575" sldId="274"/>
            <ac:spMk id="44" creationId="{9B7AD9F6-8CE7-4299-8FC6-328F4DCD3FF9}"/>
          </ac:spMkLst>
        </pc:spChg>
        <pc:spChg chg="add del">
          <ac:chgData name="ANIL BERKAN  TORUN" userId="f587d1dd-caaf-4a45-a9e6-d15e157960c3" providerId="ADAL" clId="{B107D793-AEBB-41B4-8F41-5B303AA094ED}" dt="2024-01-03T18:34:32.053" v="2278" actId="26606"/>
          <ac:spMkLst>
            <pc:docMk/>
            <pc:sldMk cId="1137806575" sldId="274"/>
            <ac:spMk id="46" creationId="{82580482-BA80-420A-8A05-C58E97F26B21}"/>
          </ac:spMkLst>
        </pc:spChg>
        <pc:spChg chg="add del">
          <ac:chgData name="ANIL BERKAN  TORUN" userId="f587d1dd-caaf-4a45-a9e6-d15e157960c3" providerId="ADAL" clId="{B107D793-AEBB-41B4-8F41-5B303AA094ED}" dt="2024-01-03T18:34:39.136" v="2281" actId="26606"/>
          <ac:spMkLst>
            <pc:docMk/>
            <pc:sldMk cId="1137806575" sldId="274"/>
            <ac:spMk id="48" creationId="{6CCA5F87-1D1E-45CB-8D83-FC7EEFAD9935}"/>
          </ac:spMkLst>
        </pc:spChg>
        <pc:spChg chg="add del">
          <ac:chgData name="ANIL BERKAN  TORUN" userId="f587d1dd-caaf-4a45-a9e6-d15e157960c3" providerId="ADAL" clId="{B107D793-AEBB-41B4-8F41-5B303AA094ED}" dt="2024-01-03T18:34:39.136" v="2281" actId="26606"/>
          <ac:spMkLst>
            <pc:docMk/>
            <pc:sldMk cId="1137806575" sldId="274"/>
            <ac:spMk id="50" creationId="{7CCFC2C6-6238-4A2F-93DE-2ADF74AF635E}"/>
          </ac:spMkLst>
        </pc:spChg>
        <pc:spChg chg="add del">
          <ac:chgData name="ANIL BERKAN  TORUN" userId="f587d1dd-caaf-4a45-a9e6-d15e157960c3" providerId="ADAL" clId="{B107D793-AEBB-41B4-8F41-5B303AA094ED}" dt="2024-01-03T18:34:39.136" v="2281" actId="26606"/>
          <ac:spMkLst>
            <pc:docMk/>
            <pc:sldMk cId="1137806575" sldId="274"/>
            <ac:spMk id="51" creationId="{AF2F604E-43BE-4DC3-B983-E071523364F8}"/>
          </ac:spMkLst>
        </pc:spChg>
        <pc:spChg chg="add del">
          <ac:chgData name="ANIL BERKAN  TORUN" userId="f587d1dd-caaf-4a45-a9e6-d15e157960c3" providerId="ADAL" clId="{B107D793-AEBB-41B4-8F41-5B303AA094ED}" dt="2024-01-03T18:34:39.136" v="2281" actId="26606"/>
          <ac:spMkLst>
            <pc:docMk/>
            <pc:sldMk cId="1137806575" sldId="274"/>
            <ac:spMk id="52" creationId="{08C9B587-E65E-4B52-B37C-ABEBB6E87928}"/>
          </ac:spMkLst>
        </pc:spChg>
        <pc:spChg chg="add del">
          <ac:chgData name="ANIL BERKAN  TORUN" userId="f587d1dd-caaf-4a45-a9e6-d15e157960c3" providerId="ADAL" clId="{B107D793-AEBB-41B4-8F41-5B303AA094ED}" dt="2024-01-03T18:34:46.926" v="2284" actId="26606"/>
          <ac:spMkLst>
            <pc:docMk/>
            <pc:sldMk cId="1137806575" sldId="274"/>
            <ac:spMk id="55" creationId="{4D60F200-5EB0-B223-2439-C96C67F0FEE1}"/>
          </ac:spMkLst>
        </pc:spChg>
        <pc:spChg chg="add del">
          <ac:chgData name="ANIL BERKAN  TORUN" userId="f587d1dd-caaf-4a45-a9e6-d15e157960c3" providerId="ADAL" clId="{B107D793-AEBB-41B4-8F41-5B303AA094ED}" dt="2024-01-03T18:34:46.926" v="2284" actId="26606"/>
          <ac:spMkLst>
            <pc:docMk/>
            <pc:sldMk cId="1137806575" sldId="274"/>
            <ac:spMk id="56" creationId="{A6567EA8-C72D-4B9B-D23F-6B2E9F9C9F47}"/>
          </ac:spMkLst>
        </pc:spChg>
        <pc:spChg chg="add del">
          <ac:chgData name="ANIL BERKAN  TORUN" userId="f587d1dd-caaf-4a45-a9e6-d15e157960c3" providerId="ADAL" clId="{B107D793-AEBB-41B4-8F41-5B303AA094ED}" dt="2024-01-03T18:34:46.926" v="2284" actId="26606"/>
          <ac:spMkLst>
            <pc:docMk/>
            <pc:sldMk cId="1137806575" sldId="274"/>
            <ac:spMk id="57" creationId="{FEFBFA78-9360-1E01-5448-6D5AE0A32601}"/>
          </ac:spMkLst>
        </pc:spChg>
        <pc:spChg chg="add del">
          <ac:chgData name="ANIL BERKAN  TORUN" userId="f587d1dd-caaf-4a45-a9e6-d15e157960c3" providerId="ADAL" clId="{B107D793-AEBB-41B4-8F41-5B303AA094ED}" dt="2024-01-03T18:34:46.926" v="2284" actId="26606"/>
          <ac:spMkLst>
            <pc:docMk/>
            <pc:sldMk cId="1137806575" sldId="274"/>
            <ac:spMk id="58" creationId="{1740453C-744F-DB3A-47EC-15EACE1DC117}"/>
          </ac:spMkLst>
        </pc:spChg>
        <pc:spChg chg="add del">
          <ac:chgData name="ANIL BERKAN  TORUN" userId="f587d1dd-caaf-4a45-a9e6-d15e157960c3" providerId="ADAL" clId="{B107D793-AEBB-41B4-8F41-5B303AA094ED}" dt="2024-01-03T18:34:46.926" v="2284" actId="26606"/>
          <ac:spMkLst>
            <pc:docMk/>
            <pc:sldMk cId="1137806575" sldId="274"/>
            <ac:spMk id="59" creationId="{B6924B03-77BD-EAE3-2854-43363FF8E6BB}"/>
          </ac:spMkLst>
        </pc:spChg>
        <pc:spChg chg="add del">
          <ac:chgData name="ANIL BERKAN  TORUN" userId="f587d1dd-caaf-4a45-a9e6-d15e157960c3" providerId="ADAL" clId="{B107D793-AEBB-41B4-8F41-5B303AA094ED}" dt="2024-01-03T18:34:48.407" v="2286" actId="26606"/>
          <ac:spMkLst>
            <pc:docMk/>
            <pc:sldMk cId="1137806575" sldId="274"/>
            <ac:spMk id="61" creationId="{6F5A5072-7B47-4D32-B52A-4EBBF590B8A5}"/>
          </ac:spMkLst>
        </pc:spChg>
        <pc:spChg chg="add del">
          <ac:chgData name="ANIL BERKAN  TORUN" userId="f587d1dd-caaf-4a45-a9e6-d15e157960c3" providerId="ADAL" clId="{B107D793-AEBB-41B4-8F41-5B303AA094ED}" dt="2024-01-03T18:34:48.407" v="2286" actId="26606"/>
          <ac:spMkLst>
            <pc:docMk/>
            <pc:sldMk cId="1137806575" sldId="274"/>
            <ac:spMk id="62" creationId="{9715DAF0-AE1B-46C9-8A6B-DB2AA05AB91D}"/>
          </ac:spMkLst>
        </pc:spChg>
        <pc:spChg chg="add del">
          <ac:chgData name="ANIL BERKAN  TORUN" userId="f587d1dd-caaf-4a45-a9e6-d15e157960c3" providerId="ADAL" clId="{B107D793-AEBB-41B4-8F41-5B303AA094ED}" dt="2024-01-03T18:34:48.407" v="2286" actId="26606"/>
          <ac:spMkLst>
            <pc:docMk/>
            <pc:sldMk cId="1137806575" sldId="274"/>
            <ac:spMk id="63" creationId="{6016219D-510E-4184-9090-6D5578A87BD1}"/>
          </ac:spMkLst>
        </pc:spChg>
        <pc:spChg chg="add del">
          <ac:chgData name="ANIL BERKAN  TORUN" userId="f587d1dd-caaf-4a45-a9e6-d15e157960c3" providerId="ADAL" clId="{B107D793-AEBB-41B4-8F41-5B303AA094ED}" dt="2024-01-03T18:34:48.407" v="2286" actId="26606"/>
          <ac:spMkLst>
            <pc:docMk/>
            <pc:sldMk cId="1137806575" sldId="274"/>
            <ac:spMk id="64" creationId="{AFF4A713-7B75-4B21-90D7-5AB19547C728}"/>
          </ac:spMkLst>
        </pc:spChg>
        <pc:spChg chg="add del">
          <ac:chgData name="ANIL BERKAN  TORUN" userId="f587d1dd-caaf-4a45-a9e6-d15e157960c3" providerId="ADAL" clId="{B107D793-AEBB-41B4-8F41-5B303AA094ED}" dt="2024-01-03T18:34:48.407" v="2286" actId="26606"/>
          <ac:spMkLst>
            <pc:docMk/>
            <pc:sldMk cId="1137806575" sldId="274"/>
            <ac:spMk id="65" creationId="{DC631C0B-6DA6-4E57-8231-CE32B3434A7E}"/>
          </ac:spMkLst>
        </pc:spChg>
        <pc:spChg chg="add del">
          <ac:chgData name="ANIL BERKAN  TORUN" userId="f587d1dd-caaf-4a45-a9e6-d15e157960c3" providerId="ADAL" clId="{B107D793-AEBB-41B4-8F41-5B303AA094ED}" dt="2024-01-03T18:34:48.407" v="2286" actId="26606"/>
          <ac:spMkLst>
            <pc:docMk/>
            <pc:sldMk cId="1137806575" sldId="274"/>
            <ac:spMk id="66" creationId="{C29501E6-A978-4A61-9689-9085AF97A53A}"/>
          </ac:spMkLst>
        </pc:spChg>
        <pc:spChg chg="add del">
          <ac:chgData name="ANIL BERKAN  TORUN" userId="f587d1dd-caaf-4a45-a9e6-d15e157960c3" providerId="ADAL" clId="{B107D793-AEBB-41B4-8F41-5B303AA094ED}" dt="2024-01-03T18:34:50.052" v="2288" actId="26606"/>
          <ac:spMkLst>
            <pc:docMk/>
            <pc:sldMk cId="1137806575" sldId="274"/>
            <ac:spMk id="68" creationId="{43C48B49-6135-48B6-AC0F-97E5D8D1F03F}"/>
          </ac:spMkLst>
        </pc:spChg>
        <pc:spChg chg="add del">
          <ac:chgData name="ANIL BERKAN  TORUN" userId="f587d1dd-caaf-4a45-a9e6-d15e157960c3" providerId="ADAL" clId="{B107D793-AEBB-41B4-8F41-5B303AA094ED}" dt="2024-01-03T18:34:50.052" v="2288" actId="26606"/>
          <ac:spMkLst>
            <pc:docMk/>
            <pc:sldMk cId="1137806575" sldId="274"/>
            <ac:spMk id="69" creationId="{9715DAF0-AE1B-46C9-8A6B-DB2AA05AB91D}"/>
          </ac:spMkLst>
        </pc:spChg>
        <pc:spChg chg="add del">
          <ac:chgData name="ANIL BERKAN  TORUN" userId="f587d1dd-caaf-4a45-a9e6-d15e157960c3" providerId="ADAL" clId="{B107D793-AEBB-41B4-8F41-5B303AA094ED}" dt="2024-01-03T18:34:50.052" v="2288" actId="26606"/>
          <ac:spMkLst>
            <pc:docMk/>
            <pc:sldMk cId="1137806575" sldId="274"/>
            <ac:spMk id="70" creationId="{DC631C0B-6DA6-4E57-8231-CE32B3434A7E}"/>
          </ac:spMkLst>
        </pc:spChg>
        <pc:spChg chg="add del">
          <ac:chgData name="ANIL BERKAN  TORUN" userId="f587d1dd-caaf-4a45-a9e6-d15e157960c3" providerId="ADAL" clId="{B107D793-AEBB-41B4-8F41-5B303AA094ED}" dt="2024-01-03T18:34:50.052" v="2288" actId="26606"/>
          <ac:spMkLst>
            <pc:docMk/>
            <pc:sldMk cId="1137806575" sldId="274"/>
            <ac:spMk id="71" creationId="{F256AC18-FB41-4977-8B0C-F5082335AB7D}"/>
          </ac:spMkLst>
        </pc:spChg>
        <pc:spChg chg="add del">
          <ac:chgData name="ANIL BERKAN  TORUN" userId="f587d1dd-caaf-4a45-a9e6-d15e157960c3" providerId="ADAL" clId="{B107D793-AEBB-41B4-8F41-5B303AA094ED}" dt="2024-01-03T18:34:50.052" v="2288" actId="26606"/>
          <ac:spMkLst>
            <pc:docMk/>
            <pc:sldMk cId="1137806575" sldId="274"/>
            <ac:spMk id="72" creationId="{AFF4A713-7B75-4B21-90D7-5AB19547C728}"/>
          </ac:spMkLst>
        </pc:spChg>
        <pc:spChg chg="add del">
          <ac:chgData name="ANIL BERKAN  TORUN" userId="f587d1dd-caaf-4a45-a9e6-d15e157960c3" providerId="ADAL" clId="{B107D793-AEBB-41B4-8F41-5B303AA094ED}" dt="2024-01-03T18:34:51.361" v="2290" actId="26606"/>
          <ac:spMkLst>
            <pc:docMk/>
            <pc:sldMk cId="1137806575" sldId="274"/>
            <ac:spMk id="74" creationId="{FFD48BC7-DC40-47DE-87EE-9F4B6ECB9ABB}"/>
          </ac:spMkLst>
        </pc:spChg>
        <pc:spChg chg="add del">
          <ac:chgData name="ANIL BERKAN  TORUN" userId="f587d1dd-caaf-4a45-a9e6-d15e157960c3" providerId="ADAL" clId="{B107D793-AEBB-41B4-8F41-5B303AA094ED}" dt="2024-01-03T18:34:51.361" v="2290" actId="26606"/>
          <ac:spMkLst>
            <pc:docMk/>
            <pc:sldMk cId="1137806575" sldId="274"/>
            <ac:spMk id="75" creationId="{E502BBC7-2C76-46F3-BC24-5985BC13DB88}"/>
          </ac:spMkLst>
        </pc:spChg>
        <pc:spChg chg="add del">
          <ac:chgData name="ANIL BERKAN  TORUN" userId="f587d1dd-caaf-4a45-a9e6-d15e157960c3" providerId="ADAL" clId="{B107D793-AEBB-41B4-8F41-5B303AA094ED}" dt="2024-01-03T18:34:51.361" v="2290" actId="26606"/>
          <ac:spMkLst>
            <pc:docMk/>
            <pc:sldMk cId="1137806575" sldId="274"/>
            <ac:spMk id="76" creationId="{C7F28D52-2A5F-4D23-81AE-7CB8B591C7AF}"/>
          </ac:spMkLst>
        </pc:spChg>
        <pc:spChg chg="add del">
          <ac:chgData name="ANIL BERKAN  TORUN" userId="f587d1dd-caaf-4a45-a9e6-d15e157960c3" providerId="ADAL" clId="{B107D793-AEBB-41B4-8F41-5B303AA094ED}" dt="2024-01-03T18:34:51.361" v="2290" actId="26606"/>
          <ac:spMkLst>
            <pc:docMk/>
            <pc:sldMk cId="1137806575" sldId="274"/>
            <ac:spMk id="77" creationId="{3629484E-3792-4B3D-89AD-7C8A1ED0E0D4}"/>
          </ac:spMkLst>
        </pc:spChg>
        <pc:spChg chg="add del">
          <ac:chgData name="ANIL BERKAN  TORUN" userId="f587d1dd-caaf-4a45-a9e6-d15e157960c3" providerId="ADAL" clId="{B107D793-AEBB-41B4-8F41-5B303AA094ED}" dt="2024-01-03T18:35:01.315" v="2293" actId="26606"/>
          <ac:spMkLst>
            <pc:docMk/>
            <pc:sldMk cId="1137806575" sldId="274"/>
            <ac:spMk id="79" creationId="{9B7AD9F6-8CE7-4299-8FC6-328F4DCD3FF9}"/>
          </ac:spMkLst>
        </pc:spChg>
        <pc:spChg chg="add del">
          <ac:chgData name="ANIL BERKAN  TORUN" userId="f587d1dd-caaf-4a45-a9e6-d15e157960c3" providerId="ADAL" clId="{B107D793-AEBB-41B4-8F41-5B303AA094ED}" dt="2024-01-03T18:35:01.315" v="2293" actId="26606"/>
          <ac:spMkLst>
            <pc:docMk/>
            <pc:sldMk cId="1137806575" sldId="274"/>
            <ac:spMk id="81" creationId="{82580482-BA80-420A-8A05-C58E97F26B21}"/>
          </ac:spMkLst>
        </pc:spChg>
        <pc:spChg chg="add del">
          <ac:chgData name="ANIL BERKAN  TORUN" userId="f587d1dd-caaf-4a45-a9e6-d15e157960c3" providerId="ADAL" clId="{B107D793-AEBB-41B4-8F41-5B303AA094ED}" dt="2024-01-03T18:35:37.330" v="2300" actId="26606"/>
          <ac:spMkLst>
            <pc:docMk/>
            <pc:sldMk cId="1137806575" sldId="274"/>
            <ac:spMk id="83" creationId="{6CCA5F87-1D1E-45CB-8D83-FC7EEFAD9935}"/>
          </ac:spMkLst>
        </pc:spChg>
        <pc:spChg chg="add del">
          <ac:chgData name="ANIL BERKAN  TORUN" userId="f587d1dd-caaf-4a45-a9e6-d15e157960c3" providerId="ADAL" clId="{B107D793-AEBB-41B4-8F41-5B303AA094ED}" dt="2024-01-03T18:35:37.330" v="2300" actId="26606"/>
          <ac:spMkLst>
            <pc:docMk/>
            <pc:sldMk cId="1137806575" sldId="274"/>
            <ac:spMk id="85" creationId="{7CCFC2C6-6238-4A2F-93DE-2ADF74AF635E}"/>
          </ac:spMkLst>
        </pc:spChg>
        <pc:spChg chg="add del">
          <ac:chgData name="ANIL BERKAN  TORUN" userId="f587d1dd-caaf-4a45-a9e6-d15e157960c3" providerId="ADAL" clId="{B107D793-AEBB-41B4-8F41-5B303AA094ED}" dt="2024-01-03T18:35:37.330" v="2300" actId="26606"/>
          <ac:spMkLst>
            <pc:docMk/>
            <pc:sldMk cId="1137806575" sldId="274"/>
            <ac:spMk id="86" creationId="{AF2F604E-43BE-4DC3-B983-E071523364F8}"/>
          </ac:spMkLst>
        </pc:spChg>
        <pc:spChg chg="add del">
          <ac:chgData name="ANIL BERKAN  TORUN" userId="f587d1dd-caaf-4a45-a9e6-d15e157960c3" providerId="ADAL" clId="{B107D793-AEBB-41B4-8F41-5B303AA094ED}" dt="2024-01-03T18:35:37.330" v="2300" actId="26606"/>
          <ac:spMkLst>
            <pc:docMk/>
            <pc:sldMk cId="1137806575" sldId="274"/>
            <ac:spMk id="87" creationId="{08C9B587-E65E-4B52-B37C-ABEBB6E87928}"/>
          </ac:spMkLst>
        </pc:spChg>
        <pc:spChg chg="add del">
          <ac:chgData name="ANIL BERKAN  TORUN" userId="f587d1dd-caaf-4a45-a9e6-d15e157960c3" providerId="ADAL" clId="{B107D793-AEBB-41B4-8F41-5B303AA094ED}" dt="2024-01-03T18:35:37.314" v="2299" actId="26606"/>
          <ac:spMkLst>
            <pc:docMk/>
            <pc:sldMk cId="1137806575" sldId="274"/>
            <ac:spMk id="92" creationId="{A8384FB5-9ADC-4DDC-881B-597D56F5B15D}"/>
          </ac:spMkLst>
        </pc:spChg>
        <pc:spChg chg="add del">
          <ac:chgData name="ANIL BERKAN  TORUN" userId="f587d1dd-caaf-4a45-a9e6-d15e157960c3" providerId="ADAL" clId="{B107D793-AEBB-41B4-8F41-5B303AA094ED}" dt="2024-01-03T18:35:37.314" v="2299" actId="26606"/>
          <ac:spMkLst>
            <pc:docMk/>
            <pc:sldMk cId="1137806575" sldId="274"/>
            <ac:spMk id="94" creationId="{91E5A9A7-95C6-4F4F-B00E-C82E07FE62EF}"/>
          </ac:spMkLst>
        </pc:spChg>
        <pc:spChg chg="add del">
          <ac:chgData name="ANIL BERKAN  TORUN" userId="f587d1dd-caaf-4a45-a9e6-d15e157960c3" providerId="ADAL" clId="{B107D793-AEBB-41B4-8F41-5B303AA094ED}" dt="2024-01-03T18:35:37.314" v="2299" actId="26606"/>
          <ac:spMkLst>
            <pc:docMk/>
            <pc:sldMk cId="1137806575" sldId="274"/>
            <ac:spMk id="96" creationId="{D07DD2DE-F619-49DD-B5E7-03A290FF4ED1}"/>
          </ac:spMkLst>
        </pc:spChg>
        <pc:spChg chg="add del">
          <ac:chgData name="ANIL BERKAN  TORUN" userId="f587d1dd-caaf-4a45-a9e6-d15e157960c3" providerId="ADAL" clId="{B107D793-AEBB-41B4-8F41-5B303AA094ED}" dt="2024-01-03T18:35:37.314" v="2299" actId="26606"/>
          <ac:spMkLst>
            <pc:docMk/>
            <pc:sldMk cId="1137806575" sldId="274"/>
            <ac:spMk id="98" creationId="{85149191-5F60-4A28-AAFF-039F96B0F3EC}"/>
          </ac:spMkLst>
        </pc:spChg>
        <pc:spChg chg="add del">
          <ac:chgData name="ANIL BERKAN  TORUN" userId="f587d1dd-caaf-4a45-a9e6-d15e157960c3" providerId="ADAL" clId="{B107D793-AEBB-41B4-8F41-5B303AA094ED}" dt="2024-01-03T18:35:37.314" v="2299" actId="26606"/>
          <ac:spMkLst>
            <pc:docMk/>
            <pc:sldMk cId="1137806575" sldId="274"/>
            <ac:spMk id="100" creationId="{F8260ED5-17F7-4158-B241-D51DD4CF1B7E}"/>
          </ac:spMkLst>
        </pc:spChg>
        <pc:spChg chg="add del">
          <ac:chgData name="ANIL BERKAN  TORUN" userId="f587d1dd-caaf-4a45-a9e6-d15e157960c3" providerId="ADAL" clId="{B107D793-AEBB-41B4-8F41-5B303AA094ED}" dt="2024-01-03T18:37:00.360" v="2308" actId="26606"/>
          <ac:spMkLst>
            <pc:docMk/>
            <pc:sldMk cId="1137806575" sldId="274"/>
            <ac:spMk id="102" creationId="{0671A8AE-40A1-4631-A6B8-581AFF065482}"/>
          </ac:spMkLst>
        </pc:spChg>
        <pc:spChg chg="add del">
          <ac:chgData name="ANIL BERKAN  TORUN" userId="f587d1dd-caaf-4a45-a9e6-d15e157960c3" providerId="ADAL" clId="{B107D793-AEBB-41B4-8F41-5B303AA094ED}" dt="2024-01-03T18:37:00.360" v="2308" actId="26606"/>
          <ac:spMkLst>
            <pc:docMk/>
            <pc:sldMk cId="1137806575" sldId="274"/>
            <ac:spMk id="103" creationId="{AB58EF07-17C2-48CF-ABB0-EEF1F17CB8F0}"/>
          </ac:spMkLst>
        </pc:spChg>
        <pc:spChg chg="add del">
          <ac:chgData name="ANIL BERKAN  TORUN" userId="f587d1dd-caaf-4a45-a9e6-d15e157960c3" providerId="ADAL" clId="{B107D793-AEBB-41B4-8F41-5B303AA094ED}" dt="2024-01-03T18:37:00.360" v="2308" actId="26606"/>
          <ac:spMkLst>
            <pc:docMk/>
            <pc:sldMk cId="1137806575" sldId="274"/>
            <ac:spMk id="104" creationId="{AF2F604E-43BE-4DC3-B983-E071523364F8}"/>
          </ac:spMkLst>
        </pc:spChg>
        <pc:spChg chg="add del">
          <ac:chgData name="ANIL BERKAN  TORUN" userId="f587d1dd-caaf-4a45-a9e6-d15e157960c3" providerId="ADAL" clId="{B107D793-AEBB-41B4-8F41-5B303AA094ED}" dt="2024-01-03T18:37:00.360" v="2308" actId="26606"/>
          <ac:spMkLst>
            <pc:docMk/>
            <pc:sldMk cId="1137806575" sldId="274"/>
            <ac:spMk id="105" creationId="{08C9B587-E65E-4B52-B37C-ABEBB6E87928}"/>
          </ac:spMkLst>
        </pc:spChg>
        <pc:spChg chg="add del">
          <ac:chgData name="ANIL BERKAN  TORUN" userId="f587d1dd-caaf-4a45-a9e6-d15e157960c3" providerId="ADAL" clId="{B107D793-AEBB-41B4-8F41-5B303AA094ED}" dt="2024-01-03T18:36:59.245" v="2305" actId="26606"/>
          <ac:spMkLst>
            <pc:docMk/>
            <pc:sldMk cId="1137806575" sldId="274"/>
            <ac:spMk id="111" creationId="{E91DC736-0EF8-4F87-9146-EBF1D2EE4D3D}"/>
          </ac:spMkLst>
        </pc:spChg>
        <pc:spChg chg="add del">
          <ac:chgData name="ANIL BERKAN  TORUN" userId="f587d1dd-caaf-4a45-a9e6-d15e157960c3" providerId="ADAL" clId="{B107D793-AEBB-41B4-8F41-5B303AA094ED}" dt="2024-01-03T18:36:59.245" v="2305" actId="26606"/>
          <ac:spMkLst>
            <pc:docMk/>
            <pc:sldMk cId="1137806575" sldId="274"/>
            <ac:spMk id="113" creationId="{097CD68E-23E3-4007-8847-CD0944C4F7BE}"/>
          </ac:spMkLst>
        </pc:spChg>
        <pc:spChg chg="add del">
          <ac:chgData name="ANIL BERKAN  TORUN" userId="f587d1dd-caaf-4a45-a9e6-d15e157960c3" providerId="ADAL" clId="{B107D793-AEBB-41B4-8F41-5B303AA094ED}" dt="2024-01-03T18:36:59.245" v="2305" actId="26606"/>
          <ac:spMkLst>
            <pc:docMk/>
            <pc:sldMk cId="1137806575" sldId="274"/>
            <ac:spMk id="115" creationId="{AF2F604E-43BE-4DC3-B983-E071523364F8}"/>
          </ac:spMkLst>
        </pc:spChg>
        <pc:spChg chg="add del">
          <ac:chgData name="ANIL BERKAN  TORUN" userId="f587d1dd-caaf-4a45-a9e6-d15e157960c3" providerId="ADAL" clId="{B107D793-AEBB-41B4-8F41-5B303AA094ED}" dt="2024-01-03T18:36:59.245" v="2305" actId="26606"/>
          <ac:spMkLst>
            <pc:docMk/>
            <pc:sldMk cId="1137806575" sldId="274"/>
            <ac:spMk id="117" creationId="{08C9B587-E65E-4B52-B37C-ABEBB6E87928}"/>
          </ac:spMkLst>
        </pc:spChg>
        <pc:spChg chg="add del">
          <ac:chgData name="ANIL BERKAN  TORUN" userId="f587d1dd-caaf-4a45-a9e6-d15e157960c3" providerId="ADAL" clId="{B107D793-AEBB-41B4-8F41-5B303AA094ED}" dt="2024-01-03T18:37:00.287" v="2307" actId="26606"/>
          <ac:spMkLst>
            <pc:docMk/>
            <pc:sldMk cId="1137806575" sldId="274"/>
            <ac:spMk id="119" creationId="{C1DD1A8A-57D5-4A81-AD04-532B043C5611}"/>
          </ac:spMkLst>
        </pc:spChg>
        <pc:spChg chg="add del">
          <ac:chgData name="ANIL BERKAN  TORUN" userId="f587d1dd-caaf-4a45-a9e6-d15e157960c3" providerId="ADAL" clId="{B107D793-AEBB-41B4-8F41-5B303AA094ED}" dt="2024-01-03T18:37:00.287" v="2307" actId="26606"/>
          <ac:spMkLst>
            <pc:docMk/>
            <pc:sldMk cId="1137806575" sldId="274"/>
            <ac:spMk id="121" creationId="{007891EC-4501-44ED-A8C8-B11B6DB767AB}"/>
          </ac:spMkLst>
        </pc:spChg>
        <pc:spChg chg="add">
          <ac:chgData name="ANIL BERKAN  TORUN" userId="f587d1dd-caaf-4a45-a9e6-d15e157960c3" providerId="ADAL" clId="{B107D793-AEBB-41B4-8F41-5B303AA094ED}" dt="2024-01-03T18:37:00.360" v="2308" actId="26606"/>
          <ac:spMkLst>
            <pc:docMk/>
            <pc:sldMk cId="1137806575" sldId="274"/>
            <ac:spMk id="123" creationId="{E91DC736-0EF8-4F87-9146-EBF1D2EE4D3D}"/>
          </ac:spMkLst>
        </pc:spChg>
        <pc:spChg chg="add">
          <ac:chgData name="ANIL BERKAN  TORUN" userId="f587d1dd-caaf-4a45-a9e6-d15e157960c3" providerId="ADAL" clId="{B107D793-AEBB-41B4-8F41-5B303AA094ED}" dt="2024-01-03T18:37:00.360" v="2308" actId="26606"/>
          <ac:spMkLst>
            <pc:docMk/>
            <pc:sldMk cId="1137806575" sldId="274"/>
            <ac:spMk id="125" creationId="{097CD68E-23E3-4007-8847-CD0944C4F7BE}"/>
          </ac:spMkLst>
        </pc:spChg>
        <pc:spChg chg="add">
          <ac:chgData name="ANIL BERKAN  TORUN" userId="f587d1dd-caaf-4a45-a9e6-d15e157960c3" providerId="ADAL" clId="{B107D793-AEBB-41B4-8F41-5B303AA094ED}" dt="2024-01-03T18:37:00.360" v="2308" actId="26606"/>
          <ac:spMkLst>
            <pc:docMk/>
            <pc:sldMk cId="1137806575" sldId="274"/>
            <ac:spMk id="126" creationId="{AF2F604E-43BE-4DC3-B983-E071523364F8}"/>
          </ac:spMkLst>
        </pc:spChg>
        <pc:spChg chg="add">
          <ac:chgData name="ANIL BERKAN  TORUN" userId="f587d1dd-caaf-4a45-a9e6-d15e157960c3" providerId="ADAL" clId="{B107D793-AEBB-41B4-8F41-5B303AA094ED}" dt="2024-01-03T18:37:00.360" v="2308" actId="26606"/>
          <ac:spMkLst>
            <pc:docMk/>
            <pc:sldMk cId="1137806575" sldId="274"/>
            <ac:spMk id="127" creationId="{08C9B587-E65E-4B52-B37C-ABEBB6E87928}"/>
          </ac:spMkLst>
        </pc:spChg>
        <pc:picChg chg="add del">
          <ac:chgData name="ANIL BERKAN  TORUN" userId="f587d1dd-caaf-4a45-a9e6-d15e157960c3" providerId="ADAL" clId="{B107D793-AEBB-41B4-8F41-5B303AA094ED}" dt="2024-01-03T18:33:07.194" v="2254" actId="26606"/>
          <ac:picMkLst>
            <pc:docMk/>
            <pc:sldMk cId="1137806575" sldId="274"/>
            <ac:picMk id="4" creationId="{2FF33F16-F72E-2E9A-84A4-2A5544C4DF41}"/>
          </ac:picMkLst>
        </pc:picChg>
        <pc:picChg chg="add del">
          <ac:chgData name="ANIL BERKAN  TORUN" userId="f587d1dd-caaf-4a45-a9e6-d15e157960c3" providerId="ADAL" clId="{B107D793-AEBB-41B4-8F41-5B303AA094ED}" dt="2024-01-03T18:33:59.494" v="2271" actId="26606"/>
          <ac:picMkLst>
            <pc:docMk/>
            <pc:sldMk cId="1137806575" sldId="274"/>
            <ac:picMk id="11" creationId="{3B76122D-2A94-D71E-6999-6952BCCDD5B6}"/>
          </ac:picMkLst>
        </pc:picChg>
        <pc:picChg chg="add del">
          <ac:chgData name="ANIL BERKAN  TORUN" userId="f587d1dd-caaf-4a45-a9e6-d15e157960c3" providerId="ADAL" clId="{B107D793-AEBB-41B4-8F41-5B303AA094ED}" dt="2024-01-03T18:33:39.340" v="2257" actId="26606"/>
          <ac:picMkLst>
            <pc:docMk/>
            <pc:sldMk cId="1137806575" sldId="274"/>
            <ac:picMk id="15" creationId="{E806E999-F405-B993-DF82-DD23EE149CAC}"/>
          </ac:picMkLst>
        </pc:picChg>
        <pc:picChg chg="add del">
          <ac:chgData name="ANIL BERKAN  TORUN" userId="f587d1dd-caaf-4a45-a9e6-d15e157960c3" providerId="ADAL" clId="{B107D793-AEBB-41B4-8F41-5B303AA094ED}" dt="2024-01-03T18:33:45.035" v="2260" actId="26606"/>
          <ac:picMkLst>
            <pc:docMk/>
            <pc:sldMk cId="1137806575" sldId="274"/>
            <ac:picMk id="18" creationId="{3B76122D-2A94-D71E-6999-6952BCCDD5B6}"/>
          </ac:picMkLst>
        </pc:picChg>
        <pc:picChg chg="add del">
          <ac:chgData name="ANIL BERKAN  TORUN" userId="f587d1dd-caaf-4a45-a9e6-d15e157960c3" providerId="ADAL" clId="{B107D793-AEBB-41B4-8F41-5B303AA094ED}" dt="2024-01-03T18:33:45.720" v="2263" actId="26606"/>
          <ac:picMkLst>
            <pc:docMk/>
            <pc:sldMk cId="1137806575" sldId="274"/>
            <ac:picMk id="26" creationId="{E806E999-F405-B993-DF82-DD23EE149CAC}"/>
          </ac:picMkLst>
        </pc:picChg>
        <pc:picChg chg="add del">
          <ac:chgData name="ANIL BERKAN  TORUN" userId="f587d1dd-caaf-4a45-a9e6-d15e157960c3" providerId="ADAL" clId="{B107D793-AEBB-41B4-8F41-5B303AA094ED}" dt="2024-01-03T18:33:48.495" v="2266" actId="26606"/>
          <ac:picMkLst>
            <pc:docMk/>
            <pc:sldMk cId="1137806575" sldId="274"/>
            <ac:picMk id="31" creationId="{3B76122D-2A94-D71E-6999-6952BCCDD5B6}"/>
          </ac:picMkLst>
        </pc:picChg>
        <pc:picChg chg="add del mod">
          <ac:chgData name="ANIL BERKAN  TORUN" userId="f587d1dd-caaf-4a45-a9e6-d15e157960c3" providerId="ADAL" clId="{B107D793-AEBB-41B4-8F41-5B303AA094ED}" dt="2024-01-03T18:34:09.296" v="2275" actId="26606"/>
          <ac:picMkLst>
            <pc:docMk/>
            <pc:sldMk cId="1137806575" sldId="274"/>
            <ac:picMk id="41" creationId="{2FF33F16-F72E-2E9A-84A4-2A5544C4DF41}"/>
          </ac:picMkLst>
        </pc:picChg>
        <pc:picChg chg="add del">
          <ac:chgData name="ANIL BERKAN  TORUN" userId="f587d1dd-caaf-4a45-a9e6-d15e157960c3" providerId="ADAL" clId="{B107D793-AEBB-41B4-8F41-5B303AA094ED}" dt="2024-01-03T18:34:32.053" v="2278" actId="26606"/>
          <ac:picMkLst>
            <pc:docMk/>
            <pc:sldMk cId="1137806575" sldId="274"/>
            <ac:picMk id="45" creationId="{40D09AA1-5D15-51A0-C121-A713484EBC77}"/>
          </ac:picMkLst>
        </pc:picChg>
        <pc:picChg chg="add del">
          <ac:chgData name="ANIL BERKAN  TORUN" userId="f587d1dd-caaf-4a45-a9e6-d15e157960c3" providerId="ADAL" clId="{B107D793-AEBB-41B4-8F41-5B303AA094ED}" dt="2024-01-03T18:34:39.136" v="2281" actId="26606"/>
          <ac:picMkLst>
            <pc:docMk/>
            <pc:sldMk cId="1137806575" sldId="274"/>
            <ac:picMk id="49" creationId="{E806E999-F405-B993-DF82-DD23EE149CAC}"/>
          </ac:picMkLst>
        </pc:picChg>
        <pc:picChg chg="add del">
          <ac:chgData name="ANIL BERKAN  TORUN" userId="f587d1dd-caaf-4a45-a9e6-d15e157960c3" providerId="ADAL" clId="{B107D793-AEBB-41B4-8F41-5B303AA094ED}" dt="2024-01-03T18:34:46.926" v="2284" actId="26606"/>
          <ac:picMkLst>
            <pc:docMk/>
            <pc:sldMk cId="1137806575" sldId="274"/>
            <ac:picMk id="54" creationId="{3B76122D-2A94-D71E-6999-6952BCCDD5B6}"/>
          </ac:picMkLst>
        </pc:picChg>
        <pc:picChg chg="add del">
          <ac:chgData name="ANIL BERKAN  TORUN" userId="f587d1dd-caaf-4a45-a9e6-d15e157960c3" providerId="ADAL" clId="{B107D793-AEBB-41B4-8F41-5B303AA094ED}" dt="2024-01-03T18:35:01.315" v="2293" actId="26606"/>
          <ac:picMkLst>
            <pc:docMk/>
            <pc:sldMk cId="1137806575" sldId="274"/>
            <ac:picMk id="80" creationId="{40D09AA1-5D15-51A0-C121-A713484EBC77}"/>
          </ac:picMkLst>
        </pc:picChg>
        <pc:picChg chg="add del mod ord">
          <ac:chgData name="ANIL BERKAN  TORUN" userId="f587d1dd-caaf-4a45-a9e6-d15e157960c3" providerId="ADAL" clId="{B107D793-AEBB-41B4-8F41-5B303AA094ED}" dt="2024-01-03T18:36:48.024" v="2303" actId="21"/>
          <ac:picMkLst>
            <pc:docMk/>
            <pc:sldMk cId="1137806575" sldId="274"/>
            <ac:picMk id="84" creationId="{E806E999-F405-B993-DF82-DD23EE149CAC}"/>
          </ac:picMkLst>
        </pc:picChg>
        <pc:picChg chg="add del">
          <ac:chgData name="ANIL BERKAN  TORUN" userId="f587d1dd-caaf-4a45-a9e6-d15e157960c3" providerId="ADAL" clId="{B107D793-AEBB-41B4-8F41-5B303AA094ED}" dt="2024-01-03T18:36:59.245" v="2305" actId="26606"/>
          <ac:picMkLst>
            <pc:docMk/>
            <pc:sldMk cId="1137806575" sldId="274"/>
            <ac:picMk id="107" creationId="{F6834969-FCD7-61A1-7F8E-699FD27E790B}"/>
          </ac:picMkLst>
        </pc:picChg>
        <pc:picChg chg="add del">
          <ac:chgData name="ANIL BERKAN  TORUN" userId="f587d1dd-caaf-4a45-a9e6-d15e157960c3" providerId="ADAL" clId="{B107D793-AEBB-41B4-8F41-5B303AA094ED}" dt="2024-01-03T18:37:00.287" v="2307" actId="26606"/>
          <ac:picMkLst>
            <pc:docMk/>
            <pc:sldMk cId="1137806575" sldId="274"/>
            <ac:picMk id="120" creationId="{AC3AED47-5E9D-A62D-206A-1CAB4DC2588D}"/>
          </ac:picMkLst>
        </pc:picChg>
        <pc:picChg chg="add">
          <ac:chgData name="ANIL BERKAN  TORUN" userId="f587d1dd-caaf-4a45-a9e6-d15e157960c3" providerId="ADAL" clId="{B107D793-AEBB-41B4-8F41-5B303AA094ED}" dt="2024-01-03T18:37:00.360" v="2308" actId="26606"/>
          <ac:picMkLst>
            <pc:docMk/>
            <pc:sldMk cId="1137806575" sldId="274"/>
            <ac:picMk id="124" creationId="{F6834969-FCD7-61A1-7F8E-699FD27E790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0EB0B6-5848-4F8D-BD56-2EC7838B7E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4CA7D49-4256-438B-B26B-0E24F82FCB4E}">
      <dgm:prSet/>
      <dgm:spPr/>
      <dgm:t>
        <a:bodyPr/>
        <a:lstStyle/>
        <a:p>
          <a:pPr>
            <a:lnSpc>
              <a:spcPct val="100000"/>
            </a:lnSpc>
          </a:pPr>
          <a:r>
            <a:rPr lang="tr-TR" i="0"/>
            <a:t>NumPy, bilimsel hesaplamalar için kullanılan bir Python kütüphanesidir. Dizi ve matris işlemleri için hızlı ve etkili bir araçtır. Özellikle matematiksel hesaplamalar ve veri manipülasyonu için yaygın olarak kullanılır. </a:t>
          </a:r>
          <a:endParaRPr lang="en-US"/>
        </a:p>
      </dgm:t>
    </dgm:pt>
    <dgm:pt modelId="{8ED6CEE7-2B8C-4937-96DE-1C84900D2D01}" type="parTrans" cxnId="{AB2C79C2-E221-4E83-B598-72F5AE29D877}">
      <dgm:prSet/>
      <dgm:spPr/>
      <dgm:t>
        <a:bodyPr/>
        <a:lstStyle/>
        <a:p>
          <a:endParaRPr lang="en-US"/>
        </a:p>
      </dgm:t>
    </dgm:pt>
    <dgm:pt modelId="{6D49309D-6EF7-4BA6-B4B8-DB6FA531D899}" type="sibTrans" cxnId="{AB2C79C2-E221-4E83-B598-72F5AE29D877}">
      <dgm:prSet/>
      <dgm:spPr/>
      <dgm:t>
        <a:bodyPr/>
        <a:lstStyle/>
        <a:p>
          <a:endParaRPr lang="en-US"/>
        </a:p>
      </dgm:t>
    </dgm:pt>
    <dgm:pt modelId="{86AF981A-D0A3-4ED2-A9E0-CDB33775A902}">
      <dgm:prSet/>
      <dgm:spPr/>
      <dgm:t>
        <a:bodyPr/>
        <a:lstStyle/>
        <a:p>
          <a:pPr>
            <a:lnSpc>
              <a:spcPct val="100000"/>
            </a:lnSpc>
          </a:pPr>
          <a:r>
            <a:rPr lang="tr-TR" b="0" i="0"/>
            <a:t>Pandas, veri analizi ve manipülasyonu için kullanılan bir Python kütüphanesidir.</a:t>
          </a:r>
          <a:endParaRPr lang="en-US"/>
        </a:p>
      </dgm:t>
    </dgm:pt>
    <dgm:pt modelId="{B6DCDABC-BD44-4B6A-A6CF-39ABDB90B1EF}" type="parTrans" cxnId="{C334EE02-C08B-4A32-9609-A1046B4C46DD}">
      <dgm:prSet/>
      <dgm:spPr/>
      <dgm:t>
        <a:bodyPr/>
        <a:lstStyle/>
        <a:p>
          <a:endParaRPr lang="en-US"/>
        </a:p>
      </dgm:t>
    </dgm:pt>
    <dgm:pt modelId="{7ABFA9C3-A081-4F63-AC70-BC7AD185A0F7}" type="sibTrans" cxnId="{C334EE02-C08B-4A32-9609-A1046B4C46DD}">
      <dgm:prSet/>
      <dgm:spPr/>
      <dgm:t>
        <a:bodyPr/>
        <a:lstStyle/>
        <a:p>
          <a:endParaRPr lang="en-US"/>
        </a:p>
      </dgm:t>
    </dgm:pt>
    <dgm:pt modelId="{9C136E70-2E85-4533-859A-485AFA608BF4}">
      <dgm:prSet/>
      <dgm:spPr/>
      <dgm:t>
        <a:bodyPr/>
        <a:lstStyle/>
        <a:p>
          <a:pPr>
            <a:lnSpc>
              <a:spcPct val="100000"/>
            </a:lnSpc>
          </a:pPr>
          <a:r>
            <a:rPr lang="tr-TR" b="0" i="0"/>
            <a:t>scikit-learn, makine öğrenimi için kullanılan bir Python kütüphanesidir. Veri setlerini bölme, özellik mühendisliği, model seçimi, eğitim, tahmin gibi birçok temel makine öğrenimi görevini destekler.</a:t>
          </a:r>
          <a:endParaRPr lang="en-US"/>
        </a:p>
      </dgm:t>
    </dgm:pt>
    <dgm:pt modelId="{A4227A01-AE48-47FF-A761-BBCF30382390}" type="parTrans" cxnId="{53A5F978-FA32-4BFD-87BF-E1AA5789E7A2}">
      <dgm:prSet/>
      <dgm:spPr/>
      <dgm:t>
        <a:bodyPr/>
        <a:lstStyle/>
        <a:p>
          <a:endParaRPr lang="en-US"/>
        </a:p>
      </dgm:t>
    </dgm:pt>
    <dgm:pt modelId="{11189044-603D-444C-9140-831A86D7F8AD}" type="sibTrans" cxnId="{53A5F978-FA32-4BFD-87BF-E1AA5789E7A2}">
      <dgm:prSet/>
      <dgm:spPr/>
      <dgm:t>
        <a:bodyPr/>
        <a:lstStyle/>
        <a:p>
          <a:endParaRPr lang="en-US"/>
        </a:p>
      </dgm:t>
    </dgm:pt>
    <dgm:pt modelId="{FA15D74C-2343-46E0-9C91-07839DD65D45}">
      <dgm:prSet/>
      <dgm:spPr/>
      <dgm:t>
        <a:bodyPr/>
        <a:lstStyle/>
        <a:p>
          <a:pPr>
            <a:lnSpc>
              <a:spcPct val="100000"/>
            </a:lnSpc>
          </a:pPr>
          <a:r>
            <a:rPr lang="tr-TR" b="0" i="0"/>
            <a:t>TensorFlow, açık kaynaklı bir makine öğrenimi kütüphanesidir. Derin öğrenme modelleri oluşturmak ve eğitmek için kullanılır. Keras, TensorFlow içinde entegre edilmiş bir yüksek seviye API'dir ve model oluşturmayı daha basitleştirir.Ekran Kartından dolayı Tensorflow CPU tercih edilmiştir.</a:t>
          </a:r>
          <a:endParaRPr lang="en-US"/>
        </a:p>
      </dgm:t>
    </dgm:pt>
    <dgm:pt modelId="{8687B288-30A3-4A2A-9155-53AC3DE6822D}" type="parTrans" cxnId="{DB6BF221-21F9-41F2-9AAD-2A063058B100}">
      <dgm:prSet/>
      <dgm:spPr/>
      <dgm:t>
        <a:bodyPr/>
        <a:lstStyle/>
        <a:p>
          <a:endParaRPr lang="en-US"/>
        </a:p>
      </dgm:t>
    </dgm:pt>
    <dgm:pt modelId="{30357F2D-26E3-4E20-8A1D-E08878A14983}" type="sibTrans" cxnId="{DB6BF221-21F9-41F2-9AAD-2A063058B100}">
      <dgm:prSet/>
      <dgm:spPr/>
      <dgm:t>
        <a:bodyPr/>
        <a:lstStyle/>
        <a:p>
          <a:endParaRPr lang="en-US"/>
        </a:p>
      </dgm:t>
    </dgm:pt>
    <dgm:pt modelId="{77D8D977-D610-49A6-A34B-BF8E09BA6368}">
      <dgm:prSet/>
      <dgm:spPr/>
      <dgm:t>
        <a:bodyPr/>
        <a:lstStyle/>
        <a:p>
          <a:pPr>
            <a:lnSpc>
              <a:spcPct val="100000"/>
            </a:lnSpc>
          </a:pPr>
          <a:r>
            <a:rPr lang="tr-TR" b="0" i="0"/>
            <a:t>Keras, neredeyse her tür derin öğrenme modelini tanımlamak ve eğitmek için uygun bir yol sağlayan </a:t>
          </a:r>
          <a:r>
            <a:rPr lang="tr-TR" b="1" i="0"/>
            <a:t>Python</a:t>
          </a:r>
          <a:r>
            <a:rPr lang="tr-TR" b="0" i="0"/>
            <a:t> için bir derin öğrenme kütüphanesidir.Tensorflow üzerinde Çalışır.</a:t>
          </a:r>
          <a:br>
            <a:rPr lang="tr-TR"/>
          </a:br>
          <a:endParaRPr lang="en-US"/>
        </a:p>
      </dgm:t>
    </dgm:pt>
    <dgm:pt modelId="{8BFF3388-C3D3-4299-A372-88F9008E75FA}" type="parTrans" cxnId="{24A40807-1382-4061-878A-6EA53494B16C}">
      <dgm:prSet/>
      <dgm:spPr/>
      <dgm:t>
        <a:bodyPr/>
        <a:lstStyle/>
        <a:p>
          <a:endParaRPr lang="en-US"/>
        </a:p>
      </dgm:t>
    </dgm:pt>
    <dgm:pt modelId="{1CA2AC2D-AD92-46FE-BF47-FBAB929544B5}" type="sibTrans" cxnId="{24A40807-1382-4061-878A-6EA53494B16C}">
      <dgm:prSet/>
      <dgm:spPr/>
      <dgm:t>
        <a:bodyPr/>
        <a:lstStyle/>
        <a:p>
          <a:endParaRPr lang="en-US"/>
        </a:p>
      </dgm:t>
    </dgm:pt>
    <dgm:pt modelId="{7F2DA76A-7F49-41AC-A6E3-946144E144B2}" type="pres">
      <dgm:prSet presAssocID="{480EB0B6-5848-4F8D-BD56-2EC7838B7E56}" presName="root" presStyleCnt="0">
        <dgm:presLayoutVars>
          <dgm:dir/>
          <dgm:resizeHandles val="exact"/>
        </dgm:presLayoutVars>
      </dgm:prSet>
      <dgm:spPr/>
    </dgm:pt>
    <dgm:pt modelId="{BA1AE2A5-D946-441B-9E74-E6852AE4B459}" type="pres">
      <dgm:prSet presAssocID="{24CA7D49-4256-438B-B26B-0E24F82FCB4E}" presName="compNode" presStyleCnt="0"/>
      <dgm:spPr/>
    </dgm:pt>
    <dgm:pt modelId="{AD87B235-8C9F-4748-B045-D15E222C253A}" type="pres">
      <dgm:prSet presAssocID="{24CA7D49-4256-438B-B26B-0E24F82FCB4E}" presName="bgRect" presStyleLbl="bgShp" presStyleIdx="0" presStyleCnt="5"/>
      <dgm:spPr/>
    </dgm:pt>
    <dgm:pt modelId="{EA8BCBCD-B9EF-4001-840E-A9CD854B9362}" type="pres">
      <dgm:prSet presAssocID="{24CA7D49-4256-438B-B26B-0E24F82FCB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şlemci"/>
        </a:ext>
      </dgm:extLst>
    </dgm:pt>
    <dgm:pt modelId="{6114E32D-8EB5-462C-98AC-712ADBCA5F87}" type="pres">
      <dgm:prSet presAssocID="{24CA7D49-4256-438B-B26B-0E24F82FCB4E}" presName="spaceRect" presStyleCnt="0"/>
      <dgm:spPr/>
    </dgm:pt>
    <dgm:pt modelId="{351FAC9F-32BA-47EC-933B-4247B570AFA0}" type="pres">
      <dgm:prSet presAssocID="{24CA7D49-4256-438B-B26B-0E24F82FCB4E}" presName="parTx" presStyleLbl="revTx" presStyleIdx="0" presStyleCnt="5">
        <dgm:presLayoutVars>
          <dgm:chMax val="0"/>
          <dgm:chPref val="0"/>
        </dgm:presLayoutVars>
      </dgm:prSet>
      <dgm:spPr/>
    </dgm:pt>
    <dgm:pt modelId="{86E21C83-82AF-4426-A124-EB79BE0EA340}" type="pres">
      <dgm:prSet presAssocID="{6D49309D-6EF7-4BA6-B4B8-DB6FA531D899}" presName="sibTrans" presStyleCnt="0"/>
      <dgm:spPr/>
    </dgm:pt>
    <dgm:pt modelId="{BA53BC15-C08C-46E6-A261-578E26379892}" type="pres">
      <dgm:prSet presAssocID="{86AF981A-D0A3-4ED2-A9E0-CDB33775A902}" presName="compNode" presStyleCnt="0"/>
      <dgm:spPr/>
    </dgm:pt>
    <dgm:pt modelId="{854E8594-6287-4C50-B621-8D9F9F5EE284}" type="pres">
      <dgm:prSet presAssocID="{86AF981A-D0A3-4ED2-A9E0-CDB33775A902}" presName="bgRect" presStyleLbl="bgShp" presStyleIdx="1" presStyleCnt="5"/>
      <dgm:spPr/>
    </dgm:pt>
    <dgm:pt modelId="{DEF645D2-4594-47C6-B1B2-AA25B2FC2D54}" type="pres">
      <dgm:prSet presAssocID="{86AF981A-D0A3-4ED2-A9E0-CDB33775A9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35DB45AC-2584-446E-AD7B-54FDCA584EB3}" type="pres">
      <dgm:prSet presAssocID="{86AF981A-D0A3-4ED2-A9E0-CDB33775A902}" presName="spaceRect" presStyleCnt="0"/>
      <dgm:spPr/>
    </dgm:pt>
    <dgm:pt modelId="{FB6CA463-0D29-46B6-9154-8A10F8B1D337}" type="pres">
      <dgm:prSet presAssocID="{86AF981A-D0A3-4ED2-A9E0-CDB33775A902}" presName="parTx" presStyleLbl="revTx" presStyleIdx="1" presStyleCnt="5">
        <dgm:presLayoutVars>
          <dgm:chMax val="0"/>
          <dgm:chPref val="0"/>
        </dgm:presLayoutVars>
      </dgm:prSet>
      <dgm:spPr/>
    </dgm:pt>
    <dgm:pt modelId="{80532262-B667-4961-8CED-79EDFC821B6C}" type="pres">
      <dgm:prSet presAssocID="{7ABFA9C3-A081-4F63-AC70-BC7AD185A0F7}" presName="sibTrans" presStyleCnt="0"/>
      <dgm:spPr/>
    </dgm:pt>
    <dgm:pt modelId="{9E510D40-1BDC-4F1E-8ED1-6F231B1C82C6}" type="pres">
      <dgm:prSet presAssocID="{9C136E70-2E85-4533-859A-485AFA608BF4}" presName="compNode" presStyleCnt="0"/>
      <dgm:spPr/>
    </dgm:pt>
    <dgm:pt modelId="{8835754E-F433-474D-9F03-9A2F1A906547}" type="pres">
      <dgm:prSet presAssocID="{9C136E70-2E85-4533-859A-485AFA608BF4}" presName="bgRect" presStyleLbl="bgShp" presStyleIdx="2" presStyleCnt="5"/>
      <dgm:spPr/>
    </dgm:pt>
    <dgm:pt modelId="{EA590005-615A-441C-AA4F-7446C02E51AE}" type="pres">
      <dgm:prSet presAssocID="{9C136E70-2E85-4533-859A-485AFA608B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kskavatör"/>
        </a:ext>
      </dgm:extLst>
    </dgm:pt>
    <dgm:pt modelId="{A9EC8D84-B5C2-47FB-9C4F-F927932AE663}" type="pres">
      <dgm:prSet presAssocID="{9C136E70-2E85-4533-859A-485AFA608BF4}" presName="spaceRect" presStyleCnt="0"/>
      <dgm:spPr/>
    </dgm:pt>
    <dgm:pt modelId="{819C64B3-2863-4AA4-962C-154D7E1F7B24}" type="pres">
      <dgm:prSet presAssocID="{9C136E70-2E85-4533-859A-485AFA608BF4}" presName="parTx" presStyleLbl="revTx" presStyleIdx="2" presStyleCnt="5">
        <dgm:presLayoutVars>
          <dgm:chMax val="0"/>
          <dgm:chPref val="0"/>
        </dgm:presLayoutVars>
      </dgm:prSet>
      <dgm:spPr/>
    </dgm:pt>
    <dgm:pt modelId="{1F5E2A0A-ED74-49E9-8C08-26C3793B14EB}" type="pres">
      <dgm:prSet presAssocID="{11189044-603D-444C-9140-831A86D7F8AD}" presName="sibTrans" presStyleCnt="0"/>
      <dgm:spPr/>
    </dgm:pt>
    <dgm:pt modelId="{384B266E-F329-4851-ABB3-D2313E2802FE}" type="pres">
      <dgm:prSet presAssocID="{FA15D74C-2343-46E0-9C91-07839DD65D45}" presName="compNode" presStyleCnt="0"/>
      <dgm:spPr/>
    </dgm:pt>
    <dgm:pt modelId="{072E70AD-AD19-494E-B463-7165E72C08A9}" type="pres">
      <dgm:prSet presAssocID="{FA15D74C-2343-46E0-9C91-07839DD65D45}" presName="bgRect" presStyleLbl="bgShp" presStyleIdx="3" presStyleCnt="5"/>
      <dgm:spPr/>
    </dgm:pt>
    <dgm:pt modelId="{0FC85819-E909-4442-B6B6-D0E65682923E}" type="pres">
      <dgm:prSet presAssocID="{FA15D74C-2343-46E0-9C91-07839DD65D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dozer"/>
        </a:ext>
      </dgm:extLst>
    </dgm:pt>
    <dgm:pt modelId="{56DCD73F-10C5-4BBD-8DBC-0D5E58975F84}" type="pres">
      <dgm:prSet presAssocID="{FA15D74C-2343-46E0-9C91-07839DD65D45}" presName="spaceRect" presStyleCnt="0"/>
      <dgm:spPr/>
    </dgm:pt>
    <dgm:pt modelId="{037A57AB-63FB-4D9A-B24E-D7199ED7A99A}" type="pres">
      <dgm:prSet presAssocID="{FA15D74C-2343-46E0-9C91-07839DD65D45}" presName="parTx" presStyleLbl="revTx" presStyleIdx="3" presStyleCnt="5">
        <dgm:presLayoutVars>
          <dgm:chMax val="0"/>
          <dgm:chPref val="0"/>
        </dgm:presLayoutVars>
      </dgm:prSet>
      <dgm:spPr/>
    </dgm:pt>
    <dgm:pt modelId="{FC2F76D3-3FB8-4A54-9D3D-1114DBC5CB83}" type="pres">
      <dgm:prSet presAssocID="{30357F2D-26E3-4E20-8A1D-E08878A14983}" presName="sibTrans" presStyleCnt="0"/>
      <dgm:spPr/>
    </dgm:pt>
    <dgm:pt modelId="{587482DB-6946-4F13-8062-8E3C3BFF06D9}" type="pres">
      <dgm:prSet presAssocID="{77D8D977-D610-49A6-A34B-BF8E09BA6368}" presName="compNode" presStyleCnt="0"/>
      <dgm:spPr/>
    </dgm:pt>
    <dgm:pt modelId="{76FC4EA9-0640-4097-9A80-23B4DBC05A7C}" type="pres">
      <dgm:prSet presAssocID="{77D8D977-D610-49A6-A34B-BF8E09BA6368}" presName="bgRect" presStyleLbl="bgShp" presStyleIdx="4" presStyleCnt="5"/>
      <dgm:spPr/>
    </dgm:pt>
    <dgm:pt modelId="{B0E395B1-11F5-46A5-8C48-4BF7F5CE18D4}" type="pres">
      <dgm:prSet presAssocID="{77D8D977-D610-49A6-A34B-BF8E09BA63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nay işareti"/>
        </a:ext>
      </dgm:extLst>
    </dgm:pt>
    <dgm:pt modelId="{E47CBC89-AC46-431D-BB36-1F0B136BAD5A}" type="pres">
      <dgm:prSet presAssocID="{77D8D977-D610-49A6-A34B-BF8E09BA6368}" presName="spaceRect" presStyleCnt="0"/>
      <dgm:spPr/>
    </dgm:pt>
    <dgm:pt modelId="{1F6A8FE4-8CF0-412E-94AF-362FEE94E766}" type="pres">
      <dgm:prSet presAssocID="{77D8D977-D610-49A6-A34B-BF8E09BA6368}" presName="parTx" presStyleLbl="revTx" presStyleIdx="4" presStyleCnt="5">
        <dgm:presLayoutVars>
          <dgm:chMax val="0"/>
          <dgm:chPref val="0"/>
        </dgm:presLayoutVars>
      </dgm:prSet>
      <dgm:spPr/>
    </dgm:pt>
  </dgm:ptLst>
  <dgm:cxnLst>
    <dgm:cxn modelId="{C334EE02-C08B-4A32-9609-A1046B4C46DD}" srcId="{480EB0B6-5848-4F8D-BD56-2EC7838B7E56}" destId="{86AF981A-D0A3-4ED2-A9E0-CDB33775A902}" srcOrd="1" destOrd="0" parTransId="{B6DCDABC-BD44-4B6A-A6CF-39ABDB90B1EF}" sibTransId="{7ABFA9C3-A081-4F63-AC70-BC7AD185A0F7}"/>
    <dgm:cxn modelId="{24A40807-1382-4061-878A-6EA53494B16C}" srcId="{480EB0B6-5848-4F8D-BD56-2EC7838B7E56}" destId="{77D8D977-D610-49A6-A34B-BF8E09BA6368}" srcOrd="4" destOrd="0" parTransId="{8BFF3388-C3D3-4299-A372-88F9008E75FA}" sibTransId="{1CA2AC2D-AD92-46FE-BF47-FBAB929544B5}"/>
    <dgm:cxn modelId="{16C5C208-2882-418C-BBBD-641C4D3C92E3}" type="presOf" srcId="{77D8D977-D610-49A6-A34B-BF8E09BA6368}" destId="{1F6A8FE4-8CF0-412E-94AF-362FEE94E766}" srcOrd="0" destOrd="0" presId="urn:microsoft.com/office/officeart/2018/2/layout/IconVerticalSolidList"/>
    <dgm:cxn modelId="{DB6BF221-21F9-41F2-9AAD-2A063058B100}" srcId="{480EB0B6-5848-4F8D-BD56-2EC7838B7E56}" destId="{FA15D74C-2343-46E0-9C91-07839DD65D45}" srcOrd="3" destOrd="0" parTransId="{8687B288-30A3-4A2A-9155-53AC3DE6822D}" sibTransId="{30357F2D-26E3-4E20-8A1D-E08878A14983}"/>
    <dgm:cxn modelId="{890F303B-0295-4857-9ECE-174A34A5F579}" type="presOf" srcId="{9C136E70-2E85-4533-859A-485AFA608BF4}" destId="{819C64B3-2863-4AA4-962C-154D7E1F7B24}" srcOrd="0" destOrd="0" presId="urn:microsoft.com/office/officeart/2018/2/layout/IconVerticalSolidList"/>
    <dgm:cxn modelId="{355BFA6C-FFE6-4079-BFDB-3E58A1AEEE19}" type="presOf" srcId="{86AF981A-D0A3-4ED2-A9E0-CDB33775A902}" destId="{FB6CA463-0D29-46B6-9154-8A10F8B1D337}" srcOrd="0" destOrd="0" presId="urn:microsoft.com/office/officeart/2018/2/layout/IconVerticalSolidList"/>
    <dgm:cxn modelId="{53A5F978-FA32-4BFD-87BF-E1AA5789E7A2}" srcId="{480EB0B6-5848-4F8D-BD56-2EC7838B7E56}" destId="{9C136E70-2E85-4533-859A-485AFA608BF4}" srcOrd="2" destOrd="0" parTransId="{A4227A01-AE48-47FF-A761-BBCF30382390}" sibTransId="{11189044-603D-444C-9140-831A86D7F8AD}"/>
    <dgm:cxn modelId="{8A83167C-2FA6-4360-8072-F3E8C5D9B1E8}" type="presOf" srcId="{480EB0B6-5848-4F8D-BD56-2EC7838B7E56}" destId="{7F2DA76A-7F49-41AC-A6E3-946144E144B2}" srcOrd="0" destOrd="0" presId="urn:microsoft.com/office/officeart/2018/2/layout/IconVerticalSolidList"/>
    <dgm:cxn modelId="{AB2C79C2-E221-4E83-B598-72F5AE29D877}" srcId="{480EB0B6-5848-4F8D-BD56-2EC7838B7E56}" destId="{24CA7D49-4256-438B-B26B-0E24F82FCB4E}" srcOrd="0" destOrd="0" parTransId="{8ED6CEE7-2B8C-4937-96DE-1C84900D2D01}" sibTransId="{6D49309D-6EF7-4BA6-B4B8-DB6FA531D899}"/>
    <dgm:cxn modelId="{2FCAC0CF-4891-4DBF-904A-DDD8DFAE3C54}" type="presOf" srcId="{FA15D74C-2343-46E0-9C91-07839DD65D45}" destId="{037A57AB-63FB-4D9A-B24E-D7199ED7A99A}" srcOrd="0" destOrd="0" presId="urn:microsoft.com/office/officeart/2018/2/layout/IconVerticalSolidList"/>
    <dgm:cxn modelId="{9BAA49DA-49D1-4114-8A2C-075DB179D818}" type="presOf" srcId="{24CA7D49-4256-438B-B26B-0E24F82FCB4E}" destId="{351FAC9F-32BA-47EC-933B-4247B570AFA0}" srcOrd="0" destOrd="0" presId="urn:microsoft.com/office/officeart/2018/2/layout/IconVerticalSolidList"/>
    <dgm:cxn modelId="{9C10D91D-C6E6-4D5C-80BB-BB02724C9EC1}" type="presParOf" srcId="{7F2DA76A-7F49-41AC-A6E3-946144E144B2}" destId="{BA1AE2A5-D946-441B-9E74-E6852AE4B459}" srcOrd="0" destOrd="0" presId="urn:microsoft.com/office/officeart/2018/2/layout/IconVerticalSolidList"/>
    <dgm:cxn modelId="{1E902AEA-CDC5-4BEF-9F76-D157897E10FC}" type="presParOf" srcId="{BA1AE2A5-D946-441B-9E74-E6852AE4B459}" destId="{AD87B235-8C9F-4748-B045-D15E222C253A}" srcOrd="0" destOrd="0" presId="urn:microsoft.com/office/officeart/2018/2/layout/IconVerticalSolidList"/>
    <dgm:cxn modelId="{111F9468-F11B-4C2B-87ED-EE06F1375DB2}" type="presParOf" srcId="{BA1AE2A5-D946-441B-9E74-E6852AE4B459}" destId="{EA8BCBCD-B9EF-4001-840E-A9CD854B9362}" srcOrd="1" destOrd="0" presId="urn:microsoft.com/office/officeart/2018/2/layout/IconVerticalSolidList"/>
    <dgm:cxn modelId="{CA55B542-70EC-427F-AE85-19926A5F23C6}" type="presParOf" srcId="{BA1AE2A5-D946-441B-9E74-E6852AE4B459}" destId="{6114E32D-8EB5-462C-98AC-712ADBCA5F87}" srcOrd="2" destOrd="0" presId="urn:microsoft.com/office/officeart/2018/2/layout/IconVerticalSolidList"/>
    <dgm:cxn modelId="{DDA9506F-A93D-4C59-A71D-2BFA4E2A3FA4}" type="presParOf" srcId="{BA1AE2A5-D946-441B-9E74-E6852AE4B459}" destId="{351FAC9F-32BA-47EC-933B-4247B570AFA0}" srcOrd="3" destOrd="0" presId="urn:microsoft.com/office/officeart/2018/2/layout/IconVerticalSolidList"/>
    <dgm:cxn modelId="{B37C4E17-17CD-48E7-A0E9-F3746883F58B}" type="presParOf" srcId="{7F2DA76A-7F49-41AC-A6E3-946144E144B2}" destId="{86E21C83-82AF-4426-A124-EB79BE0EA340}" srcOrd="1" destOrd="0" presId="urn:microsoft.com/office/officeart/2018/2/layout/IconVerticalSolidList"/>
    <dgm:cxn modelId="{2C7341D9-9056-415F-B0D0-211F4F14B01A}" type="presParOf" srcId="{7F2DA76A-7F49-41AC-A6E3-946144E144B2}" destId="{BA53BC15-C08C-46E6-A261-578E26379892}" srcOrd="2" destOrd="0" presId="urn:microsoft.com/office/officeart/2018/2/layout/IconVerticalSolidList"/>
    <dgm:cxn modelId="{FBC7492C-D199-47F8-96E2-E2C3E1F19730}" type="presParOf" srcId="{BA53BC15-C08C-46E6-A261-578E26379892}" destId="{854E8594-6287-4C50-B621-8D9F9F5EE284}" srcOrd="0" destOrd="0" presId="urn:microsoft.com/office/officeart/2018/2/layout/IconVerticalSolidList"/>
    <dgm:cxn modelId="{C1B22F65-4DA1-4494-8889-FBD52B6C49F6}" type="presParOf" srcId="{BA53BC15-C08C-46E6-A261-578E26379892}" destId="{DEF645D2-4594-47C6-B1B2-AA25B2FC2D54}" srcOrd="1" destOrd="0" presId="urn:microsoft.com/office/officeart/2018/2/layout/IconVerticalSolidList"/>
    <dgm:cxn modelId="{B1B62E8D-50A4-471B-883B-753A18E3032B}" type="presParOf" srcId="{BA53BC15-C08C-46E6-A261-578E26379892}" destId="{35DB45AC-2584-446E-AD7B-54FDCA584EB3}" srcOrd="2" destOrd="0" presId="urn:microsoft.com/office/officeart/2018/2/layout/IconVerticalSolidList"/>
    <dgm:cxn modelId="{B950CB08-30B1-44DA-9D41-359757BE642F}" type="presParOf" srcId="{BA53BC15-C08C-46E6-A261-578E26379892}" destId="{FB6CA463-0D29-46B6-9154-8A10F8B1D337}" srcOrd="3" destOrd="0" presId="urn:microsoft.com/office/officeart/2018/2/layout/IconVerticalSolidList"/>
    <dgm:cxn modelId="{0B2DFFFD-CFF0-447E-9E8C-44AE8A3EE98B}" type="presParOf" srcId="{7F2DA76A-7F49-41AC-A6E3-946144E144B2}" destId="{80532262-B667-4961-8CED-79EDFC821B6C}" srcOrd="3" destOrd="0" presId="urn:microsoft.com/office/officeart/2018/2/layout/IconVerticalSolidList"/>
    <dgm:cxn modelId="{5F0FEED8-A4B4-4032-AAE5-5C9026BD2CCB}" type="presParOf" srcId="{7F2DA76A-7F49-41AC-A6E3-946144E144B2}" destId="{9E510D40-1BDC-4F1E-8ED1-6F231B1C82C6}" srcOrd="4" destOrd="0" presId="urn:microsoft.com/office/officeart/2018/2/layout/IconVerticalSolidList"/>
    <dgm:cxn modelId="{C00B2582-E897-4DDC-BF1A-AFAC4737124A}" type="presParOf" srcId="{9E510D40-1BDC-4F1E-8ED1-6F231B1C82C6}" destId="{8835754E-F433-474D-9F03-9A2F1A906547}" srcOrd="0" destOrd="0" presId="urn:microsoft.com/office/officeart/2018/2/layout/IconVerticalSolidList"/>
    <dgm:cxn modelId="{2FC1AAE8-7F4D-43B6-81DE-D72790231EB9}" type="presParOf" srcId="{9E510D40-1BDC-4F1E-8ED1-6F231B1C82C6}" destId="{EA590005-615A-441C-AA4F-7446C02E51AE}" srcOrd="1" destOrd="0" presId="urn:microsoft.com/office/officeart/2018/2/layout/IconVerticalSolidList"/>
    <dgm:cxn modelId="{ED276FC6-E2F1-4A7B-8537-2B8DDA40E510}" type="presParOf" srcId="{9E510D40-1BDC-4F1E-8ED1-6F231B1C82C6}" destId="{A9EC8D84-B5C2-47FB-9C4F-F927932AE663}" srcOrd="2" destOrd="0" presId="urn:microsoft.com/office/officeart/2018/2/layout/IconVerticalSolidList"/>
    <dgm:cxn modelId="{7E9A71A6-D904-4FC2-BF1E-368607EAFE05}" type="presParOf" srcId="{9E510D40-1BDC-4F1E-8ED1-6F231B1C82C6}" destId="{819C64B3-2863-4AA4-962C-154D7E1F7B24}" srcOrd="3" destOrd="0" presId="urn:microsoft.com/office/officeart/2018/2/layout/IconVerticalSolidList"/>
    <dgm:cxn modelId="{AEF4CBEA-9043-41F3-8026-E0319BACFA5B}" type="presParOf" srcId="{7F2DA76A-7F49-41AC-A6E3-946144E144B2}" destId="{1F5E2A0A-ED74-49E9-8C08-26C3793B14EB}" srcOrd="5" destOrd="0" presId="urn:microsoft.com/office/officeart/2018/2/layout/IconVerticalSolidList"/>
    <dgm:cxn modelId="{35B0B385-8B34-474A-9DE3-43986D35C88E}" type="presParOf" srcId="{7F2DA76A-7F49-41AC-A6E3-946144E144B2}" destId="{384B266E-F329-4851-ABB3-D2313E2802FE}" srcOrd="6" destOrd="0" presId="urn:microsoft.com/office/officeart/2018/2/layout/IconVerticalSolidList"/>
    <dgm:cxn modelId="{FD74901C-44B2-48D8-B31D-623A7F052AEB}" type="presParOf" srcId="{384B266E-F329-4851-ABB3-D2313E2802FE}" destId="{072E70AD-AD19-494E-B463-7165E72C08A9}" srcOrd="0" destOrd="0" presId="urn:microsoft.com/office/officeart/2018/2/layout/IconVerticalSolidList"/>
    <dgm:cxn modelId="{C9B7F88D-4E43-4C39-AFC9-49938B38DE8B}" type="presParOf" srcId="{384B266E-F329-4851-ABB3-D2313E2802FE}" destId="{0FC85819-E909-4442-B6B6-D0E65682923E}" srcOrd="1" destOrd="0" presId="urn:microsoft.com/office/officeart/2018/2/layout/IconVerticalSolidList"/>
    <dgm:cxn modelId="{A5CD192F-BB20-469C-9D0F-C13159C8D7BA}" type="presParOf" srcId="{384B266E-F329-4851-ABB3-D2313E2802FE}" destId="{56DCD73F-10C5-4BBD-8DBC-0D5E58975F84}" srcOrd="2" destOrd="0" presId="urn:microsoft.com/office/officeart/2018/2/layout/IconVerticalSolidList"/>
    <dgm:cxn modelId="{6060F24F-5B8E-4F7B-9DAA-CDBEE603ADAC}" type="presParOf" srcId="{384B266E-F329-4851-ABB3-D2313E2802FE}" destId="{037A57AB-63FB-4D9A-B24E-D7199ED7A99A}" srcOrd="3" destOrd="0" presId="urn:microsoft.com/office/officeart/2018/2/layout/IconVerticalSolidList"/>
    <dgm:cxn modelId="{3E067B05-D0A0-4C4E-9F75-B42642862204}" type="presParOf" srcId="{7F2DA76A-7F49-41AC-A6E3-946144E144B2}" destId="{FC2F76D3-3FB8-4A54-9D3D-1114DBC5CB83}" srcOrd="7" destOrd="0" presId="urn:microsoft.com/office/officeart/2018/2/layout/IconVerticalSolidList"/>
    <dgm:cxn modelId="{098C37B1-6977-4FF3-8C7A-1A1115ABA3AC}" type="presParOf" srcId="{7F2DA76A-7F49-41AC-A6E3-946144E144B2}" destId="{587482DB-6946-4F13-8062-8E3C3BFF06D9}" srcOrd="8" destOrd="0" presId="urn:microsoft.com/office/officeart/2018/2/layout/IconVerticalSolidList"/>
    <dgm:cxn modelId="{207AB928-8C22-4D9A-8FB4-FE7E37C39E52}" type="presParOf" srcId="{587482DB-6946-4F13-8062-8E3C3BFF06D9}" destId="{76FC4EA9-0640-4097-9A80-23B4DBC05A7C}" srcOrd="0" destOrd="0" presId="urn:microsoft.com/office/officeart/2018/2/layout/IconVerticalSolidList"/>
    <dgm:cxn modelId="{F9ADD684-11CD-4723-91CF-7B8EDB007ACE}" type="presParOf" srcId="{587482DB-6946-4F13-8062-8E3C3BFF06D9}" destId="{B0E395B1-11F5-46A5-8C48-4BF7F5CE18D4}" srcOrd="1" destOrd="0" presId="urn:microsoft.com/office/officeart/2018/2/layout/IconVerticalSolidList"/>
    <dgm:cxn modelId="{3C6229D1-A547-4D16-A743-E8EF97A56734}" type="presParOf" srcId="{587482DB-6946-4F13-8062-8E3C3BFF06D9}" destId="{E47CBC89-AC46-431D-BB36-1F0B136BAD5A}" srcOrd="2" destOrd="0" presId="urn:microsoft.com/office/officeart/2018/2/layout/IconVerticalSolidList"/>
    <dgm:cxn modelId="{86A788EA-CD82-4B4A-A613-13B05F69AB8D}" type="presParOf" srcId="{587482DB-6946-4F13-8062-8E3C3BFF06D9}" destId="{1F6A8FE4-8CF0-412E-94AF-362FEE94E7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7B235-8C9F-4748-B045-D15E222C253A}">
      <dsp:nvSpPr>
        <dsp:cNvPr id="0" name=""/>
        <dsp:cNvSpPr/>
      </dsp:nvSpPr>
      <dsp:spPr>
        <a:xfrm>
          <a:off x="0" y="5520"/>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BCBCD-B9EF-4001-840E-A9CD854B9362}">
      <dsp:nvSpPr>
        <dsp:cNvPr id="0" name=""/>
        <dsp:cNvSpPr/>
      </dsp:nvSpPr>
      <dsp:spPr>
        <a:xfrm>
          <a:off x="189252" y="146287"/>
          <a:ext cx="344431" cy="344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FAC9F-32BA-47EC-933B-4247B570AFA0}">
      <dsp:nvSpPr>
        <dsp:cNvPr id="0" name=""/>
        <dsp:cNvSpPr/>
      </dsp:nvSpPr>
      <dsp:spPr>
        <a:xfrm>
          <a:off x="722937" y="5520"/>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tr-TR" sz="1400" i="0" kern="1200"/>
            <a:t>NumPy, bilimsel hesaplamalar için kullanılan bir Python kütüphanesidir. Dizi ve matris işlemleri için hızlı ve etkili bir araçtır. Özellikle matematiksel hesaplamalar ve veri manipülasyonu için yaygın olarak kullanılır. </a:t>
          </a:r>
          <a:endParaRPr lang="en-US" sz="1400" kern="1200"/>
        </a:p>
      </dsp:txBody>
      <dsp:txXfrm>
        <a:off x="722937" y="5520"/>
        <a:ext cx="9738475" cy="723382"/>
      </dsp:txXfrm>
    </dsp:sp>
    <dsp:sp modelId="{854E8594-6287-4C50-B621-8D9F9F5EE284}">
      <dsp:nvSpPr>
        <dsp:cNvPr id="0" name=""/>
        <dsp:cNvSpPr/>
      </dsp:nvSpPr>
      <dsp:spPr>
        <a:xfrm>
          <a:off x="0" y="909749"/>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645D2-4594-47C6-B1B2-AA25B2FC2D54}">
      <dsp:nvSpPr>
        <dsp:cNvPr id="0" name=""/>
        <dsp:cNvSpPr/>
      </dsp:nvSpPr>
      <dsp:spPr>
        <a:xfrm>
          <a:off x="189252" y="1050515"/>
          <a:ext cx="344431" cy="344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CA463-0D29-46B6-9154-8A10F8B1D337}">
      <dsp:nvSpPr>
        <dsp:cNvPr id="0" name=""/>
        <dsp:cNvSpPr/>
      </dsp:nvSpPr>
      <dsp:spPr>
        <a:xfrm>
          <a:off x="722937" y="909749"/>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tr-TR" sz="1400" b="0" i="0" kern="1200"/>
            <a:t>Pandas, veri analizi ve manipülasyonu için kullanılan bir Python kütüphanesidir.</a:t>
          </a:r>
          <a:endParaRPr lang="en-US" sz="1400" kern="1200"/>
        </a:p>
      </dsp:txBody>
      <dsp:txXfrm>
        <a:off x="722937" y="909749"/>
        <a:ext cx="9738475" cy="723382"/>
      </dsp:txXfrm>
    </dsp:sp>
    <dsp:sp modelId="{8835754E-F433-474D-9F03-9A2F1A906547}">
      <dsp:nvSpPr>
        <dsp:cNvPr id="0" name=""/>
        <dsp:cNvSpPr/>
      </dsp:nvSpPr>
      <dsp:spPr>
        <a:xfrm>
          <a:off x="0" y="1813977"/>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90005-615A-441C-AA4F-7446C02E51AE}">
      <dsp:nvSpPr>
        <dsp:cNvPr id="0" name=""/>
        <dsp:cNvSpPr/>
      </dsp:nvSpPr>
      <dsp:spPr>
        <a:xfrm>
          <a:off x="189252" y="1954744"/>
          <a:ext cx="344431" cy="344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C64B3-2863-4AA4-962C-154D7E1F7B24}">
      <dsp:nvSpPr>
        <dsp:cNvPr id="0" name=""/>
        <dsp:cNvSpPr/>
      </dsp:nvSpPr>
      <dsp:spPr>
        <a:xfrm>
          <a:off x="722937" y="1813977"/>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tr-TR" sz="1400" b="0" i="0" kern="1200"/>
            <a:t>scikit-learn, makine öğrenimi için kullanılan bir Python kütüphanesidir. Veri setlerini bölme, özellik mühendisliği, model seçimi, eğitim, tahmin gibi birçok temel makine öğrenimi görevini destekler.</a:t>
          </a:r>
          <a:endParaRPr lang="en-US" sz="1400" kern="1200"/>
        </a:p>
      </dsp:txBody>
      <dsp:txXfrm>
        <a:off x="722937" y="1813977"/>
        <a:ext cx="9738475" cy="723382"/>
      </dsp:txXfrm>
    </dsp:sp>
    <dsp:sp modelId="{072E70AD-AD19-494E-B463-7165E72C08A9}">
      <dsp:nvSpPr>
        <dsp:cNvPr id="0" name=""/>
        <dsp:cNvSpPr/>
      </dsp:nvSpPr>
      <dsp:spPr>
        <a:xfrm>
          <a:off x="0" y="2718206"/>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85819-E909-4442-B6B6-D0E65682923E}">
      <dsp:nvSpPr>
        <dsp:cNvPr id="0" name=""/>
        <dsp:cNvSpPr/>
      </dsp:nvSpPr>
      <dsp:spPr>
        <a:xfrm>
          <a:off x="189252" y="2858972"/>
          <a:ext cx="344431" cy="344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A57AB-63FB-4D9A-B24E-D7199ED7A99A}">
      <dsp:nvSpPr>
        <dsp:cNvPr id="0" name=""/>
        <dsp:cNvSpPr/>
      </dsp:nvSpPr>
      <dsp:spPr>
        <a:xfrm>
          <a:off x="722937" y="2718206"/>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tr-TR" sz="1400" b="0" i="0" kern="1200"/>
            <a:t>TensorFlow, açık kaynaklı bir makine öğrenimi kütüphanesidir. Derin öğrenme modelleri oluşturmak ve eğitmek için kullanılır. Keras, TensorFlow içinde entegre edilmiş bir yüksek seviye API'dir ve model oluşturmayı daha basitleştirir.Ekran Kartından dolayı Tensorflow CPU tercih edilmiştir.</a:t>
          </a:r>
          <a:endParaRPr lang="en-US" sz="1400" kern="1200"/>
        </a:p>
      </dsp:txBody>
      <dsp:txXfrm>
        <a:off x="722937" y="2718206"/>
        <a:ext cx="9738475" cy="723382"/>
      </dsp:txXfrm>
    </dsp:sp>
    <dsp:sp modelId="{76FC4EA9-0640-4097-9A80-23B4DBC05A7C}">
      <dsp:nvSpPr>
        <dsp:cNvPr id="0" name=""/>
        <dsp:cNvSpPr/>
      </dsp:nvSpPr>
      <dsp:spPr>
        <a:xfrm>
          <a:off x="0" y="3622434"/>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395B1-11F5-46A5-8C48-4BF7F5CE18D4}">
      <dsp:nvSpPr>
        <dsp:cNvPr id="0" name=""/>
        <dsp:cNvSpPr/>
      </dsp:nvSpPr>
      <dsp:spPr>
        <a:xfrm>
          <a:off x="189252" y="3763200"/>
          <a:ext cx="344431" cy="344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6A8FE4-8CF0-412E-94AF-362FEE94E766}">
      <dsp:nvSpPr>
        <dsp:cNvPr id="0" name=""/>
        <dsp:cNvSpPr/>
      </dsp:nvSpPr>
      <dsp:spPr>
        <a:xfrm>
          <a:off x="722937" y="3622434"/>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tr-TR" sz="1400" b="0" i="0" kern="1200"/>
            <a:t>Keras, neredeyse her tür derin öğrenme modelini tanımlamak ve eğitmek için uygun bir yol sağlayan </a:t>
          </a:r>
          <a:r>
            <a:rPr lang="tr-TR" sz="1400" b="1" i="0" kern="1200"/>
            <a:t>Python</a:t>
          </a:r>
          <a:r>
            <a:rPr lang="tr-TR" sz="1400" b="0" i="0" kern="1200"/>
            <a:t> için bir derin öğrenme kütüphanesidir.Tensorflow üzerinde Çalışır.</a:t>
          </a:r>
          <a:br>
            <a:rPr lang="tr-TR" sz="1400" kern="1200"/>
          </a:br>
          <a:endParaRPr lang="en-US" sz="1400" kern="1200"/>
        </a:p>
      </dsp:txBody>
      <dsp:txXfrm>
        <a:off x="722937" y="3622434"/>
        <a:ext cx="9738475" cy="7233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D973D8-06C6-E6CF-BC60-6E539709520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ED8FA67-0A0C-FB76-AC9C-5C1534848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82C2F80-04FD-51AA-3457-82BE60ADEB49}"/>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5" name="Alt Bilgi Yer Tutucusu 4">
            <a:extLst>
              <a:ext uri="{FF2B5EF4-FFF2-40B4-BE49-F238E27FC236}">
                <a16:creationId xmlns:a16="http://schemas.microsoft.com/office/drawing/2014/main" id="{BE2D0182-8BFD-7962-AB42-0DB9723CD0E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61A9197-9DCB-FD48-C4FF-AAA183C2B56F}"/>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91581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94E60-DECB-15AD-3BC1-3A48773C759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CAB246E-3434-3492-D143-AD9FE9570D6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2C00FBC-5DFA-3E47-F9E3-5EA44F98086E}"/>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5" name="Alt Bilgi Yer Tutucusu 4">
            <a:extLst>
              <a:ext uri="{FF2B5EF4-FFF2-40B4-BE49-F238E27FC236}">
                <a16:creationId xmlns:a16="http://schemas.microsoft.com/office/drawing/2014/main" id="{122A2167-7662-A7D9-2C5F-73CAA0B457A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C3AD72-B333-E4BE-F78A-6F21E664C5B3}"/>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134050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59E7D4A-E553-AB25-587D-8FAF1D910F5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6BD2213-97A0-2395-9431-6A6A99562AC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BB759FD-DC95-C5D4-6140-E447796C5A5A}"/>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5" name="Alt Bilgi Yer Tutucusu 4">
            <a:extLst>
              <a:ext uri="{FF2B5EF4-FFF2-40B4-BE49-F238E27FC236}">
                <a16:creationId xmlns:a16="http://schemas.microsoft.com/office/drawing/2014/main" id="{C1F77098-3CB7-99E6-B715-E0D8B0BB42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16EAC0-3F2F-9201-CA09-6ACF410981CB}"/>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389849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E6A106-9093-4309-8075-07466155F76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6A21047-8BFE-6E93-470A-25793202CAE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E007472-D57A-82A5-8B43-F6527BE3D8D1}"/>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5" name="Alt Bilgi Yer Tutucusu 4">
            <a:extLst>
              <a:ext uri="{FF2B5EF4-FFF2-40B4-BE49-F238E27FC236}">
                <a16:creationId xmlns:a16="http://schemas.microsoft.com/office/drawing/2014/main" id="{47E17265-A080-BD22-A09E-9C256F6E90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66F5C8-72BE-56F3-313E-243E8F3614AC}"/>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155907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C21459-9DC9-1B9B-CD8B-40A20530584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935E36E-3460-E154-4055-4DED30A08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0729667-D563-08AB-5D05-896EBD505C32}"/>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5" name="Alt Bilgi Yer Tutucusu 4">
            <a:extLst>
              <a:ext uri="{FF2B5EF4-FFF2-40B4-BE49-F238E27FC236}">
                <a16:creationId xmlns:a16="http://schemas.microsoft.com/office/drawing/2014/main" id="{0AFC30D3-065C-1062-1D47-40144C0582E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63F9133-3FF5-0D54-D966-B96F40BF3CB7}"/>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125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6660E-4574-7675-004A-6A8B3F32361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6CD709F-AB02-9C5F-A29A-ADC3F689398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F5908A5-6379-74EF-9607-92CB4514A33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846553C-6CF6-142E-F177-0571833E2A0D}"/>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6" name="Alt Bilgi Yer Tutucusu 5">
            <a:extLst>
              <a:ext uri="{FF2B5EF4-FFF2-40B4-BE49-F238E27FC236}">
                <a16:creationId xmlns:a16="http://schemas.microsoft.com/office/drawing/2014/main" id="{DA6F87F1-E224-40A8-C2F7-C1C9475E176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34E5588-9B32-9DF3-A11D-81905EE36FCB}"/>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201919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4344B7-6966-9E40-0E3A-AB30068E84B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A69403D-236A-43B8-A8D3-3FA426E81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8986B44-B66E-610B-13CA-FE0DD5D75FE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6BAC585-591E-DC6F-FC5A-02EF06632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7261BBC-4EB5-8CF7-3903-0CE51FB6A60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4883DC1-5CEA-D7BF-BAF7-547DB12A4970}"/>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8" name="Alt Bilgi Yer Tutucusu 7">
            <a:extLst>
              <a:ext uri="{FF2B5EF4-FFF2-40B4-BE49-F238E27FC236}">
                <a16:creationId xmlns:a16="http://schemas.microsoft.com/office/drawing/2014/main" id="{CE659985-DA00-4E97-C17E-B6ABE9BBDA9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A236069-E6AA-833C-194F-D5A43C846015}"/>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258567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B8CA22-2384-7629-BE12-1D098B9A977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D0E2812-2DF9-7979-0BD4-B8004D92FD85}"/>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4" name="Alt Bilgi Yer Tutucusu 3">
            <a:extLst>
              <a:ext uri="{FF2B5EF4-FFF2-40B4-BE49-F238E27FC236}">
                <a16:creationId xmlns:a16="http://schemas.microsoft.com/office/drawing/2014/main" id="{342A841C-B203-A155-C2B9-5EDF90358BB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C6D4D37-7818-3C66-B380-8EF8F9502D1F}"/>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362411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6D0A141-FDF8-DD2E-B3BE-A57C2FAAD51B}"/>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3" name="Alt Bilgi Yer Tutucusu 2">
            <a:extLst>
              <a:ext uri="{FF2B5EF4-FFF2-40B4-BE49-F238E27FC236}">
                <a16:creationId xmlns:a16="http://schemas.microsoft.com/office/drawing/2014/main" id="{D7C490C4-BA96-C812-A717-3FB1F81C572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2339C99-6599-3C5F-3699-10AEC36D25E0}"/>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281488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3A1080-D1E6-6F12-3D23-4EB8B2B918A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0749957-E494-CDF6-9AB2-98A5663C1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5A45EC3-2B15-E271-8830-8B61F5294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81F40C3-37C3-3E83-3CD1-DD5391A4AC45}"/>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6" name="Alt Bilgi Yer Tutucusu 5">
            <a:extLst>
              <a:ext uri="{FF2B5EF4-FFF2-40B4-BE49-F238E27FC236}">
                <a16:creationId xmlns:a16="http://schemas.microsoft.com/office/drawing/2014/main" id="{5BEAD3B9-F9E7-D9A7-1071-DB93B29C5CD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F3565B1-557D-2E03-6ED8-30B0A530F162}"/>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190549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A6846-C3FC-2F3F-B109-308C0AB7E92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42A9AA1-C5DA-0F1D-AE11-DF7836D3F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7B63E5C-5F1D-1CFF-0CBD-2AFE86F9F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11DEE42-F0C8-60DD-2FB2-4988F4C1BA58}"/>
              </a:ext>
            </a:extLst>
          </p:cNvPr>
          <p:cNvSpPr>
            <a:spLocks noGrp="1"/>
          </p:cNvSpPr>
          <p:nvPr>
            <p:ph type="dt" sz="half" idx="10"/>
          </p:nvPr>
        </p:nvSpPr>
        <p:spPr/>
        <p:txBody>
          <a:bodyPr/>
          <a:lstStyle/>
          <a:p>
            <a:fld id="{6D877128-F974-4EDA-8CD8-ECDD299B5AC2}" type="datetimeFigureOut">
              <a:rPr lang="tr-TR" smtClean="0"/>
              <a:t>4.01.2024</a:t>
            </a:fld>
            <a:endParaRPr lang="tr-TR"/>
          </a:p>
        </p:txBody>
      </p:sp>
      <p:sp>
        <p:nvSpPr>
          <p:cNvPr id="6" name="Alt Bilgi Yer Tutucusu 5">
            <a:extLst>
              <a:ext uri="{FF2B5EF4-FFF2-40B4-BE49-F238E27FC236}">
                <a16:creationId xmlns:a16="http://schemas.microsoft.com/office/drawing/2014/main" id="{7C8AA00A-FDDE-F03E-D83E-FA52427D233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4D6D0D6-A446-CA14-30A7-C65A9714479F}"/>
              </a:ext>
            </a:extLst>
          </p:cNvPr>
          <p:cNvSpPr>
            <a:spLocks noGrp="1"/>
          </p:cNvSpPr>
          <p:nvPr>
            <p:ph type="sldNum" sz="quarter" idx="12"/>
          </p:nvPr>
        </p:nvSpPr>
        <p:spPr/>
        <p:txBody>
          <a:bodyPr/>
          <a:lstStyle/>
          <a:p>
            <a:fld id="{595A38E5-A834-46A6-B3C1-A1FDAAFC1525}" type="slidenum">
              <a:rPr lang="tr-TR" smtClean="0"/>
              <a:t>‹#›</a:t>
            </a:fld>
            <a:endParaRPr lang="tr-TR"/>
          </a:p>
        </p:txBody>
      </p:sp>
    </p:spTree>
    <p:extLst>
      <p:ext uri="{BB962C8B-B14F-4D97-AF65-F5344CB8AC3E}">
        <p14:creationId xmlns:p14="http://schemas.microsoft.com/office/powerpoint/2010/main" val="332200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11891A0-96AD-DE6D-6F25-740229BA7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392FED3-95B6-2A99-F2F9-9FCF85E23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192AD58-3B63-CB55-63A5-C1C1C267C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77128-F974-4EDA-8CD8-ECDD299B5AC2}" type="datetimeFigureOut">
              <a:rPr lang="tr-TR" smtClean="0"/>
              <a:t>4.01.2024</a:t>
            </a:fld>
            <a:endParaRPr lang="tr-TR"/>
          </a:p>
        </p:txBody>
      </p:sp>
      <p:sp>
        <p:nvSpPr>
          <p:cNvPr id="5" name="Alt Bilgi Yer Tutucusu 4">
            <a:extLst>
              <a:ext uri="{FF2B5EF4-FFF2-40B4-BE49-F238E27FC236}">
                <a16:creationId xmlns:a16="http://schemas.microsoft.com/office/drawing/2014/main" id="{C71F5CC2-95E7-FB1F-94E4-AC680A015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758AF60-C3A5-6458-4598-9A48FEEFCC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A38E5-A834-46A6-B3C1-A1FDAAFC1525}" type="slidenum">
              <a:rPr lang="tr-TR" smtClean="0"/>
              <a:t>‹#›</a:t>
            </a:fld>
            <a:endParaRPr lang="tr-TR"/>
          </a:p>
        </p:txBody>
      </p:sp>
    </p:spTree>
    <p:extLst>
      <p:ext uri="{BB962C8B-B14F-4D97-AF65-F5344CB8AC3E}">
        <p14:creationId xmlns:p14="http://schemas.microsoft.com/office/powerpoint/2010/main" val="40314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0EC6EE9-524C-F93C-68F6-C31B06789DE4}"/>
              </a:ext>
            </a:extLst>
          </p:cNvPr>
          <p:cNvSpPr>
            <a:spLocks noGrp="1"/>
          </p:cNvSpPr>
          <p:nvPr>
            <p:ph type="ctrTitle"/>
          </p:nvPr>
        </p:nvSpPr>
        <p:spPr>
          <a:xfrm>
            <a:off x="5596501" y="489508"/>
            <a:ext cx="5754896" cy="1667569"/>
          </a:xfrm>
        </p:spPr>
        <p:txBody>
          <a:bodyPr vert="horz" lIns="91440" tIns="45720" rIns="91440" bIns="45720" rtlCol="0" anchor="b">
            <a:normAutofit/>
          </a:bodyPr>
          <a:lstStyle/>
          <a:p>
            <a:pPr algn="l"/>
            <a:r>
              <a:rPr lang="en-US" sz="3400" b="1" kern="1200" dirty="0">
                <a:solidFill>
                  <a:schemeClr val="tx1"/>
                </a:solidFill>
                <a:latin typeface="+mj-lt"/>
                <a:ea typeface="+mj-ea"/>
                <a:cs typeface="+mj-cs"/>
              </a:rPr>
              <a:t>İNÖNÜ ÜNİVERSİTESİ BİLGİSAYAR MÜHENDİSLİĞİ 4.SINIF BİTİRME PROJESİ ÖDEVİ</a:t>
            </a:r>
          </a:p>
        </p:txBody>
      </p:sp>
      <p:pic>
        <p:nvPicPr>
          <p:cNvPr id="133" name="Graphic 132" descr="Bilgisayar">
            <a:extLst>
              <a:ext uri="{FF2B5EF4-FFF2-40B4-BE49-F238E27FC236}">
                <a16:creationId xmlns:a16="http://schemas.microsoft.com/office/drawing/2014/main" id="{271E4F75-FFBD-47E9-F007-F07A0A731E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Alt Başlık 2">
            <a:extLst>
              <a:ext uri="{FF2B5EF4-FFF2-40B4-BE49-F238E27FC236}">
                <a16:creationId xmlns:a16="http://schemas.microsoft.com/office/drawing/2014/main" id="{40B0C15E-4FDA-30F4-7460-03E24D0CEBDA}"/>
              </a:ext>
            </a:extLst>
          </p:cNvPr>
          <p:cNvSpPr>
            <a:spLocks noGrp="1"/>
          </p:cNvSpPr>
          <p:nvPr>
            <p:ph type="subTitle" idx="1"/>
          </p:nvPr>
        </p:nvSpPr>
        <p:spPr>
          <a:xfrm>
            <a:off x="5596502" y="2405894"/>
            <a:ext cx="5754896" cy="3197464"/>
          </a:xfrm>
        </p:spPr>
        <p:txBody>
          <a:bodyPr vert="horz" lIns="91440" tIns="45720" rIns="91440" bIns="45720" rtlCol="0" anchor="t">
            <a:normAutofit/>
          </a:bodyPr>
          <a:lstStyle/>
          <a:p>
            <a:pPr indent="-228600" algn="l">
              <a:buFont typeface="Arial" panose="020B0604020202020204" pitchFamily="34" charset="0"/>
              <a:buChar char="•"/>
            </a:pPr>
            <a:r>
              <a:rPr lang="en-US" sz="2000" b="1"/>
              <a:t>İSİM</a:t>
            </a:r>
            <a:r>
              <a:rPr lang="en-US" sz="2000"/>
              <a:t>:ANIL BERKAN </a:t>
            </a:r>
          </a:p>
          <a:p>
            <a:pPr indent="-228600" algn="l">
              <a:buFont typeface="Arial" panose="020B0604020202020204" pitchFamily="34" charset="0"/>
              <a:buChar char="•"/>
            </a:pPr>
            <a:r>
              <a:rPr lang="en-US" sz="2000" b="1"/>
              <a:t>SOYİSİM</a:t>
            </a:r>
            <a:r>
              <a:rPr lang="en-US" sz="2000"/>
              <a:t>:TORUN</a:t>
            </a:r>
          </a:p>
          <a:p>
            <a:pPr indent="-228600" algn="l">
              <a:buFont typeface="Arial" panose="020B0604020202020204" pitchFamily="34" charset="0"/>
              <a:buChar char="•"/>
            </a:pPr>
            <a:r>
              <a:rPr lang="en-US" sz="2000" b="1"/>
              <a:t>OKUL NUMARASI</a:t>
            </a:r>
            <a:r>
              <a:rPr lang="en-US" sz="2000"/>
              <a:t>:02200201013</a:t>
            </a:r>
          </a:p>
          <a:p>
            <a:pPr indent="-228600" algn="l">
              <a:buFont typeface="Arial" panose="020B0604020202020204" pitchFamily="34" charset="0"/>
              <a:buChar char="•"/>
            </a:pPr>
            <a:r>
              <a:rPr lang="en-US" sz="2000" b="1"/>
              <a:t>BÖLÜM</a:t>
            </a:r>
            <a:r>
              <a:rPr lang="en-US" sz="2000"/>
              <a:t>:BİLGİSAYAR MÜHENDİSLİĞİ</a:t>
            </a:r>
          </a:p>
          <a:p>
            <a:pPr indent="-228600" algn="l">
              <a:buFont typeface="Arial" panose="020B0604020202020204" pitchFamily="34" charset="0"/>
              <a:buChar char="•"/>
            </a:pPr>
            <a:r>
              <a:rPr lang="en-US" sz="2000" b="1"/>
              <a:t>PROJE KONUSU</a:t>
            </a:r>
            <a:r>
              <a:rPr lang="en-US" sz="2000"/>
              <a:t>:Temel Doğal Dil İşleme Alanına Yönelik Duygu(Sentiment) Analizi Yapan Uygulama ve Proje Geliştirme</a:t>
            </a:r>
          </a:p>
          <a:p>
            <a:pPr indent="-228600" algn="l">
              <a:buFont typeface="Arial" panose="020B0604020202020204" pitchFamily="34" charset="0"/>
              <a:buChar char="•"/>
            </a:pPr>
            <a:r>
              <a:rPr lang="en-US" sz="2000" b="1"/>
              <a:t>PROJE HOCASI</a:t>
            </a:r>
            <a:r>
              <a:rPr lang="en-US" sz="2000"/>
              <a:t>:Dr.Öğretim Üyesi Cengiz HARK</a:t>
            </a: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
        <p:nvSpPr>
          <p:cNvPr id="155" name="Rectangle 15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9440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D9FF07-0008-6C04-18D3-2068EF373572}"/>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66830607-092F-C7B2-669C-EFCF6220DD5E}"/>
              </a:ext>
            </a:extLst>
          </p:cNvPr>
          <p:cNvSpPr>
            <a:spLocks noGrp="1"/>
          </p:cNvSpPr>
          <p:nvPr>
            <p:ph type="body" idx="1"/>
          </p:nvPr>
        </p:nvSpPr>
        <p:spPr>
          <a:xfrm>
            <a:off x="438539" y="3621930"/>
            <a:ext cx="5418753" cy="2041752"/>
          </a:xfrm>
        </p:spPr>
        <p:txBody>
          <a:bodyPr>
            <a:noAutofit/>
          </a:bodyPr>
          <a:lstStyle/>
          <a:p>
            <a:r>
              <a:rPr lang="tr-TR" sz="1800" i="0" dirty="0" err="1">
                <a:effectLst/>
                <a:latin typeface="Söhne"/>
              </a:rPr>
              <a:t>max_tokens</a:t>
            </a:r>
            <a:r>
              <a:rPr lang="tr-TR" sz="1800" i="0" dirty="0">
                <a:effectLst/>
                <a:latin typeface="Söhne"/>
              </a:rPr>
              <a:t> = </a:t>
            </a:r>
            <a:r>
              <a:rPr lang="tr-TR" sz="1800" i="0" dirty="0" err="1">
                <a:effectLst/>
                <a:latin typeface="Söhne"/>
              </a:rPr>
              <a:t>np.mean</a:t>
            </a:r>
            <a:r>
              <a:rPr lang="tr-TR" sz="1800" i="0" dirty="0">
                <a:effectLst/>
                <a:latin typeface="Söhne"/>
              </a:rPr>
              <a:t>(</a:t>
            </a:r>
            <a:r>
              <a:rPr lang="tr-TR" sz="1800" i="0" dirty="0" err="1">
                <a:effectLst/>
                <a:latin typeface="Söhne"/>
              </a:rPr>
              <a:t>num_tokens</a:t>
            </a:r>
            <a:r>
              <a:rPr lang="tr-TR" sz="1800" i="0" dirty="0">
                <a:effectLst/>
                <a:latin typeface="Söhne"/>
              </a:rPr>
              <a:t>) + 2 * </a:t>
            </a:r>
            <a:r>
              <a:rPr lang="tr-TR" sz="1800" i="0" dirty="0" err="1">
                <a:effectLst/>
                <a:latin typeface="Söhne"/>
              </a:rPr>
              <a:t>np.std</a:t>
            </a:r>
            <a:r>
              <a:rPr lang="tr-TR" sz="1800" i="0" dirty="0">
                <a:effectLst/>
                <a:latin typeface="Söhne"/>
              </a:rPr>
              <a:t>(</a:t>
            </a:r>
            <a:r>
              <a:rPr lang="tr-TR" sz="1800" i="0" dirty="0" err="1">
                <a:effectLst/>
                <a:latin typeface="Söhne"/>
              </a:rPr>
              <a:t>num_tokens</a:t>
            </a:r>
            <a:r>
              <a:rPr lang="tr-TR" sz="1800" i="0" dirty="0">
                <a:effectLst/>
                <a:latin typeface="Söhne"/>
              </a:rPr>
              <a:t>): Bu ifade, </a:t>
            </a:r>
            <a:r>
              <a:rPr lang="tr-TR" sz="1800" i="0" dirty="0" err="1">
                <a:effectLst/>
                <a:latin typeface="Söhne"/>
              </a:rPr>
              <a:t>token</a:t>
            </a:r>
            <a:r>
              <a:rPr lang="tr-TR" sz="1800" i="0" dirty="0">
                <a:effectLst/>
                <a:latin typeface="Söhne"/>
              </a:rPr>
              <a:t> sayılarının ortalamasına iki katı standart sapmayı ekleyerek bir eşik değeri hesaplar. Bu, </a:t>
            </a:r>
            <a:r>
              <a:rPr lang="tr-TR" sz="1800" i="0" dirty="0" err="1">
                <a:effectLst/>
                <a:latin typeface="Söhne"/>
              </a:rPr>
              <a:t>token</a:t>
            </a:r>
            <a:r>
              <a:rPr lang="tr-TR" sz="1800" i="0" dirty="0">
                <a:effectLst/>
                <a:latin typeface="Söhne"/>
              </a:rPr>
              <a:t> sayılarının genel dağılımının üzerinde bir değer elde etmeyi amaçlar. Bu şekilde, genellikle veri kümesinin çoğunluğunu kapsayan bir </a:t>
            </a:r>
            <a:r>
              <a:rPr lang="tr-TR" sz="1800" i="0" dirty="0" err="1">
                <a:effectLst/>
                <a:latin typeface="Söhne"/>
              </a:rPr>
              <a:t>token</a:t>
            </a:r>
            <a:r>
              <a:rPr lang="tr-TR" sz="1800" i="0" dirty="0">
                <a:effectLst/>
                <a:latin typeface="Söhne"/>
              </a:rPr>
              <a:t> sayısı sınırlaması elde edilir</a:t>
            </a:r>
            <a:r>
              <a:rPr lang="tr-TR" sz="1800" b="0" i="0" dirty="0">
                <a:solidFill>
                  <a:srgbClr val="ECECF1"/>
                </a:solidFill>
                <a:effectLst/>
                <a:latin typeface="Söhne"/>
              </a:rPr>
              <a:t>.</a:t>
            </a:r>
          </a:p>
          <a:p>
            <a:r>
              <a:rPr lang="tr-TR" sz="1800" i="0" dirty="0" err="1">
                <a:effectLst/>
                <a:latin typeface="Söhne"/>
              </a:rPr>
              <a:t>max_tokens</a:t>
            </a:r>
            <a:r>
              <a:rPr lang="tr-TR" sz="1800" i="0" dirty="0">
                <a:effectLst/>
                <a:latin typeface="Söhne"/>
              </a:rPr>
              <a:t> = </a:t>
            </a:r>
            <a:r>
              <a:rPr lang="tr-TR" sz="1800" i="0" dirty="0" err="1">
                <a:effectLst/>
                <a:latin typeface="Söhne"/>
              </a:rPr>
              <a:t>int</a:t>
            </a:r>
            <a:r>
              <a:rPr lang="tr-TR" sz="1800" i="0" dirty="0">
                <a:effectLst/>
                <a:latin typeface="Söhne"/>
              </a:rPr>
              <a:t>(</a:t>
            </a:r>
            <a:r>
              <a:rPr lang="tr-TR" sz="1800" i="0" dirty="0" err="1">
                <a:effectLst/>
                <a:latin typeface="Söhne"/>
              </a:rPr>
              <a:t>max_tokens</a:t>
            </a:r>
            <a:r>
              <a:rPr lang="tr-TR" sz="1800" i="0" dirty="0">
                <a:effectLst/>
                <a:latin typeface="Söhne"/>
              </a:rPr>
              <a:t>): Bu satır, </a:t>
            </a:r>
            <a:r>
              <a:rPr lang="tr-TR" sz="1800" i="0" dirty="0" err="1">
                <a:effectLst/>
                <a:latin typeface="Söhne"/>
              </a:rPr>
              <a:t>max_tokens</a:t>
            </a:r>
            <a:r>
              <a:rPr lang="tr-TR" sz="1800" i="0" dirty="0">
                <a:effectLst/>
                <a:latin typeface="Söhne"/>
              </a:rPr>
              <a:t> değerini tam sayıya dönüştürür. Çünkü bir modelin çalışma sırasında genellikle tam sayı bir maksimum </a:t>
            </a:r>
            <a:r>
              <a:rPr lang="tr-TR" sz="1800" i="0" dirty="0" err="1">
                <a:effectLst/>
                <a:latin typeface="Söhne"/>
              </a:rPr>
              <a:t>token</a:t>
            </a:r>
            <a:r>
              <a:rPr lang="tr-TR" sz="1800" i="0" dirty="0">
                <a:effectLst/>
                <a:latin typeface="Söhne"/>
              </a:rPr>
              <a:t> sayısı bekler.</a:t>
            </a:r>
            <a:endParaRPr lang="tr-TR" sz="1800" dirty="0"/>
          </a:p>
        </p:txBody>
      </p:sp>
      <p:pic>
        <p:nvPicPr>
          <p:cNvPr id="8" name="İçerik Yer Tutucusu 7">
            <a:extLst>
              <a:ext uri="{FF2B5EF4-FFF2-40B4-BE49-F238E27FC236}">
                <a16:creationId xmlns:a16="http://schemas.microsoft.com/office/drawing/2014/main" id="{B93995FA-BC4B-447A-0EA3-7AE101BAF1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9522" y="1860688"/>
            <a:ext cx="5343343" cy="823912"/>
          </a:xfrm>
        </p:spPr>
      </p:pic>
      <p:sp>
        <p:nvSpPr>
          <p:cNvPr id="5" name="Metin Yer Tutucusu 4">
            <a:extLst>
              <a:ext uri="{FF2B5EF4-FFF2-40B4-BE49-F238E27FC236}">
                <a16:creationId xmlns:a16="http://schemas.microsoft.com/office/drawing/2014/main" id="{1715BDC5-6C93-CBEB-F8BF-8AF20D4DA0B6}"/>
              </a:ext>
            </a:extLst>
          </p:cNvPr>
          <p:cNvSpPr>
            <a:spLocks noGrp="1"/>
          </p:cNvSpPr>
          <p:nvPr>
            <p:ph type="body" sz="quarter" idx="3"/>
          </p:nvPr>
        </p:nvSpPr>
        <p:spPr>
          <a:xfrm>
            <a:off x="5912865" y="3017043"/>
            <a:ext cx="5535829" cy="2152115"/>
          </a:xfrm>
        </p:spPr>
        <p:txBody>
          <a:bodyPr>
            <a:normAutofit fontScale="55000" lnSpcReduction="20000"/>
          </a:bodyPr>
          <a:lstStyle/>
          <a:p>
            <a:pPr marL="457200" indent="-457200">
              <a:buAutoNum type="arabicPeriod"/>
            </a:pPr>
            <a:r>
              <a:rPr lang="tr-TR" sz="2900" i="0" dirty="0" err="1">
                <a:effectLst/>
                <a:latin typeface="Söhne"/>
              </a:rPr>
              <a:t>pad_sequences</a:t>
            </a:r>
            <a:r>
              <a:rPr lang="tr-TR" sz="2900" i="0" dirty="0">
                <a:effectLst/>
                <a:latin typeface="Söhne"/>
              </a:rPr>
              <a:t>(</a:t>
            </a:r>
            <a:r>
              <a:rPr lang="tr-TR" sz="2900" i="0" dirty="0" err="1">
                <a:effectLst/>
                <a:latin typeface="Söhne"/>
              </a:rPr>
              <a:t>x_train_tokens</a:t>
            </a:r>
            <a:r>
              <a:rPr lang="tr-TR" sz="2900" i="0" dirty="0">
                <a:effectLst/>
                <a:latin typeface="Söhne"/>
              </a:rPr>
              <a:t>, </a:t>
            </a:r>
            <a:r>
              <a:rPr lang="tr-TR" sz="2900" i="0" dirty="0" err="1">
                <a:effectLst/>
                <a:latin typeface="Söhne"/>
              </a:rPr>
              <a:t>maxlen</a:t>
            </a:r>
            <a:r>
              <a:rPr lang="tr-TR" sz="2900" i="0" dirty="0">
                <a:effectLst/>
                <a:latin typeface="Söhne"/>
              </a:rPr>
              <a:t>=</a:t>
            </a:r>
            <a:r>
              <a:rPr lang="tr-TR" sz="2900" i="0" dirty="0" err="1">
                <a:effectLst/>
                <a:latin typeface="Söhne"/>
              </a:rPr>
              <a:t>max_tokens</a:t>
            </a:r>
            <a:r>
              <a:rPr lang="tr-TR" sz="2900" i="0" dirty="0">
                <a:effectLst/>
                <a:latin typeface="Söhne"/>
              </a:rPr>
              <a:t>): Bu ifade, eğitim veri kümesindeki </a:t>
            </a:r>
            <a:r>
              <a:rPr lang="tr-TR" sz="2900" i="0" dirty="0" err="1">
                <a:effectLst/>
                <a:latin typeface="Söhne"/>
              </a:rPr>
              <a:t>tokenleştirilmiş</a:t>
            </a:r>
            <a:r>
              <a:rPr lang="tr-TR" sz="2900" i="0" dirty="0">
                <a:effectLst/>
                <a:latin typeface="Söhne"/>
              </a:rPr>
              <a:t> cümleleri, belirli bir maksimum uzunluğa (</a:t>
            </a:r>
            <a:r>
              <a:rPr lang="tr-TR" sz="2900" i="0" dirty="0" err="1">
                <a:effectLst/>
                <a:latin typeface="Söhne"/>
              </a:rPr>
              <a:t>max_tokens</a:t>
            </a:r>
            <a:r>
              <a:rPr lang="tr-TR" sz="2900" i="0" dirty="0">
                <a:effectLst/>
                <a:latin typeface="Söhne"/>
              </a:rPr>
              <a:t>) getirir. Eğer bir cümle, belirtilen maksimum uzunluğu geçerse, cümlenin başından veya sonundan kesilme (</a:t>
            </a:r>
            <a:r>
              <a:rPr lang="tr-TR" sz="2900" i="0" dirty="0" err="1">
                <a:effectLst/>
                <a:latin typeface="Söhne"/>
              </a:rPr>
              <a:t>trimming</a:t>
            </a:r>
            <a:r>
              <a:rPr lang="tr-TR" sz="2900" i="0" dirty="0">
                <a:effectLst/>
                <a:latin typeface="Söhne"/>
              </a:rPr>
              <a:t>) yapılır ya da gerektiğinde sıfırlar (</a:t>
            </a:r>
            <a:r>
              <a:rPr lang="tr-TR" sz="2900" i="0" dirty="0" err="1">
                <a:effectLst/>
                <a:latin typeface="Söhne"/>
              </a:rPr>
              <a:t>padding</a:t>
            </a:r>
            <a:r>
              <a:rPr lang="tr-TR" sz="2900" i="0" dirty="0">
                <a:effectLst/>
                <a:latin typeface="Söhne"/>
              </a:rPr>
              <a:t>) eklenir. Bu işlem, tüm cümleleri aynı uzunlukta yaparak bir tensör oluşturmayı amaçlar. Bu tensör, bir makine öğrenimi modeline beslenmeye uygun hale gelir.</a:t>
            </a:r>
          </a:p>
          <a:p>
            <a:pPr marL="457200" indent="-457200">
              <a:buAutoNum type="arabicPeriod"/>
            </a:pPr>
            <a:r>
              <a:rPr lang="tr-TR" sz="2900" i="0" dirty="0">
                <a:effectLst/>
                <a:latin typeface="Söhne"/>
              </a:rPr>
              <a:t> </a:t>
            </a:r>
            <a:r>
              <a:rPr lang="tr-TR" sz="2900" i="0" dirty="0" err="1">
                <a:effectLst/>
                <a:latin typeface="Söhne"/>
              </a:rPr>
              <a:t>pad_sequences</a:t>
            </a:r>
            <a:r>
              <a:rPr lang="tr-TR" sz="2900" i="0" dirty="0">
                <a:effectLst/>
                <a:latin typeface="Söhne"/>
              </a:rPr>
              <a:t>(</a:t>
            </a:r>
            <a:r>
              <a:rPr lang="tr-TR" sz="2900" i="0" dirty="0" err="1">
                <a:effectLst/>
                <a:latin typeface="Söhne"/>
              </a:rPr>
              <a:t>x_test_tokens</a:t>
            </a:r>
            <a:r>
              <a:rPr lang="tr-TR" sz="2900" i="0" dirty="0">
                <a:effectLst/>
                <a:latin typeface="Söhne"/>
              </a:rPr>
              <a:t>, </a:t>
            </a:r>
            <a:r>
              <a:rPr lang="tr-TR" sz="2900" i="0" dirty="0" err="1">
                <a:effectLst/>
                <a:latin typeface="Söhne"/>
              </a:rPr>
              <a:t>maxlen</a:t>
            </a:r>
            <a:r>
              <a:rPr lang="tr-TR" sz="2900" i="0" dirty="0">
                <a:effectLst/>
                <a:latin typeface="Söhne"/>
              </a:rPr>
              <a:t>=</a:t>
            </a:r>
            <a:r>
              <a:rPr lang="tr-TR" sz="2900" i="0" dirty="0" err="1">
                <a:effectLst/>
                <a:latin typeface="Söhne"/>
              </a:rPr>
              <a:t>max_tokens</a:t>
            </a:r>
            <a:r>
              <a:rPr lang="tr-TR" sz="2900" i="0" dirty="0">
                <a:effectLst/>
                <a:latin typeface="Söhne"/>
              </a:rPr>
              <a:t>): Aynı işlemi test veri kümesi için de uygular</a:t>
            </a:r>
            <a:r>
              <a:rPr lang="tr-TR" i="0" dirty="0">
                <a:effectLst/>
                <a:latin typeface="Söhne"/>
              </a:rPr>
              <a:t>.</a:t>
            </a:r>
            <a:endParaRPr lang="tr-TR" dirty="0"/>
          </a:p>
        </p:txBody>
      </p:sp>
      <p:pic>
        <p:nvPicPr>
          <p:cNvPr id="10" name="İçerik Yer Tutucusu 9">
            <a:extLst>
              <a:ext uri="{FF2B5EF4-FFF2-40B4-BE49-F238E27FC236}">
                <a16:creationId xmlns:a16="http://schemas.microsoft.com/office/drawing/2014/main" id="{F9DF5425-F693-EF83-6C4A-1AF8C870737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909912"/>
            <a:ext cx="5183188" cy="774687"/>
          </a:xfrm>
        </p:spPr>
      </p:pic>
    </p:spTree>
    <p:extLst>
      <p:ext uri="{BB962C8B-B14F-4D97-AF65-F5344CB8AC3E}">
        <p14:creationId xmlns:p14="http://schemas.microsoft.com/office/powerpoint/2010/main" val="69650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8D6778-BE67-59FD-9199-FD1163FEB290}"/>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F73BC51F-C731-B849-5CD8-41D07BC9A00E}"/>
              </a:ext>
            </a:extLst>
          </p:cNvPr>
          <p:cNvSpPr>
            <a:spLocks noGrp="1"/>
          </p:cNvSpPr>
          <p:nvPr>
            <p:ph type="body" idx="1"/>
          </p:nvPr>
        </p:nvSpPr>
        <p:spPr>
          <a:xfrm>
            <a:off x="690466" y="3228393"/>
            <a:ext cx="5303934" cy="2146040"/>
          </a:xfrm>
        </p:spPr>
        <p:txBody>
          <a:bodyPr>
            <a:noAutofit/>
          </a:bodyPr>
          <a:lstStyle/>
          <a:p>
            <a:pPr marL="342900" indent="-342900">
              <a:buAutoNum type="arabicPeriod"/>
            </a:pPr>
            <a:r>
              <a:rPr lang="tr-TR" sz="1400" i="0" dirty="0" err="1">
                <a:effectLst/>
                <a:latin typeface="Söhne"/>
              </a:rPr>
              <a:t>idx</a:t>
            </a:r>
            <a:r>
              <a:rPr lang="tr-TR" sz="1400" i="0" dirty="0">
                <a:effectLst/>
                <a:latin typeface="Söhne"/>
              </a:rPr>
              <a:t> = </a:t>
            </a:r>
            <a:r>
              <a:rPr lang="tr-TR" sz="1400" i="0" dirty="0" err="1">
                <a:effectLst/>
                <a:latin typeface="Söhne"/>
              </a:rPr>
              <a:t>tokenizer.word_index</a:t>
            </a:r>
            <a:r>
              <a:rPr lang="tr-TR" sz="1400" i="0" dirty="0">
                <a:effectLst/>
                <a:latin typeface="Söhne"/>
              </a:rPr>
              <a:t>: Bu satır, </a:t>
            </a:r>
            <a:r>
              <a:rPr lang="tr-TR" sz="1400" i="0" dirty="0" err="1">
                <a:effectLst/>
                <a:latin typeface="Söhne"/>
              </a:rPr>
              <a:t>Tokenizer</a:t>
            </a:r>
            <a:r>
              <a:rPr lang="tr-TR" sz="1400" i="0" dirty="0">
                <a:effectLst/>
                <a:latin typeface="Söhne"/>
              </a:rPr>
              <a:t> sınıfının </a:t>
            </a:r>
            <a:r>
              <a:rPr lang="tr-TR" sz="1400" i="0" dirty="0" err="1">
                <a:effectLst/>
                <a:latin typeface="Söhne"/>
              </a:rPr>
              <a:t>word_index</a:t>
            </a:r>
            <a:r>
              <a:rPr lang="tr-TR" sz="1400" i="0" dirty="0">
                <a:effectLst/>
                <a:latin typeface="Söhne"/>
              </a:rPr>
              <a:t> özelliğini kullanarak, eğitim veri kümesindeki kelimeleri sayılabilir sayılara (indekslere) atanmış bir sözlüğü elde eder. Bu sözlük, her kelimenin bir sayıya (indekse) eşlendiği bir yapıdır.</a:t>
            </a:r>
          </a:p>
          <a:p>
            <a:pPr marL="342900" indent="-342900">
              <a:buAutoNum type="arabicPeriod"/>
            </a:pPr>
            <a:r>
              <a:rPr lang="tr-TR" sz="1400" i="0" dirty="0">
                <a:effectLst/>
                <a:latin typeface="Söhne"/>
              </a:rPr>
              <a:t>inverse_map = dict(</a:t>
            </a:r>
            <a:r>
              <a:rPr lang="tr-TR" sz="1400" i="0" dirty="0" err="1">
                <a:effectLst/>
                <a:latin typeface="Söhne"/>
              </a:rPr>
              <a:t>zip</a:t>
            </a:r>
            <a:r>
              <a:rPr lang="tr-TR" sz="1400" i="0" dirty="0">
                <a:effectLst/>
                <a:latin typeface="Söhne"/>
              </a:rPr>
              <a:t>(idx.values(), </a:t>
            </a:r>
            <a:r>
              <a:rPr lang="tr-TR" sz="1400" i="0" dirty="0" err="1">
                <a:effectLst/>
                <a:latin typeface="Söhne"/>
              </a:rPr>
              <a:t>idx.keys</a:t>
            </a:r>
            <a:r>
              <a:rPr lang="tr-TR" sz="1400" i="0" dirty="0">
                <a:effectLst/>
                <a:latin typeface="Söhne"/>
              </a:rPr>
              <a:t>()))`: Bu satır, `</a:t>
            </a:r>
            <a:r>
              <a:rPr lang="tr-TR" sz="1400" i="0" dirty="0" err="1">
                <a:effectLst/>
                <a:latin typeface="Söhne"/>
              </a:rPr>
              <a:t>zip</a:t>
            </a:r>
            <a:r>
              <a:rPr lang="tr-TR" sz="1400" i="0" dirty="0">
                <a:effectLst/>
                <a:latin typeface="Söhne"/>
              </a:rPr>
              <a:t>` fonksiyonu ve `dict` fonksiyonu kullanılarak, </a:t>
            </a:r>
            <a:r>
              <a:rPr lang="tr-TR" sz="1400" i="0" dirty="0" err="1">
                <a:effectLst/>
                <a:latin typeface="Söhne"/>
              </a:rPr>
              <a:t>idx</a:t>
            </a:r>
            <a:r>
              <a:rPr lang="tr-TR" sz="1400" i="0" dirty="0">
                <a:effectLst/>
                <a:latin typeface="Söhne"/>
              </a:rPr>
              <a:t> sözlüğündeki anahtar (kelime indeksi) ve değerleri (kelimeler) yer değiştiren bir şekilde birleştirir</a:t>
            </a:r>
            <a:endParaRPr lang="tr-TR" sz="1400" dirty="0"/>
          </a:p>
        </p:txBody>
      </p:sp>
      <p:pic>
        <p:nvPicPr>
          <p:cNvPr id="8" name="İçerik Yer Tutucusu 7" descr="metin, ekran görüntüsü, yazı tipi içeren bir resim&#10;&#10;Açıklama otomatik olarak oluşturuldu">
            <a:extLst>
              <a:ext uri="{FF2B5EF4-FFF2-40B4-BE49-F238E27FC236}">
                <a16:creationId xmlns:a16="http://schemas.microsoft.com/office/drawing/2014/main" id="{1A51C759-95E6-772E-7177-819D8E90CAB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9918" y="1872236"/>
            <a:ext cx="4743108" cy="1044971"/>
          </a:xfrm>
        </p:spPr>
      </p:pic>
      <p:sp>
        <p:nvSpPr>
          <p:cNvPr id="5" name="Metin Yer Tutucusu 4">
            <a:extLst>
              <a:ext uri="{FF2B5EF4-FFF2-40B4-BE49-F238E27FC236}">
                <a16:creationId xmlns:a16="http://schemas.microsoft.com/office/drawing/2014/main" id="{6D4F9D9E-1EFE-2239-A1EE-CB28F56F0DF6}"/>
              </a:ext>
            </a:extLst>
          </p:cNvPr>
          <p:cNvSpPr>
            <a:spLocks noGrp="1"/>
          </p:cNvSpPr>
          <p:nvPr>
            <p:ph type="body" sz="quarter" idx="3"/>
          </p:nvPr>
        </p:nvSpPr>
        <p:spPr>
          <a:xfrm>
            <a:off x="6172200" y="3429000"/>
            <a:ext cx="5183188" cy="2146039"/>
          </a:xfrm>
        </p:spPr>
        <p:txBody>
          <a:bodyPr>
            <a:normAutofit fontScale="70000" lnSpcReduction="20000"/>
          </a:bodyPr>
          <a:lstStyle/>
          <a:p>
            <a:r>
              <a:rPr lang="en-US" b="1" i="0" dirty="0">
                <a:effectLst/>
                <a:latin typeface="Söhne Mono"/>
              </a:rPr>
              <a:t>words = [inverse_map[token] for token in tokens if token!=0]</a:t>
            </a:r>
            <a:r>
              <a:rPr lang="tr-TR" b="1" i="0" dirty="0">
                <a:effectLst/>
                <a:latin typeface="Söhne Mono"/>
              </a:rPr>
              <a:t>=Bu ifade </a:t>
            </a:r>
            <a:r>
              <a:rPr lang="tr-TR" b="1" i="0" dirty="0" err="1">
                <a:effectLst/>
                <a:latin typeface="Söhne Mono"/>
              </a:rPr>
              <a:t>tokens</a:t>
            </a:r>
            <a:r>
              <a:rPr lang="tr-TR" b="1" i="0" dirty="0">
                <a:effectLst/>
                <a:latin typeface="Söhne Mono"/>
              </a:rPr>
              <a:t> adlı bir listenin her elemanını alır ve bu elemanları inverse_map adlı sözlük üzerinden kelimelere </a:t>
            </a:r>
            <a:r>
              <a:rPr lang="tr-TR" b="1" i="0" dirty="0" err="1">
                <a:effectLst/>
                <a:latin typeface="Söhne Mono"/>
              </a:rPr>
              <a:t>dönüştürür.Ancak</a:t>
            </a:r>
            <a:r>
              <a:rPr lang="tr-TR" b="1" i="0" dirty="0">
                <a:effectLst/>
                <a:latin typeface="Söhne Mono"/>
              </a:rPr>
              <a:t> bu sırada 0 </a:t>
            </a:r>
            <a:r>
              <a:rPr lang="tr-TR" b="1" i="0" dirty="0" err="1">
                <a:effectLst/>
                <a:latin typeface="Söhne Mono"/>
              </a:rPr>
              <a:t>tokenlerini</a:t>
            </a:r>
            <a:r>
              <a:rPr lang="tr-TR" b="1" i="0" dirty="0">
                <a:effectLst/>
                <a:latin typeface="Söhne Mono"/>
              </a:rPr>
              <a:t> hariç tutar.</a:t>
            </a:r>
          </a:p>
          <a:p>
            <a:r>
              <a:rPr lang="tr-TR" b="1" i="0" dirty="0" err="1">
                <a:effectLst/>
                <a:latin typeface="Söhne Mono"/>
              </a:rPr>
              <a:t>text</a:t>
            </a:r>
            <a:r>
              <a:rPr lang="tr-TR" b="1" i="0" dirty="0">
                <a:effectLst/>
                <a:latin typeface="Söhne Mono"/>
              </a:rPr>
              <a:t> = ' '.</a:t>
            </a:r>
            <a:r>
              <a:rPr lang="tr-TR" b="1" i="0" dirty="0" err="1">
                <a:effectLst/>
                <a:latin typeface="Söhne Mono"/>
              </a:rPr>
              <a:t>join</a:t>
            </a:r>
            <a:r>
              <a:rPr lang="tr-TR" b="1" i="0" dirty="0">
                <a:effectLst/>
                <a:latin typeface="Söhne Mono"/>
              </a:rPr>
              <a:t>(</a:t>
            </a:r>
            <a:r>
              <a:rPr lang="tr-TR" b="1" i="0" dirty="0" err="1">
                <a:effectLst/>
                <a:latin typeface="Söhne Mono"/>
              </a:rPr>
              <a:t>words</a:t>
            </a:r>
            <a:r>
              <a:rPr lang="tr-TR" b="1" i="0" dirty="0">
                <a:effectLst/>
                <a:latin typeface="Söhne Mono"/>
              </a:rPr>
              <a:t>)=</a:t>
            </a:r>
            <a:r>
              <a:rPr lang="tr-TR" i="0" dirty="0">
                <a:effectLst/>
                <a:latin typeface="Söhne"/>
              </a:rPr>
              <a:t>Bu satır, elde edilen gerçek kelimeler listesini birleştirerek bir metin dizisi oluşturur.</a:t>
            </a:r>
          </a:p>
          <a:p>
            <a:r>
              <a:rPr lang="tr-TR" dirty="0" err="1"/>
              <a:t>Fonksiyon,oluşturulan</a:t>
            </a:r>
            <a:r>
              <a:rPr lang="tr-TR" dirty="0"/>
              <a:t> metin dizisini ‘</a:t>
            </a:r>
            <a:r>
              <a:rPr lang="tr-TR" dirty="0" err="1"/>
              <a:t>text</a:t>
            </a:r>
            <a:r>
              <a:rPr lang="tr-TR" dirty="0"/>
              <a:t>’ </a:t>
            </a:r>
            <a:r>
              <a:rPr lang="tr-TR" dirty="0" err="1"/>
              <a:t>döndürür.bu</a:t>
            </a:r>
            <a:r>
              <a:rPr lang="tr-TR" dirty="0"/>
              <a:t> </a:t>
            </a:r>
            <a:r>
              <a:rPr lang="tr-TR" dirty="0" err="1"/>
              <a:t>modelmodelin</a:t>
            </a:r>
            <a:r>
              <a:rPr lang="tr-TR" dirty="0"/>
              <a:t> çıkışını anlamak için kullanılır.</a:t>
            </a:r>
          </a:p>
        </p:txBody>
      </p:sp>
      <p:pic>
        <p:nvPicPr>
          <p:cNvPr id="10" name="İçerik Yer Tutucusu 9" descr="metin, ekran görüntüsü, yazı tipi içeren bir resim&#10;&#10;Açıklama otomatik olarak oluşturuldu">
            <a:extLst>
              <a:ext uri="{FF2B5EF4-FFF2-40B4-BE49-F238E27FC236}">
                <a16:creationId xmlns:a16="http://schemas.microsoft.com/office/drawing/2014/main" id="{DE017146-885F-C461-F3ED-B535C46F871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926521"/>
            <a:ext cx="5151566" cy="990686"/>
          </a:xfrm>
        </p:spPr>
      </p:pic>
    </p:spTree>
    <p:extLst>
      <p:ext uri="{BB962C8B-B14F-4D97-AF65-F5344CB8AC3E}">
        <p14:creationId xmlns:p14="http://schemas.microsoft.com/office/powerpoint/2010/main" val="120035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020CBC-4DBA-D31F-39BC-E81EE1A0D7F4}"/>
              </a:ext>
            </a:extLst>
          </p:cNvPr>
          <p:cNvSpPr>
            <a:spLocks noGrp="1"/>
          </p:cNvSpPr>
          <p:nvPr>
            <p:ph type="title"/>
          </p:nvPr>
        </p:nvSpPr>
        <p:spPr/>
        <p:txBody>
          <a:bodyPr/>
          <a:lstStyle/>
          <a:p>
            <a:endParaRPr lang="tr-TR"/>
          </a:p>
        </p:txBody>
      </p:sp>
      <p:sp>
        <p:nvSpPr>
          <p:cNvPr id="4" name="İçerik Yer Tutucusu 3">
            <a:extLst>
              <a:ext uri="{FF2B5EF4-FFF2-40B4-BE49-F238E27FC236}">
                <a16:creationId xmlns:a16="http://schemas.microsoft.com/office/drawing/2014/main" id="{FF7A8054-5AAC-62B2-082D-A9E15DA11D36}"/>
              </a:ext>
            </a:extLst>
          </p:cNvPr>
          <p:cNvSpPr>
            <a:spLocks noGrp="1"/>
          </p:cNvSpPr>
          <p:nvPr>
            <p:ph sz="half" idx="2"/>
          </p:nvPr>
        </p:nvSpPr>
        <p:spPr/>
        <p:txBody>
          <a:bodyPr>
            <a:normAutofit fontScale="70000" lnSpcReduction="20000"/>
          </a:bodyPr>
          <a:lstStyle/>
          <a:p>
            <a:r>
              <a:rPr lang="tr-TR" b="1" i="0" dirty="0">
                <a:effectLst/>
                <a:latin typeface="Söhne"/>
              </a:rPr>
              <a:t>model = </a:t>
            </a:r>
            <a:r>
              <a:rPr lang="tr-TR" b="1" i="0" dirty="0" err="1">
                <a:effectLst/>
                <a:latin typeface="Söhne"/>
              </a:rPr>
              <a:t>Sequential</a:t>
            </a:r>
            <a:r>
              <a:rPr lang="tr-TR" b="1" i="0" dirty="0">
                <a:effectLst/>
                <a:latin typeface="Söhne"/>
              </a:rPr>
              <a:t>(): Bu ifade, boş bir </a:t>
            </a:r>
            <a:r>
              <a:rPr lang="tr-TR" b="1" i="0" dirty="0" err="1">
                <a:effectLst/>
                <a:latin typeface="Söhne"/>
              </a:rPr>
              <a:t>Sequential</a:t>
            </a:r>
            <a:r>
              <a:rPr lang="tr-TR" b="1" i="0" dirty="0">
                <a:effectLst/>
                <a:latin typeface="Söhne"/>
              </a:rPr>
              <a:t> modeli oluşturur. Bu model, katmanları sırasıyla ekleyerek bir sinir ağı oluşturmak için kullanılır. </a:t>
            </a:r>
          </a:p>
          <a:p>
            <a:br>
              <a:rPr lang="tr-TR" b="1" dirty="0"/>
            </a:br>
            <a:r>
              <a:rPr lang="tr-TR" b="1" i="0" dirty="0" err="1">
                <a:effectLst/>
                <a:latin typeface="Söhne"/>
              </a:rPr>
              <a:t>embedding_size</a:t>
            </a:r>
            <a:r>
              <a:rPr lang="tr-TR" b="1" i="0" dirty="0">
                <a:effectLst/>
                <a:latin typeface="Söhne"/>
              </a:rPr>
              <a:t> = 50: Bu satır, gömme katmanının boyutunu (</a:t>
            </a:r>
            <a:r>
              <a:rPr lang="tr-TR" b="1" i="0" dirty="0" err="1">
                <a:effectLst/>
                <a:latin typeface="Söhne"/>
              </a:rPr>
              <a:t>embedding</a:t>
            </a:r>
            <a:r>
              <a:rPr lang="tr-TR" b="1" i="0" dirty="0">
                <a:effectLst/>
                <a:latin typeface="Söhne"/>
              </a:rPr>
              <a:t> size) belirler. Gömme katmanı, özellikle metin verileri üzerinde çalışırken kullanılan bir katmandır. Her kelimeyi bir vektör uzayında temsil etmeyi amaçlar. Bu vektörlerin boyutu, </a:t>
            </a:r>
            <a:r>
              <a:rPr lang="tr-TR" b="1" i="0" dirty="0" err="1">
                <a:effectLst/>
                <a:latin typeface="Söhne"/>
              </a:rPr>
              <a:t>embedding_size</a:t>
            </a:r>
            <a:r>
              <a:rPr lang="tr-TR" b="1" i="0" dirty="0">
                <a:effectLst/>
                <a:latin typeface="Söhne"/>
              </a:rPr>
              <a:t> değişkeni tarafından belirlenir. Bu örnekte, her kelimenin 50 boyutlu bir vektörle temsil edileceği </a:t>
            </a:r>
            <a:r>
              <a:rPr lang="tr-TR" b="1" i="0" dirty="0" err="1">
                <a:effectLst/>
                <a:latin typeface="Söhne"/>
              </a:rPr>
              <a:t>belirtdim</a:t>
            </a:r>
            <a:r>
              <a:rPr lang="tr-TR" b="1" i="0" dirty="0">
                <a:effectLst/>
                <a:latin typeface="Söhne"/>
              </a:rPr>
              <a:t>.</a:t>
            </a:r>
            <a:br>
              <a:rPr lang="tr-TR" b="1" dirty="0"/>
            </a:br>
            <a:endParaRPr lang="tr-TR" b="1" dirty="0"/>
          </a:p>
        </p:txBody>
      </p:sp>
      <p:sp>
        <p:nvSpPr>
          <p:cNvPr id="5" name="Metin Yer Tutucusu 4">
            <a:extLst>
              <a:ext uri="{FF2B5EF4-FFF2-40B4-BE49-F238E27FC236}">
                <a16:creationId xmlns:a16="http://schemas.microsoft.com/office/drawing/2014/main" id="{04FE4BB5-B5D8-1F5A-1319-26D11D2E7CF3}"/>
              </a:ext>
            </a:extLst>
          </p:cNvPr>
          <p:cNvSpPr>
            <a:spLocks noGrp="1"/>
          </p:cNvSpPr>
          <p:nvPr>
            <p:ph type="body" sz="quarter" idx="3"/>
          </p:nvPr>
        </p:nvSpPr>
        <p:spPr>
          <a:xfrm>
            <a:off x="6377474" y="3806889"/>
            <a:ext cx="5183188" cy="1851925"/>
          </a:xfrm>
        </p:spPr>
        <p:txBody>
          <a:bodyPr>
            <a:noAutofit/>
          </a:bodyPr>
          <a:lstStyle/>
          <a:p>
            <a:r>
              <a:rPr lang="tr-TR" sz="1200" i="0" dirty="0" err="1">
                <a:effectLst/>
                <a:latin typeface="Söhne"/>
              </a:rPr>
              <a:t>model.add</a:t>
            </a:r>
            <a:r>
              <a:rPr lang="tr-TR" sz="1200" i="0" dirty="0">
                <a:effectLst/>
                <a:latin typeface="Söhne"/>
              </a:rPr>
              <a:t>(</a:t>
            </a:r>
            <a:r>
              <a:rPr lang="tr-TR" sz="1200" i="0" dirty="0" err="1">
                <a:effectLst/>
                <a:latin typeface="Söhne"/>
              </a:rPr>
              <a:t>Embedding</a:t>
            </a:r>
            <a:r>
              <a:rPr lang="tr-TR" sz="1200" i="0" dirty="0">
                <a:effectLst/>
                <a:latin typeface="Söhne"/>
              </a:rPr>
              <a:t>(</a:t>
            </a:r>
            <a:r>
              <a:rPr lang="tr-TR" sz="1200" i="0" dirty="0" err="1">
                <a:effectLst/>
                <a:latin typeface="Söhne"/>
              </a:rPr>
              <a:t>input_dim</a:t>
            </a:r>
            <a:r>
              <a:rPr lang="tr-TR" sz="1200" i="0" dirty="0">
                <a:effectLst/>
                <a:latin typeface="Söhne"/>
              </a:rPr>
              <a:t>=num_words+1, </a:t>
            </a:r>
            <a:r>
              <a:rPr lang="tr-TR" sz="1200" i="0" dirty="0" err="1">
                <a:effectLst/>
                <a:latin typeface="Söhne"/>
              </a:rPr>
              <a:t>output_dim</a:t>
            </a:r>
            <a:r>
              <a:rPr lang="tr-TR" sz="1200" i="0" dirty="0">
                <a:effectLst/>
                <a:latin typeface="Söhne"/>
              </a:rPr>
              <a:t>=</a:t>
            </a:r>
            <a:r>
              <a:rPr lang="tr-TR" sz="1200" i="0" dirty="0" err="1">
                <a:effectLst/>
                <a:latin typeface="Söhne"/>
              </a:rPr>
              <a:t>embedding_size</a:t>
            </a:r>
            <a:r>
              <a:rPr lang="tr-TR" sz="1200" i="0" dirty="0">
                <a:effectLst/>
                <a:latin typeface="Söhne"/>
              </a:rPr>
              <a:t>, </a:t>
            </a:r>
            <a:r>
              <a:rPr lang="tr-TR" sz="1200" i="0" dirty="0" err="1">
                <a:effectLst/>
                <a:latin typeface="Söhne"/>
              </a:rPr>
              <a:t>input_length</a:t>
            </a:r>
            <a:r>
              <a:rPr lang="tr-TR" sz="1200" i="0" dirty="0">
                <a:effectLst/>
                <a:latin typeface="Söhne"/>
              </a:rPr>
              <a:t>=</a:t>
            </a:r>
            <a:r>
              <a:rPr lang="tr-TR" sz="1200" i="0" dirty="0" err="1">
                <a:effectLst/>
                <a:latin typeface="Söhne"/>
              </a:rPr>
              <a:t>max_tokens</a:t>
            </a:r>
            <a:r>
              <a:rPr lang="tr-TR" sz="1200" i="0" dirty="0">
                <a:effectLst/>
                <a:latin typeface="Söhne"/>
              </a:rPr>
              <a:t>, name=</a:t>
            </a:r>
            <a:r>
              <a:rPr lang="tr-TR" sz="1200" i="0" dirty="0" err="1">
                <a:effectLst/>
                <a:latin typeface="Söhne"/>
              </a:rPr>
              <a:t>embedding_layer</a:t>
            </a:r>
            <a:r>
              <a:rPr lang="tr-TR" sz="1200" i="0" dirty="0">
                <a:effectLst/>
                <a:latin typeface="Söhne"/>
              </a:rPr>
              <a:t>)): Bu ifade, bir gömme katmanını modelin içine ekler. </a:t>
            </a:r>
            <a:r>
              <a:rPr lang="tr-TR" sz="1200" i="0" dirty="0" err="1">
                <a:effectLst/>
                <a:latin typeface="Söhne"/>
              </a:rPr>
              <a:t>input_dim</a:t>
            </a:r>
            <a:r>
              <a:rPr lang="tr-TR" sz="1200" i="0" dirty="0">
                <a:effectLst/>
                <a:latin typeface="Söhne"/>
              </a:rPr>
              <a:t>=num_words+1`: Bu, giriş verisindeki benzersiz kelime sayısını belirtir. </a:t>
            </a:r>
            <a:r>
              <a:rPr lang="tr-TR" sz="1200" i="0" dirty="0" err="1">
                <a:effectLst/>
                <a:latin typeface="Söhne"/>
              </a:rPr>
              <a:t>num_words</a:t>
            </a:r>
            <a:r>
              <a:rPr lang="tr-TR" sz="1200" i="0" dirty="0">
                <a:effectLst/>
                <a:latin typeface="Söhne"/>
              </a:rPr>
              <a:t> değeri, daha önce belirlenen </a:t>
            </a:r>
            <a:r>
              <a:rPr lang="tr-TR" sz="1200" i="0" dirty="0" err="1">
                <a:effectLst/>
                <a:latin typeface="Söhne"/>
              </a:rPr>
              <a:t>Tokenizer'ın</a:t>
            </a:r>
            <a:r>
              <a:rPr lang="tr-TR" sz="1200" i="0" dirty="0">
                <a:effectLst/>
                <a:latin typeface="Söhne"/>
              </a:rPr>
              <a:t> </a:t>
            </a:r>
            <a:r>
              <a:rPr lang="tr-TR" sz="1200" i="0" dirty="0" err="1">
                <a:effectLst/>
                <a:latin typeface="Söhne"/>
              </a:rPr>
              <a:t>num_words</a:t>
            </a:r>
            <a:r>
              <a:rPr lang="tr-TR" sz="1200" i="0" dirty="0">
                <a:effectLst/>
                <a:latin typeface="Söhne"/>
              </a:rPr>
              <a:t> parametresidir. +1 ise sıfır indeksli olan </a:t>
            </a:r>
            <a:r>
              <a:rPr lang="tr-TR" sz="1200" i="0" dirty="0" err="1">
                <a:effectLst/>
                <a:latin typeface="Söhne"/>
              </a:rPr>
              <a:t>tokenlerin</a:t>
            </a:r>
            <a:r>
              <a:rPr lang="tr-TR" sz="1200" i="0" dirty="0">
                <a:effectLst/>
                <a:latin typeface="Söhne"/>
              </a:rPr>
              <a:t> (</a:t>
            </a:r>
            <a:r>
              <a:rPr lang="tr-TR" sz="1200" i="0" dirty="0" err="1">
                <a:effectLst/>
                <a:latin typeface="Söhne"/>
              </a:rPr>
              <a:t>padding</a:t>
            </a:r>
            <a:r>
              <a:rPr lang="tr-TR" sz="1200" i="0" dirty="0">
                <a:effectLst/>
                <a:latin typeface="Söhne"/>
              </a:rPr>
              <a:t> veya bilinmeyen kelimeler) varlığını göz önünde bulundurur.  </a:t>
            </a:r>
            <a:r>
              <a:rPr lang="tr-TR" sz="1200" i="0" dirty="0" err="1">
                <a:effectLst/>
                <a:latin typeface="Söhne"/>
              </a:rPr>
              <a:t>output_dim</a:t>
            </a:r>
            <a:r>
              <a:rPr lang="tr-TR" sz="1200" i="0" dirty="0">
                <a:effectLst/>
                <a:latin typeface="Söhne"/>
              </a:rPr>
              <a:t>=</a:t>
            </a:r>
            <a:r>
              <a:rPr lang="tr-TR" sz="1200" i="0" dirty="0" err="1">
                <a:effectLst/>
                <a:latin typeface="Söhne"/>
              </a:rPr>
              <a:t>embedding_size</a:t>
            </a:r>
            <a:r>
              <a:rPr lang="tr-TR" sz="1200" i="0" dirty="0">
                <a:effectLst/>
                <a:latin typeface="Söhne"/>
              </a:rPr>
              <a:t>: Bu, gömme vektörlerinin boyutunu belirtir. Her kelimeyi temsil etmek için kullanılacak vektörlerin boyutunu ifade eder. Bu değer, önceki kodlarda belirtilen </a:t>
            </a:r>
            <a:r>
              <a:rPr lang="tr-TR" sz="1200" i="0" dirty="0" err="1">
                <a:effectLst/>
                <a:latin typeface="Söhne"/>
              </a:rPr>
              <a:t>embedding_size</a:t>
            </a:r>
            <a:r>
              <a:rPr lang="tr-TR" sz="1200" i="0" dirty="0">
                <a:effectLst/>
                <a:latin typeface="Söhne"/>
              </a:rPr>
              <a:t> değişkenidir.  </a:t>
            </a:r>
            <a:r>
              <a:rPr lang="tr-TR" sz="1200" i="0" dirty="0" err="1">
                <a:effectLst/>
                <a:latin typeface="Söhne"/>
              </a:rPr>
              <a:t>input_length</a:t>
            </a:r>
            <a:r>
              <a:rPr lang="tr-TR" sz="1200" i="0" dirty="0">
                <a:effectLst/>
                <a:latin typeface="Söhne"/>
              </a:rPr>
              <a:t>=</a:t>
            </a:r>
            <a:r>
              <a:rPr lang="tr-TR" sz="1200" i="0" dirty="0" err="1">
                <a:effectLst/>
                <a:latin typeface="Söhne"/>
              </a:rPr>
              <a:t>max_tokens</a:t>
            </a:r>
            <a:r>
              <a:rPr lang="tr-TR" sz="1200" i="0" dirty="0">
                <a:effectLst/>
                <a:latin typeface="Söhne"/>
              </a:rPr>
              <a:t>: Bu, giriş dizilerinin uzunluğunu belirtir. Daha önce belirlenen </a:t>
            </a:r>
            <a:r>
              <a:rPr lang="tr-TR" sz="1200" i="0" dirty="0" err="1">
                <a:effectLst/>
                <a:latin typeface="Söhne"/>
              </a:rPr>
              <a:t>max_tokens</a:t>
            </a:r>
            <a:r>
              <a:rPr lang="tr-TR" sz="1200" i="0" dirty="0">
                <a:effectLst/>
                <a:latin typeface="Söhne"/>
              </a:rPr>
              <a:t> değeri ile uyumlu olmalıdır. Bu, </a:t>
            </a:r>
            <a:r>
              <a:rPr lang="tr-TR" sz="1200" i="0" dirty="0" err="1">
                <a:effectLst/>
                <a:latin typeface="Söhne"/>
              </a:rPr>
              <a:t>pad_sequences</a:t>
            </a:r>
            <a:r>
              <a:rPr lang="tr-TR" sz="1200" i="0" dirty="0">
                <a:effectLst/>
                <a:latin typeface="Söhne"/>
              </a:rPr>
              <a:t> işlemi sonrasında cümlelerin sabit bir uzunluğa getirilmesini ifade eder. name='</a:t>
            </a:r>
            <a:r>
              <a:rPr lang="tr-TR" sz="1200" i="0" dirty="0" err="1">
                <a:effectLst/>
                <a:latin typeface="Söhne"/>
              </a:rPr>
              <a:t>embedding_layer</a:t>
            </a:r>
            <a:r>
              <a:rPr lang="tr-TR" sz="1200" i="0" dirty="0">
                <a:effectLst/>
                <a:latin typeface="Söhne"/>
              </a:rPr>
              <a:t>': Bu, katmana bir ad (name) verir. Bu isim, modeli inşa ederken veya modeli kullanırken katmanlara erişim sağlamak için kullanılır.</a:t>
            </a:r>
            <a:endParaRPr lang="tr-TR" sz="1200" dirty="0"/>
          </a:p>
        </p:txBody>
      </p:sp>
      <p:pic>
        <p:nvPicPr>
          <p:cNvPr id="9" name="İçerik Yer Tutucusu 8" descr="metin, yazı tipi, ekran görüntüsü içeren bir resim&#10;&#10;Açıklama otomatik olarak oluşturuldu">
            <a:extLst>
              <a:ext uri="{FF2B5EF4-FFF2-40B4-BE49-F238E27FC236}">
                <a16:creationId xmlns:a16="http://schemas.microsoft.com/office/drawing/2014/main" id="{4F6B4CCA-4C1A-4729-3D1C-BF1BDE1BE93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95110" y="1795812"/>
            <a:ext cx="5496890" cy="983065"/>
          </a:xfrm>
        </p:spPr>
      </p:pic>
      <p:sp>
        <p:nvSpPr>
          <p:cNvPr id="7" name="Rectangle 1">
            <a:extLst>
              <a:ext uri="{FF2B5EF4-FFF2-40B4-BE49-F238E27FC236}">
                <a16:creationId xmlns:a16="http://schemas.microsoft.com/office/drawing/2014/main" id="{5875B052-5554-D4C4-83B0-3FAE2B305733}"/>
              </a:ext>
            </a:extLst>
          </p:cNvPr>
          <p:cNvSpPr>
            <a:spLocks noGrp="1" noChangeArrowheads="1"/>
          </p:cNvSpPr>
          <p:nvPr>
            <p:ph type="body"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A9B7C6"/>
                </a:solidFill>
                <a:effectLst/>
                <a:latin typeface="JetBrains Mono"/>
              </a:rPr>
              <a:t>model = Sequential()</a:t>
            </a:r>
            <a:br>
              <a:rPr kumimoji="0" lang="tr-TR" altLang="tr-TR" sz="1000" b="0" i="0" u="none" strike="noStrike" cap="none" normalizeH="0" baseline="0">
                <a:ln>
                  <a:noFill/>
                </a:ln>
                <a:solidFill>
                  <a:srgbClr val="A9B7C6"/>
                </a:solidFill>
                <a:effectLst/>
                <a:latin typeface="JetBrains Mono"/>
              </a:rPr>
            </a:br>
            <a:r>
              <a:rPr kumimoji="0" lang="tr-TR" altLang="tr-TR" sz="1000" b="0" i="0" u="none" strike="noStrike" cap="none" normalizeH="0" baseline="0">
                <a:ln>
                  <a:noFill/>
                </a:ln>
                <a:solidFill>
                  <a:srgbClr val="A9B7C6"/>
                </a:solidFill>
                <a:effectLst/>
                <a:latin typeface="JetBrains Mono"/>
              </a:rPr>
              <a:t>embedding_size = </a:t>
            </a:r>
            <a:r>
              <a:rPr kumimoji="0" lang="tr-TR" altLang="tr-TR" sz="1000" b="0" i="0" u="none" strike="noStrike" cap="none" normalizeH="0" baseline="0">
                <a:ln>
                  <a:noFill/>
                </a:ln>
                <a:solidFill>
                  <a:srgbClr val="6897BB"/>
                </a:solidFill>
                <a:effectLst/>
                <a:latin typeface="JetBrains Mono"/>
              </a:rPr>
              <a:t>50</a:t>
            </a:r>
            <a:br>
              <a:rPr kumimoji="0" lang="tr-TR" altLang="tr-TR" sz="1000" b="0" i="0" u="none" strike="noStrike" cap="none" normalizeH="0" baseline="0">
                <a:ln>
                  <a:noFill/>
                </a:ln>
                <a:solidFill>
                  <a:srgbClr val="6897BB"/>
                </a:solidFill>
                <a:effectLst/>
                <a:latin typeface="JetBrains Mono"/>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5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2ED33-CCF5-B30F-151E-1A3B01417D7B}"/>
              </a:ext>
            </a:extLst>
          </p:cNvPr>
          <p:cNvSpPr>
            <a:spLocks noGrp="1"/>
          </p:cNvSpPr>
          <p:nvPr>
            <p:ph type="title"/>
          </p:nvPr>
        </p:nvSpPr>
        <p:spPr>
          <a:xfrm>
            <a:off x="839788" y="122335"/>
            <a:ext cx="10515600" cy="1325563"/>
          </a:xfrm>
        </p:spPr>
        <p:txBody>
          <a:bodyPr/>
          <a:lstStyle/>
          <a:p>
            <a:endParaRPr lang="tr-TR"/>
          </a:p>
        </p:txBody>
      </p:sp>
      <p:sp>
        <p:nvSpPr>
          <p:cNvPr id="3" name="Metin Yer Tutucusu 2">
            <a:extLst>
              <a:ext uri="{FF2B5EF4-FFF2-40B4-BE49-F238E27FC236}">
                <a16:creationId xmlns:a16="http://schemas.microsoft.com/office/drawing/2014/main" id="{4B760CAB-FFDD-C20F-237D-736DB6657337}"/>
              </a:ext>
            </a:extLst>
          </p:cNvPr>
          <p:cNvSpPr>
            <a:spLocks noGrp="1"/>
          </p:cNvSpPr>
          <p:nvPr>
            <p:ph type="body" idx="1"/>
          </p:nvPr>
        </p:nvSpPr>
        <p:spPr>
          <a:xfrm>
            <a:off x="223936" y="3247053"/>
            <a:ext cx="11597950" cy="3107094"/>
          </a:xfrm>
        </p:spPr>
        <p:txBody>
          <a:bodyPr>
            <a:noAutofit/>
          </a:bodyPr>
          <a:lstStyle/>
          <a:p>
            <a:r>
              <a:rPr lang="tr-TR" sz="1400" i="0" dirty="0">
                <a:effectLst/>
                <a:latin typeface="Söhne"/>
              </a:rPr>
              <a:t>1.model.add(GRU(</a:t>
            </a:r>
            <a:r>
              <a:rPr lang="tr-TR" sz="1400" i="0" dirty="0" err="1">
                <a:effectLst/>
                <a:latin typeface="Söhne"/>
              </a:rPr>
              <a:t>units</a:t>
            </a:r>
            <a:r>
              <a:rPr lang="tr-TR" sz="1400" i="0" dirty="0">
                <a:effectLst/>
                <a:latin typeface="Söhne"/>
              </a:rPr>
              <a:t>=16, </a:t>
            </a:r>
            <a:r>
              <a:rPr lang="tr-TR" sz="1400" i="0" dirty="0" err="1">
                <a:effectLst/>
                <a:latin typeface="Söhne"/>
              </a:rPr>
              <a:t>return_sequences</a:t>
            </a:r>
            <a:r>
              <a:rPr lang="tr-TR" sz="1400" i="0" dirty="0">
                <a:effectLst/>
                <a:latin typeface="Söhne"/>
              </a:rPr>
              <a:t>=True)): Bu satır, bir GRU (</a:t>
            </a:r>
            <a:r>
              <a:rPr lang="tr-TR" sz="1400" i="0" dirty="0" err="1">
                <a:effectLst/>
                <a:latin typeface="Söhne"/>
              </a:rPr>
              <a:t>Gated</a:t>
            </a:r>
            <a:r>
              <a:rPr lang="tr-TR" sz="1400" i="0" dirty="0">
                <a:effectLst/>
                <a:latin typeface="Söhne"/>
              </a:rPr>
              <a:t> </a:t>
            </a:r>
            <a:r>
              <a:rPr lang="tr-TR" sz="1400" i="0" dirty="0" err="1">
                <a:effectLst/>
                <a:latin typeface="Söhne"/>
              </a:rPr>
              <a:t>Recurrent</a:t>
            </a:r>
            <a:r>
              <a:rPr lang="tr-TR" sz="1400" i="0" dirty="0">
                <a:effectLst/>
                <a:latin typeface="Söhne"/>
              </a:rPr>
              <a:t> </a:t>
            </a:r>
            <a:r>
              <a:rPr lang="tr-TR" sz="1400" i="0" dirty="0" err="1">
                <a:effectLst/>
                <a:latin typeface="Söhne"/>
              </a:rPr>
              <a:t>Unit</a:t>
            </a:r>
            <a:r>
              <a:rPr lang="tr-TR" sz="1400" i="0" dirty="0">
                <a:effectLst/>
                <a:latin typeface="Söhne"/>
              </a:rPr>
              <a:t>) katmanını modele ekler. GRU, bir tür </a:t>
            </a:r>
            <a:r>
              <a:rPr lang="tr-TR" sz="1400" i="0" dirty="0" err="1">
                <a:effectLst/>
                <a:latin typeface="Söhne"/>
              </a:rPr>
              <a:t>reküran</a:t>
            </a:r>
            <a:r>
              <a:rPr lang="tr-TR" sz="1400" i="0" dirty="0">
                <a:effectLst/>
                <a:latin typeface="Söhne"/>
              </a:rPr>
              <a:t> sinir ağı hücresidir. </a:t>
            </a:r>
            <a:r>
              <a:rPr lang="tr-TR" sz="1400" i="0" dirty="0" err="1">
                <a:effectLst/>
                <a:latin typeface="Söhne"/>
              </a:rPr>
              <a:t>units</a:t>
            </a:r>
            <a:r>
              <a:rPr lang="tr-TR" sz="1400" i="0" dirty="0">
                <a:effectLst/>
                <a:latin typeface="Söhne"/>
              </a:rPr>
              <a:t> parametresi, hücrelerin sayısını belirtir. `</a:t>
            </a:r>
            <a:r>
              <a:rPr lang="tr-TR" sz="1400" i="0" dirty="0" err="1">
                <a:effectLst/>
                <a:latin typeface="Söhne"/>
              </a:rPr>
              <a:t>return_sequences</a:t>
            </a:r>
            <a:r>
              <a:rPr lang="tr-TR" sz="1400" i="0" dirty="0">
                <a:effectLst/>
                <a:latin typeface="Söhne"/>
              </a:rPr>
              <a:t>=True parametresi, katmanın her zaman bir zaman serisi olarak çıkış üreteceğini belirtir. Bu, bir sonraki GRU katmanına bağlandığında veya bir yoğun katmanla birleştirildiğinde kullanılır. </a:t>
            </a:r>
          </a:p>
          <a:p>
            <a:r>
              <a:rPr lang="tr-TR" sz="1400" i="0" dirty="0">
                <a:effectLst/>
                <a:latin typeface="Söhne"/>
              </a:rPr>
              <a:t>2. </a:t>
            </a:r>
            <a:r>
              <a:rPr lang="tr-TR" sz="1400" i="0" dirty="0" err="1">
                <a:effectLst/>
                <a:latin typeface="Söhne"/>
              </a:rPr>
              <a:t>model.add</a:t>
            </a:r>
            <a:r>
              <a:rPr lang="tr-TR" sz="1400" i="0" dirty="0">
                <a:effectLst/>
                <a:latin typeface="Söhne"/>
              </a:rPr>
              <a:t>(GRU(</a:t>
            </a:r>
            <a:r>
              <a:rPr lang="tr-TR" sz="1400" i="0" dirty="0" err="1">
                <a:effectLst/>
                <a:latin typeface="Söhne"/>
              </a:rPr>
              <a:t>units</a:t>
            </a:r>
            <a:r>
              <a:rPr lang="tr-TR" sz="1400" i="0" dirty="0">
                <a:effectLst/>
                <a:latin typeface="Söhne"/>
              </a:rPr>
              <a:t>=8, </a:t>
            </a:r>
            <a:r>
              <a:rPr lang="tr-TR" sz="1400" i="0" dirty="0" err="1">
                <a:effectLst/>
                <a:latin typeface="Söhne"/>
              </a:rPr>
              <a:t>return_sequences</a:t>
            </a:r>
            <a:r>
              <a:rPr lang="tr-TR" sz="1400" i="0" dirty="0">
                <a:effectLst/>
                <a:latin typeface="Söhne"/>
              </a:rPr>
              <a:t>=True)): Bu satır, bir başka GRU katmanını ekler. Bu katmanın da çıkışlarını bir zaman serisi olarak döndürmesi (</a:t>
            </a:r>
            <a:r>
              <a:rPr lang="tr-TR" sz="1400" i="0" dirty="0" err="1">
                <a:effectLst/>
                <a:latin typeface="Söhne"/>
              </a:rPr>
              <a:t>return_sequences</a:t>
            </a:r>
            <a:r>
              <a:rPr lang="tr-TR" sz="1400" i="0" dirty="0">
                <a:effectLst/>
                <a:latin typeface="Söhne"/>
              </a:rPr>
              <a:t>=True) önemlidir. </a:t>
            </a:r>
          </a:p>
          <a:p>
            <a:r>
              <a:rPr lang="tr-TR" sz="1400" i="0" dirty="0">
                <a:effectLst/>
                <a:latin typeface="Söhne"/>
              </a:rPr>
              <a:t>3. </a:t>
            </a:r>
            <a:r>
              <a:rPr lang="tr-TR" sz="1400" i="0" dirty="0" err="1">
                <a:effectLst/>
                <a:latin typeface="Söhne"/>
              </a:rPr>
              <a:t>model.add</a:t>
            </a:r>
            <a:r>
              <a:rPr lang="tr-TR" sz="1400" i="0" dirty="0">
                <a:effectLst/>
                <a:latin typeface="Söhne"/>
              </a:rPr>
              <a:t>(GRU(</a:t>
            </a:r>
            <a:r>
              <a:rPr lang="tr-TR" sz="1400" i="0" dirty="0" err="1">
                <a:effectLst/>
                <a:latin typeface="Söhne"/>
              </a:rPr>
              <a:t>units</a:t>
            </a:r>
            <a:r>
              <a:rPr lang="tr-TR" sz="1400" i="0" dirty="0">
                <a:effectLst/>
                <a:latin typeface="Söhne"/>
              </a:rPr>
              <a:t>=4)): Bu satır, üçüncü bir GRU katmanını ekler, ancak bu katmanın </a:t>
            </a:r>
            <a:r>
              <a:rPr lang="tr-TR" sz="1400" i="0" dirty="0" err="1">
                <a:effectLst/>
                <a:latin typeface="Söhne"/>
              </a:rPr>
              <a:t>return_sequences</a:t>
            </a:r>
            <a:r>
              <a:rPr lang="tr-TR" sz="1400" i="0" dirty="0">
                <a:effectLst/>
                <a:latin typeface="Söhne"/>
              </a:rPr>
              <a:t> parametresi belirtilmemiştir. Bu nedenle, bu katmanın sadece son zaman adımındaki çıkışları döndüreceği anlamına gelir. </a:t>
            </a:r>
          </a:p>
          <a:p>
            <a:r>
              <a:rPr lang="tr-TR" sz="1400" i="0" dirty="0">
                <a:effectLst/>
                <a:latin typeface="Söhne"/>
              </a:rPr>
              <a:t>4. </a:t>
            </a:r>
            <a:r>
              <a:rPr lang="tr-TR" sz="1400" i="0" dirty="0" err="1">
                <a:effectLst/>
                <a:latin typeface="Söhne"/>
              </a:rPr>
              <a:t>model.add</a:t>
            </a:r>
            <a:r>
              <a:rPr lang="tr-TR" sz="1400" i="0" dirty="0">
                <a:effectLst/>
                <a:latin typeface="Söhne"/>
              </a:rPr>
              <a:t>(Dense(1, </a:t>
            </a:r>
            <a:r>
              <a:rPr lang="tr-TR" sz="1400" i="0" dirty="0" err="1">
                <a:effectLst/>
                <a:latin typeface="Söhne"/>
              </a:rPr>
              <a:t>activation</a:t>
            </a:r>
            <a:r>
              <a:rPr lang="tr-TR" sz="1400" i="0" dirty="0">
                <a:effectLst/>
                <a:latin typeface="Söhne"/>
              </a:rPr>
              <a:t>=sigmoid')): Bu satır, bir yoğun (dense) katman ekler. Bu katman, modelin çıkışını oluşturur. 1 </a:t>
            </a:r>
            <a:r>
              <a:rPr lang="tr-TR" sz="1400" i="0" dirty="0" err="1">
                <a:effectLst/>
                <a:latin typeface="Söhne"/>
              </a:rPr>
              <a:t>units</a:t>
            </a:r>
            <a:r>
              <a:rPr lang="tr-TR" sz="1400" i="0" dirty="0">
                <a:effectLst/>
                <a:latin typeface="Söhne"/>
              </a:rPr>
              <a:t> parametresi, bu katmanın bir tek çıkışa sahip olduğunu belirtir ve `</a:t>
            </a:r>
            <a:r>
              <a:rPr lang="tr-TR" sz="1400" i="0" dirty="0" err="1">
                <a:effectLst/>
                <a:latin typeface="Söhne"/>
              </a:rPr>
              <a:t>activation</a:t>
            </a:r>
            <a:r>
              <a:rPr lang="tr-TR" sz="1400" i="0" dirty="0">
                <a:effectLst/>
                <a:latin typeface="Söhne"/>
              </a:rPr>
              <a:t>='sigmoid' parametresi, çıkışı bir sigmoid aktivasyon fonksiyonundan geçirerek bir olasılık değeri üretir.</a:t>
            </a:r>
          </a:p>
          <a:p>
            <a:r>
              <a:rPr lang="tr-TR" sz="1400" i="0" dirty="0">
                <a:effectLst/>
                <a:latin typeface="Söhne"/>
              </a:rPr>
              <a:t> 5. </a:t>
            </a:r>
            <a:r>
              <a:rPr lang="tr-TR" sz="1400" i="0" dirty="0" err="1">
                <a:effectLst/>
                <a:latin typeface="Söhne"/>
              </a:rPr>
              <a:t>optimizer</a:t>
            </a:r>
            <a:r>
              <a:rPr lang="tr-TR" sz="1400" i="0" dirty="0">
                <a:effectLst/>
                <a:latin typeface="Söhne"/>
              </a:rPr>
              <a:t> = Adam(</a:t>
            </a:r>
            <a:r>
              <a:rPr lang="tr-TR" sz="1400" i="0" dirty="0" err="1">
                <a:effectLst/>
                <a:latin typeface="Söhne"/>
              </a:rPr>
              <a:t>learning_rate</a:t>
            </a:r>
            <a:r>
              <a:rPr lang="tr-TR" sz="1400" i="0" dirty="0">
                <a:effectLst/>
                <a:latin typeface="Söhne"/>
              </a:rPr>
              <a:t>=1e-3): Bu satır, Adam optimizasyon algoritmasını kullanarak bir optimizasyon işlemcisini (</a:t>
            </a:r>
            <a:r>
              <a:rPr lang="tr-TR" sz="1400" i="0" dirty="0" err="1">
                <a:effectLst/>
                <a:latin typeface="Söhne"/>
              </a:rPr>
              <a:t>optimizer</a:t>
            </a:r>
            <a:r>
              <a:rPr lang="tr-TR" sz="1400" i="0" dirty="0">
                <a:effectLst/>
                <a:latin typeface="Söhne"/>
              </a:rPr>
              <a:t>) tanımlar. </a:t>
            </a:r>
            <a:r>
              <a:rPr lang="tr-TR" sz="1400" i="0" dirty="0" err="1">
                <a:effectLst/>
                <a:latin typeface="Söhne"/>
              </a:rPr>
              <a:t>learning_rate</a:t>
            </a:r>
            <a:r>
              <a:rPr lang="tr-TR" sz="1400" i="0" dirty="0">
                <a:effectLst/>
                <a:latin typeface="Söhne"/>
              </a:rPr>
              <a:t> parametresi, öğrenme oranını belirtir. Adam, </a:t>
            </a:r>
            <a:r>
              <a:rPr lang="tr-TR" sz="1400" i="0" dirty="0" err="1">
                <a:effectLst/>
                <a:latin typeface="Söhne"/>
              </a:rPr>
              <a:t>gradient</a:t>
            </a:r>
            <a:r>
              <a:rPr lang="tr-TR" sz="1400" i="0" dirty="0">
                <a:effectLst/>
                <a:latin typeface="Söhne"/>
              </a:rPr>
              <a:t> tabanlı optimizasyon algoritmalarından biridir ve öğrenme oranını adaptif bir şekilde günceller.</a:t>
            </a:r>
            <a:endParaRPr lang="tr-TR" sz="1400" dirty="0"/>
          </a:p>
        </p:txBody>
      </p:sp>
      <p:sp>
        <p:nvSpPr>
          <p:cNvPr id="4" name="İçerik Yer Tutucusu 3">
            <a:extLst>
              <a:ext uri="{FF2B5EF4-FFF2-40B4-BE49-F238E27FC236}">
                <a16:creationId xmlns:a16="http://schemas.microsoft.com/office/drawing/2014/main" id="{A98BE4C3-A924-58AD-F41B-10A4578997E9}"/>
              </a:ext>
            </a:extLst>
          </p:cNvPr>
          <p:cNvSpPr>
            <a:spLocks noGrp="1"/>
          </p:cNvSpPr>
          <p:nvPr>
            <p:ph sz="half" idx="2"/>
          </p:nvPr>
        </p:nvSpPr>
        <p:spPr>
          <a:xfrm>
            <a:off x="6197601" y="2738340"/>
            <a:ext cx="5157787" cy="3684588"/>
          </a:xfrm>
        </p:spPr>
        <p:txBody>
          <a:bodyPr>
            <a:normAutofit/>
          </a:bodyPr>
          <a:lstStyle/>
          <a:p>
            <a:r>
              <a:rPr lang="tr-TR" b="0" i="0" dirty="0">
                <a:solidFill>
                  <a:srgbClr val="ECECF1"/>
                </a:solidFill>
                <a:effectLst/>
                <a:latin typeface="Söhne"/>
              </a:rPr>
              <a:t>`</a:t>
            </a:r>
            <a:endParaRPr lang="tr-TR" dirty="0"/>
          </a:p>
        </p:txBody>
      </p:sp>
      <p:sp>
        <p:nvSpPr>
          <p:cNvPr id="5" name="Metin Yer Tutucusu 4">
            <a:extLst>
              <a:ext uri="{FF2B5EF4-FFF2-40B4-BE49-F238E27FC236}">
                <a16:creationId xmlns:a16="http://schemas.microsoft.com/office/drawing/2014/main" id="{6899975D-8B46-D6C0-0E1F-7AB0DC6F01C5}"/>
              </a:ext>
            </a:extLst>
          </p:cNvPr>
          <p:cNvSpPr>
            <a:spLocks noGrp="1"/>
          </p:cNvSpPr>
          <p:nvPr>
            <p:ph type="body" sz="quarter" idx="3"/>
          </p:nvPr>
        </p:nvSpPr>
        <p:spPr/>
        <p:txBody>
          <a:bodyPr>
            <a:normAutofit/>
          </a:bodyPr>
          <a:lstStyle/>
          <a:p>
            <a:endParaRPr lang="tr-TR" dirty="0"/>
          </a:p>
        </p:txBody>
      </p:sp>
      <p:pic>
        <p:nvPicPr>
          <p:cNvPr id="12" name="İçerik Yer Tutucusu 11" descr="metin, ekran görüntüsü, yazı tipi içeren bir resim&#10;&#10;Açıklama otomatik olarak oluşturuldu">
            <a:extLst>
              <a:ext uri="{FF2B5EF4-FFF2-40B4-BE49-F238E27FC236}">
                <a16:creationId xmlns:a16="http://schemas.microsoft.com/office/drawing/2014/main" id="{33916547-1C9F-B4CB-785F-49AB03CCB45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732351" y="1536540"/>
            <a:ext cx="9231118" cy="1325564"/>
          </a:xfrm>
        </p:spPr>
      </p:pic>
    </p:spTree>
    <p:extLst>
      <p:ext uri="{BB962C8B-B14F-4D97-AF65-F5344CB8AC3E}">
        <p14:creationId xmlns:p14="http://schemas.microsoft.com/office/powerpoint/2010/main" val="77654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06B7F5-FF50-2D8B-CC2A-91748329DBC0}"/>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79F69D22-98AB-28B8-1825-5259C1E2A66A}"/>
              </a:ext>
            </a:extLst>
          </p:cNvPr>
          <p:cNvSpPr>
            <a:spLocks noGrp="1"/>
          </p:cNvSpPr>
          <p:nvPr>
            <p:ph type="body" idx="1"/>
          </p:nvPr>
        </p:nvSpPr>
        <p:spPr>
          <a:xfrm>
            <a:off x="3517106" y="497704"/>
            <a:ext cx="5157787" cy="823912"/>
          </a:xfrm>
        </p:spPr>
        <p:txBody>
          <a:bodyPr/>
          <a:lstStyle/>
          <a:p>
            <a:endParaRPr lang="tr-TR" dirty="0"/>
          </a:p>
        </p:txBody>
      </p:sp>
      <p:pic>
        <p:nvPicPr>
          <p:cNvPr id="12" name="İçerik Yer Tutucusu 11">
            <a:extLst>
              <a:ext uri="{FF2B5EF4-FFF2-40B4-BE49-F238E27FC236}">
                <a16:creationId xmlns:a16="http://schemas.microsoft.com/office/drawing/2014/main" id="{C9214761-AEF1-8641-0CBB-812DFD59521A}"/>
              </a:ext>
            </a:extLst>
          </p:cNvPr>
          <p:cNvPicPr>
            <a:picLocks noGrp="1" noChangeAspect="1"/>
          </p:cNvPicPr>
          <p:nvPr>
            <p:ph sz="half" idx="2"/>
          </p:nvPr>
        </p:nvPicPr>
        <p:blipFill>
          <a:blip r:embed="rId2"/>
          <a:stretch>
            <a:fillRect/>
          </a:stretch>
        </p:blipFill>
        <p:spPr>
          <a:xfrm>
            <a:off x="2034073" y="1673362"/>
            <a:ext cx="7511143" cy="960203"/>
          </a:xfrm>
        </p:spPr>
      </p:pic>
      <p:sp>
        <p:nvSpPr>
          <p:cNvPr id="5" name="Metin Yer Tutucusu 4">
            <a:extLst>
              <a:ext uri="{FF2B5EF4-FFF2-40B4-BE49-F238E27FC236}">
                <a16:creationId xmlns:a16="http://schemas.microsoft.com/office/drawing/2014/main" id="{873B61C8-5B6A-50F2-675E-9B938C6B0608}"/>
              </a:ext>
            </a:extLst>
          </p:cNvPr>
          <p:cNvSpPr>
            <a:spLocks noGrp="1"/>
          </p:cNvSpPr>
          <p:nvPr>
            <p:ph type="body" sz="quarter" idx="3"/>
          </p:nvPr>
        </p:nvSpPr>
        <p:spPr>
          <a:xfrm>
            <a:off x="3073449" y="490479"/>
            <a:ext cx="5183188" cy="823912"/>
          </a:xfrm>
        </p:spPr>
        <p:txBody>
          <a:bodyPr/>
          <a:lstStyle/>
          <a:p>
            <a:endParaRPr lang="tr-TR" dirty="0"/>
          </a:p>
        </p:txBody>
      </p:sp>
      <p:sp>
        <p:nvSpPr>
          <p:cNvPr id="6" name="İçerik Yer Tutucusu 5">
            <a:extLst>
              <a:ext uri="{FF2B5EF4-FFF2-40B4-BE49-F238E27FC236}">
                <a16:creationId xmlns:a16="http://schemas.microsoft.com/office/drawing/2014/main" id="{73E31EC3-C3E3-8D7D-3B42-61F85286BEBB}"/>
              </a:ext>
            </a:extLst>
          </p:cNvPr>
          <p:cNvSpPr>
            <a:spLocks noGrp="1"/>
          </p:cNvSpPr>
          <p:nvPr>
            <p:ph sz="quarter" idx="4"/>
          </p:nvPr>
        </p:nvSpPr>
        <p:spPr>
          <a:xfrm>
            <a:off x="923730" y="2992536"/>
            <a:ext cx="10804849" cy="3684588"/>
          </a:xfrm>
        </p:spPr>
        <p:txBody>
          <a:bodyPr>
            <a:normAutofit fontScale="70000" lnSpcReduction="20000"/>
          </a:bodyPr>
          <a:lstStyle/>
          <a:p>
            <a:r>
              <a:rPr lang="tr-TR" b="1" i="0" dirty="0" err="1">
                <a:effectLst/>
                <a:latin typeface="Söhne"/>
              </a:rPr>
              <a:t>loss</a:t>
            </a:r>
            <a:r>
              <a:rPr lang="tr-TR" b="1" i="0" dirty="0">
                <a:effectLst/>
                <a:latin typeface="Söhne"/>
              </a:rPr>
              <a:t>=</a:t>
            </a:r>
            <a:r>
              <a:rPr lang="tr-TR" b="1" i="0" dirty="0" err="1">
                <a:effectLst/>
                <a:latin typeface="Söhne"/>
              </a:rPr>
              <a:t>binary_crossentropy</a:t>
            </a:r>
            <a:r>
              <a:rPr lang="tr-TR" b="1" i="0" dirty="0">
                <a:effectLst/>
                <a:latin typeface="Söhne"/>
              </a:rPr>
              <a:t>': Bu parametre, modelin eğitim sırasında kullanacağı kayıp fonksiyonunu belirtir. </a:t>
            </a:r>
            <a:r>
              <a:rPr lang="tr-TR" b="1" i="0" dirty="0" err="1">
                <a:effectLst/>
                <a:latin typeface="Söhne"/>
              </a:rPr>
              <a:t>Binary</a:t>
            </a:r>
            <a:r>
              <a:rPr lang="tr-TR" b="1" i="0" dirty="0">
                <a:effectLst/>
                <a:latin typeface="Söhne"/>
              </a:rPr>
              <a:t> </a:t>
            </a:r>
            <a:r>
              <a:rPr lang="tr-TR" b="1" i="0" dirty="0" err="1">
                <a:effectLst/>
                <a:latin typeface="Söhne"/>
              </a:rPr>
              <a:t>crossentropy</a:t>
            </a:r>
            <a:r>
              <a:rPr lang="tr-TR" b="1" i="0" dirty="0">
                <a:effectLst/>
                <a:latin typeface="Söhne"/>
              </a:rPr>
              <a:t>, ikili sınıflandırma görevleri (örneğin, pozitif veya negatif duygu analizi) için yaygın bir kayıp fonksiyonudur. Bu fonksiyon, modelin tahmin ettiği değerlerle gerçek etiketler arasındaki farkı ölçer. </a:t>
            </a:r>
          </a:p>
          <a:p>
            <a:r>
              <a:rPr lang="tr-TR" b="1" i="0" dirty="0">
                <a:effectLst/>
                <a:latin typeface="Söhne"/>
              </a:rPr>
              <a:t> </a:t>
            </a:r>
            <a:r>
              <a:rPr lang="tr-TR" b="1" i="0" dirty="0" err="1">
                <a:effectLst/>
                <a:latin typeface="Söhne"/>
              </a:rPr>
              <a:t>optimizer</a:t>
            </a:r>
            <a:r>
              <a:rPr lang="tr-TR" b="1" i="0" dirty="0">
                <a:effectLst/>
                <a:latin typeface="Söhne"/>
              </a:rPr>
              <a:t>=</a:t>
            </a:r>
            <a:r>
              <a:rPr lang="tr-TR" b="1" i="0" dirty="0" err="1">
                <a:effectLst/>
                <a:latin typeface="Söhne"/>
              </a:rPr>
              <a:t>optimizer</a:t>
            </a:r>
            <a:r>
              <a:rPr lang="tr-TR" b="1" i="0" dirty="0">
                <a:effectLst/>
                <a:latin typeface="Söhne"/>
              </a:rPr>
              <a:t>: Bu parametre, modelin eğitimi sırasında kullanılacak optimizasyon algoritmasını belirtir. Önceki kodlarda Adam optimizasyon algoritması ve belirli bir öğrenme oranı ile bir </a:t>
            </a:r>
            <a:r>
              <a:rPr lang="tr-TR" b="1" i="0" dirty="0" err="1">
                <a:effectLst/>
                <a:latin typeface="Söhne"/>
              </a:rPr>
              <a:t>optimizer</a:t>
            </a:r>
            <a:r>
              <a:rPr lang="tr-TR" b="1" i="0" dirty="0">
                <a:effectLst/>
                <a:latin typeface="Söhne"/>
              </a:rPr>
              <a:t> tanımlanmıştı. Bu tanımlanan </a:t>
            </a:r>
            <a:r>
              <a:rPr lang="tr-TR" b="1" i="0" dirty="0" err="1">
                <a:effectLst/>
                <a:latin typeface="Söhne"/>
              </a:rPr>
              <a:t>optimizer</a:t>
            </a:r>
            <a:r>
              <a:rPr lang="tr-TR" b="1" i="0" dirty="0">
                <a:effectLst/>
                <a:latin typeface="Söhne"/>
              </a:rPr>
              <a:t>, modelin ağırlıklarını güncellemek için kullanılacaktır. </a:t>
            </a:r>
          </a:p>
          <a:p>
            <a:r>
              <a:rPr lang="tr-TR" b="1" i="0" dirty="0">
                <a:effectLst/>
                <a:latin typeface="Söhne"/>
              </a:rPr>
              <a:t> </a:t>
            </a:r>
            <a:r>
              <a:rPr lang="tr-TR" b="1" i="0" dirty="0" err="1">
                <a:effectLst/>
                <a:latin typeface="Söhne"/>
              </a:rPr>
              <a:t>metrics</a:t>
            </a:r>
            <a:r>
              <a:rPr lang="tr-TR" b="1" i="0" dirty="0">
                <a:effectLst/>
                <a:latin typeface="Söhne"/>
              </a:rPr>
              <a:t>=['</a:t>
            </a:r>
            <a:r>
              <a:rPr lang="tr-TR" b="1" i="0" dirty="0" err="1">
                <a:effectLst/>
                <a:latin typeface="Söhne"/>
              </a:rPr>
              <a:t>accuracy</a:t>
            </a:r>
            <a:r>
              <a:rPr lang="tr-TR" b="1" i="0" dirty="0">
                <a:effectLst/>
                <a:latin typeface="Söhne"/>
              </a:rPr>
              <a:t>']: Bu parametre, eğitim ve değerlendirme sırasında kullanılacak metrikleri belirtir. </a:t>
            </a:r>
            <a:r>
              <a:rPr lang="tr-TR" b="1" i="0" dirty="0" err="1">
                <a:effectLst/>
                <a:latin typeface="Söhne"/>
              </a:rPr>
              <a:t>accuracy</a:t>
            </a:r>
            <a:r>
              <a:rPr lang="tr-TR" b="1" i="0" dirty="0">
                <a:effectLst/>
                <a:latin typeface="Söhne"/>
              </a:rPr>
              <a:t> metriği, modelin doğruluğunu ölçer. Yani, doğru tahmin edilen etiketlerin toplam örnek sayısına oranını verir. Bu ayarlarla birlikte, model, eğitim sırasında belirtilen kayıp fonksiyonu ve optimizasyon algoritması kullanılarak öğrenme gerçekleştirecek ve her </a:t>
            </a:r>
            <a:r>
              <a:rPr lang="tr-TR" b="1" i="0" dirty="0" err="1">
                <a:effectLst/>
                <a:latin typeface="Söhne"/>
              </a:rPr>
              <a:t>epoch</a:t>
            </a:r>
            <a:r>
              <a:rPr lang="tr-TR" b="1" i="0" dirty="0">
                <a:effectLst/>
                <a:latin typeface="Söhne"/>
              </a:rPr>
              <a:t> (iterasyon) sonunda belirtilen metrikleri hesaplayarak performansını değerlendirecektir. Duygu analizi görevinde, model oluşturulmuş, derlenmiş ve ardından eğitime başlamaya hazır hale gelmiştir.</a:t>
            </a:r>
            <a:endParaRPr lang="tr-TR" b="1" dirty="0"/>
          </a:p>
        </p:txBody>
      </p:sp>
    </p:spTree>
    <p:extLst>
      <p:ext uri="{BB962C8B-B14F-4D97-AF65-F5344CB8AC3E}">
        <p14:creationId xmlns:p14="http://schemas.microsoft.com/office/powerpoint/2010/main" val="263497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C8035F-0098-92AD-33D1-112AF0A9A5C0}"/>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7C8ED984-A198-B1F6-F801-51607F9A9A41}"/>
              </a:ext>
            </a:extLst>
          </p:cNvPr>
          <p:cNvSpPr>
            <a:spLocks noGrp="1"/>
          </p:cNvSpPr>
          <p:nvPr>
            <p:ph type="body" idx="1"/>
          </p:nvPr>
        </p:nvSpPr>
        <p:spPr>
          <a:xfrm>
            <a:off x="410579" y="3935413"/>
            <a:ext cx="5157787" cy="823912"/>
          </a:xfrm>
        </p:spPr>
        <p:txBody>
          <a:bodyPr>
            <a:noAutofit/>
          </a:bodyPr>
          <a:lstStyle/>
          <a:p>
            <a:r>
              <a:rPr lang="tr-TR" sz="1600" i="0" dirty="0">
                <a:effectLst/>
                <a:latin typeface="Söhne"/>
              </a:rPr>
              <a:t>Bu kod, eğitim ve test veri kümesinin duygu etiketlerini (etiketlerin pozitif veya negatif olduğunu belirten duygu analizi etiketleri) </a:t>
            </a:r>
            <a:r>
              <a:rPr lang="tr-TR" sz="1600" i="0" dirty="0" err="1">
                <a:effectLst/>
                <a:latin typeface="Söhne"/>
              </a:rPr>
              <a:t>NumPy</a:t>
            </a:r>
            <a:r>
              <a:rPr lang="tr-TR" sz="1600" i="0" dirty="0">
                <a:effectLst/>
                <a:latin typeface="Söhne"/>
              </a:rPr>
              <a:t> dizilerine dönüştürür. Bu, genellikle sinir ağı modelleriyle çalışırken girdi verileriyle uyumlu hale getirmek için yapılır. </a:t>
            </a:r>
            <a:br>
              <a:rPr lang="tr-TR" sz="1600" dirty="0"/>
            </a:br>
            <a:endParaRPr lang="tr-TR" sz="1600" dirty="0"/>
          </a:p>
        </p:txBody>
      </p:sp>
      <p:pic>
        <p:nvPicPr>
          <p:cNvPr id="8" name="İçerik Yer Tutucusu 7" descr="metin, yazı tipi, ekran görüntüsü içeren bir resim&#10;&#10;Açıklama otomatik olarak oluşturuldu">
            <a:extLst>
              <a:ext uri="{FF2B5EF4-FFF2-40B4-BE49-F238E27FC236}">
                <a16:creationId xmlns:a16="http://schemas.microsoft.com/office/drawing/2014/main" id="{3172CDD6-0CC9-DD74-C362-87DCADA61E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8521" y="1932433"/>
            <a:ext cx="4865161" cy="1169361"/>
          </a:xfrm>
        </p:spPr>
      </p:pic>
      <p:sp>
        <p:nvSpPr>
          <p:cNvPr id="5" name="Metin Yer Tutucusu 4">
            <a:extLst>
              <a:ext uri="{FF2B5EF4-FFF2-40B4-BE49-F238E27FC236}">
                <a16:creationId xmlns:a16="http://schemas.microsoft.com/office/drawing/2014/main" id="{B8AB88C6-2B10-3EFC-1B83-0DCCA3B1FC6C}"/>
              </a:ext>
            </a:extLst>
          </p:cNvPr>
          <p:cNvSpPr>
            <a:spLocks noGrp="1"/>
          </p:cNvSpPr>
          <p:nvPr>
            <p:ph type="body" sz="quarter" idx="3"/>
          </p:nvPr>
        </p:nvSpPr>
        <p:spPr>
          <a:xfrm>
            <a:off x="5915608" y="3789880"/>
            <a:ext cx="5363580" cy="1511113"/>
          </a:xfrm>
        </p:spPr>
        <p:txBody>
          <a:bodyPr>
            <a:normAutofit fontScale="85000" lnSpcReduction="10000"/>
          </a:bodyPr>
          <a:lstStyle/>
          <a:p>
            <a:r>
              <a:rPr lang="tr-TR" i="0" dirty="0">
                <a:effectLst/>
                <a:latin typeface="Söhne"/>
              </a:rPr>
              <a:t>Bu kod parçası, modelin eğitimini gerçekleştirir ve ardından eğitilen modelin test veri kümesi üzerindeki performansını değerlendirir. Elde edilen sonuçlar, modelin ne kadar iyi veya kötü performans gösterdiği hakkında bilgi verir.</a:t>
            </a:r>
            <a:endParaRPr lang="tr-TR" dirty="0"/>
          </a:p>
        </p:txBody>
      </p:sp>
      <p:pic>
        <p:nvPicPr>
          <p:cNvPr id="10" name="İçerik Yer Tutucusu 9" descr="metin, ekran görüntüsü, yazı tipi içeren bir resim&#10;&#10;Açıklama otomatik olarak oluşturuldu">
            <a:extLst>
              <a:ext uri="{FF2B5EF4-FFF2-40B4-BE49-F238E27FC236}">
                <a16:creationId xmlns:a16="http://schemas.microsoft.com/office/drawing/2014/main" id="{98D97F38-DCE7-165B-BCA8-96E0CD21064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64307" y="1932433"/>
            <a:ext cx="4865161" cy="1511113"/>
          </a:xfrm>
        </p:spPr>
      </p:pic>
    </p:spTree>
    <p:extLst>
      <p:ext uri="{BB962C8B-B14F-4D97-AF65-F5344CB8AC3E}">
        <p14:creationId xmlns:p14="http://schemas.microsoft.com/office/powerpoint/2010/main" val="201002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483C5745-4B6E-278F-3F56-AD3E580703E0}"/>
              </a:ext>
            </a:extLst>
          </p:cNvPr>
          <p:cNvSpPr>
            <a:spLocks noGrp="1"/>
          </p:cNvSpPr>
          <p:nvPr>
            <p:ph type="title"/>
          </p:nvPr>
        </p:nvSpPr>
        <p:spPr>
          <a:xfrm>
            <a:off x="447869" y="2668555"/>
            <a:ext cx="10905931" cy="3956179"/>
          </a:xfrm>
        </p:spPr>
        <p:txBody>
          <a:bodyPr>
            <a:noAutofit/>
          </a:bodyPr>
          <a:lstStyle/>
          <a:p>
            <a:r>
              <a:rPr lang="tr-TR" sz="1600" b="1" i="0" dirty="0">
                <a:effectLst/>
                <a:latin typeface="Söhne"/>
              </a:rPr>
              <a:t>Bu kod, eğitilmiş duygu analizi modelinin test veri kümesi üzerindeki ilk 1000 örneği için tahminler yapar ve ardından gerçek etiketlerle karşılaştırarak doğru ve yanlış tahmin edilen örnekleri belirler. </a:t>
            </a:r>
            <a:br>
              <a:rPr lang="tr-TR" sz="1600" b="1" i="0" dirty="0">
                <a:effectLst/>
                <a:latin typeface="Söhne"/>
              </a:rPr>
            </a:br>
            <a:r>
              <a:rPr lang="tr-TR" sz="1600" b="1" i="0" dirty="0" err="1">
                <a:effectLst/>
                <a:latin typeface="Söhne"/>
              </a:rPr>
              <a:t>y_pred</a:t>
            </a:r>
            <a:r>
              <a:rPr lang="tr-TR" sz="1600" b="1" i="0" dirty="0">
                <a:effectLst/>
                <a:latin typeface="Söhne"/>
              </a:rPr>
              <a:t> = </a:t>
            </a:r>
            <a:r>
              <a:rPr lang="tr-TR" sz="1600" b="1" i="0" dirty="0" err="1">
                <a:effectLst/>
                <a:latin typeface="Söhne"/>
              </a:rPr>
              <a:t>model.predict</a:t>
            </a:r>
            <a:r>
              <a:rPr lang="tr-TR" sz="1600" b="1" i="0" dirty="0">
                <a:effectLst/>
                <a:latin typeface="Söhne"/>
              </a:rPr>
              <a:t>(x=</a:t>
            </a:r>
            <a:r>
              <a:rPr lang="tr-TR" sz="1600" b="1" i="0" dirty="0" err="1">
                <a:effectLst/>
                <a:latin typeface="Söhne"/>
              </a:rPr>
              <a:t>x_test_pad</a:t>
            </a:r>
            <a:r>
              <a:rPr lang="tr-TR" sz="1600" b="1" i="0" dirty="0">
                <a:effectLst/>
                <a:latin typeface="Söhne"/>
              </a:rPr>
              <a:t>[0:1000])`: Bu satır, modelin </a:t>
            </a:r>
            <a:r>
              <a:rPr lang="tr-TR" sz="1600" b="1" i="0" dirty="0" err="1">
                <a:effectLst/>
                <a:latin typeface="Söhne"/>
              </a:rPr>
              <a:t>x_test_pad</a:t>
            </a:r>
            <a:r>
              <a:rPr lang="tr-TR" sz="1600" b="1" i="0" dirty="0">
                <a:effectLst/>
                <a:latin typeface="Söhne"/>
              </a:rPr>
              <a:t> dizisi üzerindeki ilk 1000 örneğe karşılık gelen tahminlerini yapar. </a:t>
            </a:r>
            <a:r>
              <a:rPr lang="tr-TR" sz="1600" b="1" i="0" dirty="0" err="1">
                <a:effectLst/>
                <a:latin typeface="Söhne"/>
              </a:rPr>
              <a:t>model.predict</a:t>
            </a:r>
            <a:r>
              <a:rPr lang="tr-TR" sz="1600" b="1" i="0" dirty="0">
                <a:effectLst/>
                <a:latin typeface="Söhne"/>
              </a:rPr>
              <a:t> fonksiyonu, modelin çıkışını verir, burada her bir örnek için bir olasılık değeri döndürülür. </a:t>
            </a:r>
            <a:br>
              <a:rPr lang="tr-TR" sz="1600" b="1" i="0" dirty="0">
                <a:effectLst/>
                <a:latin typeface="Söhne"/>
              </a:rPr>
            </a:br>
            <a:br>
              <a:rPr lang="tr-TR" sz="1600" b="1" i="0" dirty="0">
                <a:effectLst/>
                <a:latin typeface="Söhne"/>
              </a:rPr>
            </a:br>
            <a:r>
              <a:rPr lang="tr-TR" sz="1600" b="1" i="0" dirty="0">
                <a:effectLst/>
                <a:latin typeface="Söhne"/>
              </a:rPr>
              <a:t> </a:t>
            </a:r>
            <a:r>
              <a:rPr lang="tr-TR" sz="1600" b="1" i="0" dirty="0" err="1">
                <a:effectLst/>
                <a:latin typeface="Söhne"/>
              </a:rPr>
              <a:t>y_pred</a:t>
            </a:r>
            <a:r>
              <a:rPr lang="tr-TR" sz="1600" b="1" i="0" dirty="0">
                <a:effectLst/>
                <a:latin typeface="Söhne"/>
              </a:rPr>
              <a:t> = </a:t>
            </a:r>
            <a:r>
              <a:rPr lang="tr-TR" sz="1600" b="1" i="0" dirty="0" err="1">
                <a:effectLst/>
                <a:latin typeface="Söhne"/>
              </a:rPr>
              <a:t>y_pred.T</a:t>
            </a:r>
            <a:r>
              <a:rPr lang="tr-TR" sz="1600" b="1" i="0" dirty="0">
                <a:effectLst/>
                <a:latin typeface="Söhne"/>
              </a:rPr>
              <a:t>[0]: Bu satır, tahmin edilen olasılık değerlerini alır. Modelin çıkışı, her bir örneğin pozitif sınıfa (1) ait olma olasılığına ilişkin bir olasılık dağılımını içerir. Burada, `T` işlemi  kullanılarak sadece pozitif sınıfın olasılıkları alınır. </a:t>
            </a:r>
            <a:br>
              <a:rPr lang="tr-TR" sz="1600" b="1" i="0" dirty="0">
                <a:effectLst/>
                <a:latin typeface="Söhne"/>
              </a:rPr>
            </a:br>
            <a:br>
              <a:rPr lang="tr-TR" sz="1600" b="1" i="0" dirty="0">
                <a:effectLst/>
                <a:latin typeface="Söhne"/>
              </a:rPr>
            </a:br>
            <a:r>
              <a:rPr lang="tr-TR" sz="1600" b="1" i="0" dirty="0">
                <a:effectLst/>
                <a:latin typeface="Söhne"/>
              </a:rPr>
              <a:t> </a:t>
            </a:r>
            <a:r>
              <a:rPr lang="tr-TR" sz="1600" b="1" i="0" dirty="0" err="1">
                <a:effectLst/>
                <a:latin typeface="Söhne"/>
              </a:rPr>
              <a:t>cls_pred</a:t>
            </a:r>
            <a:r>
              <a:rPr lang="tr-TR" sz="1600" b="1" i="0" dirty="0">
                <a:effectLst/>
                <a:latin typeface="Söhne"/>
              </a:rPr>
              <a:t> = </a:t>
            </a:r>
            <a:r>
              <a:rPr lang="tr-TR" sz="1600" b="1" i="0" dirty="0" err="1">
                <a:effectLst/>
                <a:latin typeface="Söhne"/>
              </a:rPr>
              <a:t>np.array</a:t>
            </a:r>
            <a:r>
              <a:rPr lang="tr-TR" sz="1600" b="1" i="0" dirty="0">
                <a:effectLst/>
                <a:latin typeface="Söhne"/>
              </a:rPr>
              <a:t>([1.0 </a:t>
            </a:r>
            <a:r>
              <a:rPr lang="tr-TR" sz="1600" b="1" i="0" dirty="0" err="1">
                <a:effectLst/>
                <a:latin typeface="Söhne"/>
              </a:rPr>
              <a:t>if</a:t>
            </a:r>
            <a:r>
              <a:rPr lang="tr-TR" sz="1600" b="1" i="0" dirty="0">
                <a:effectLst/>
                <a:latin typeface="Söhne"/>
              </a:rPr>
              <a:t> p&gt;0.5 else 0.0 </a:t>
            </a:r>
            <a:r>
              <a:rPr lang="tr-TR" sz="1600" b="1" i="0" dirty="0" err="1">
                <a:effectLst/>
                <a:latin typeface="Söhne"/>
              </a:rPr>
              <a:t>for</a:t>
            </a:r>
            <a:r>
              <a:rPr lang="tr-TR" sz="1600" b="1" i="0" dirty="0">
                <a:effectLst/>
                <a:latin typeface="Söhne"/>
              </a:rPr>
              <a:t> p in </a:t>
            </a:r>
            <a:r>
              <a:rPr lang="tr-TR" sz="1600" b="1" i="0" dirty="0" err="1">
                <a:effectLst/>
                <a:latin typeface="Söhne"/>
              </a:rPr>
              <a:t>y_pred</a:t>
            </a:r>
            <a:r>
              <a:rPr lang="tr-TR" sz="1600" b="1" i="0" dirty="0">
                <a:effectLst/>
                <a:latin typeface="Söhne"/>
              </a:rPr>
              <a:t>]): Bu satır, modelin tahmin ettiği olasılıkları belirli bir eşik değeri (0.5) üzerinde mi altında mı olduğuna göre ikili sınıflara (0 veya 1) dönüştürür. Yani, her bir tahminin olasılığı 0.5'ten büyükse, tahmin pozitif sınıfa aittir (1.0 olarak işaretlenir), aksi halde negatif sınıfa aittir (0.0 olarak işaretlenir).</a:t>
            </a:r>
            <a:br>
              <a:rPr lang="tr-TR" sz="1600" b="1" i="0" dirty="0">
                <a:effectLst/>
                <a:latin typeface="Söhne"/>
              </a:rPr>
            </a:br>
            <a:br>
              <a:rPr lang="tr-TR" sz="1600" b="1" i="0" dirty="0">
                <a:effectLst/>
                <a:latin typeface="Söhne"/>
              </a:rPr>
            </a:br>
            <a:r>
              <a:rPr lang="tr-TR" sz="1600" b="1" i="0" dirty="0">
                <a:effectLst/>
                <a:latin typeface="Söhne"/>
              </a:rPr>
              <a:t> </a:t>
            </a:r>
            <a:r>
              <a:rPr lang="tr-TR" sz="1600" b="1" i="0" dirty="0" err="1">
                <a:effectLst/>
                <a:latin typeface="Söhne"/>
              </a:rPr>
              <a:t>cls_true</a:t>
            </a:r>
            <a:r>
              <a:rPr lang="tr-TR" sz="1600" b="1" i="0" dirty="0">
                <a:effectLst/>
                <a:latin typeface="Söhne"/>
              </a:rPr>
              <a:t> = </a:t>
            </a:r>
            <a:r>
              <a:rPr lang="tr-TR" sz="1600" b="1" i="0" dirty="0" err="1">
                <a:effectLst/>
                <a:latin typeface="Söhne"/>
              </a:rPr>
              <a:t>np.array</a:t>
            </a:r>
            <a:r>
              <a:rPr lang="tr-TR" sz="1600" b="1" i="0" dirty="0">
                <a:effectLst/>
                <a:latin typeface="Söhne"/>
              </a:rPr>
              <a:t>(</a:t>
            </a:r>
            <a:r>
              <a:rPr lang="tr-TR" sz="1600" b="1" i="0" dirty="0" err="1">
                <a:effectLst/>
                <a:latin typeface="Söhne"/>
              </a:rPr>
              <a:t>y_test</a:t>
            </a:r>
            <a:r>
              <a:rPr lang="tr-TR" sz="1600" b="1" i="0" dirty="0">
                <a:effectLst/>
                <a:latin typeface="Söhne"/>
              </a:rPr>
              <a:t>[0:1000]): Bu satır, gerçek duygu etiketlerini içeren </a:t>
            </a:r>
            <a:r>
              <a:rPr lang="tr-TR" sz="1600" b="1" i="0" dirty="0" err="1">
                <a:effectLst/>
                <a:latin typeface="Söhne"/>
              </a:rPr>
              <a:t>y_test</a:t>
            </a:r>
            <a:r>
              <a:rPr lang="tr-TR" sz="1600" b="1" i="0" dirty="0">
                <a:effectLst/>
                <a:latin typeface="Söhne"/>
              </a:rPr>
              <a:t> dizisinin ilk 1000 örneğini alır. </a:t>
            </a:r>
            <a:br>
              <a:rPr lang="tr-TR" sz="1600" b="1" i="0" dirty="0">
                <a:effectLst/>
                <a:latin typeface="Söhne"/>
              </a:rPr>
            </a:br>
            <a:br>
              <a:rPr lang="tr-TR" sz="1600" b="1" i="0" dirty="0">
                <a:effectLst/>
                <a:latin typeface="Söhne"/>
              </a:rPr>
            </a:br>
            <a:r>
              <a:rPr lang="tr-TR" sz="1600" b="1" i="0" dirty="0">
                <a:effectLst/>
                <a:latin typeface="Söhne"/>
              </a:rPr>
              <a:t> </a:t>
            </a:r>
            <a:r>
              <a:rPr lang="tr-TR" sz="1600" b="1" i="0" dirty="0" err="1">
                <a:effectLst/>
                <a:latin typeface="Söhne"/>
              </a:rPr>
              <a:t>incorrect</a:t>
            </a:r>
            <a:r>
              <a:rPr lang="tr-TR" sz="1600" b="1" i="0" dirty="0">
                <a:effectLst/>
                <a:latin typeface="Söhne"/>
              </a:rPr>
              <a:t> = </a:t>
            </a:r>
            <a:r>
              <a:rPr lang="tr-TR" sz="1600" b="1" i="0" dirty="0" err="1">
                <a:effectLst/>
                <a:latin typeface="Söhne"/>
              </a:rPr>
              <a:t>np.where</a:t>
            </a:r>
            <a:r>
              <a:rPr lang="tr-TR" sz="1600" b="1" i="0" dirty="0">
                <a:effectLst/>
                <a:latin typeface="Söhne"/>
              </a:rPr>
              <a:t>(</a:t>
            </a:r>
            <a:r>
              <a:rPr lang="tr-TR" sz="1600" b="1" i="0" dirty="0" err="1">
                <a:effectLst/>
                <a:latin typeface="Söhne"/>
              </a:rPr>
              <a:t>cls_pred</a:t>
            </a:r>
            <a:r>
              <a:rPr lang="tr-TR" sz="1600" b="1" i="0" dirty="0">
                <a:effectLst/>
                <a:latin typeface="Söhne"/>
              </a:rPr>
              <a:t> != </a:t>
            </a:r>
            <a:r>
              <a:rPr lang="tr-TR" sz="1600" b="1" i="0" dirty="0" err="1">
                <a:effectLst/>
                <a:latin typeface="Söhne"/>
              </a:rPr>
              <a:t>cls_true</a:t>
            </a:r>
            <a:r>
              <a:rPr lang="tr-TR" sz="1600" b="1" i="0" dirty="0">
                <a:effectLst/>
                <a:latin typeface="Söhne"/>
              </a:rPr>
              <a:t>): Bu satır, yanlış tahmin edilen örneklerin indekslerini bulur. </a:t>
            </a:r>
            <a:r>
              <a:rPr lang="tr-TR" sz="1600" b="1" i="0" dirty="0" err="1">
                <a:effectLst/>
                <a:latin typeface="Söhne"/>
              </a:rPr>
              <a:t>np.where</a:t>
            </a:r>
            <a:r>
              <a:rPr lang="tr-TR" sz="1600" b="1" i="0" dirty="0">
                <a:effectLst/>
                <a:latin typeface="Söhne"/>
              </a:rPr>
              <a:t> fonksiyonu, belirtilen koşulu sağlayan öğelerin indekslerini döndürür. – </a:t>
            </a:r>
            <a:br>
              <a:rPr lang="tr-TR" sz="1600" b="1" i="0" dirty="0">
                <a:effectLst/>
                <a:latin typeface="Söhne"/>
              </a:rPr>
            </a:br>
            <a:br>
              <a:rPr lang="tr-TR" sz="1600" b="1" i="0" dirty="0">
                <a:effectLst/>
                <a:latin typeface="Söhne"/>
              </a:rPr>
            </a:br>
            <a:r>
              <a:rPr lang="tr-TR" sz="1600" b="1" i="0" dirty="0" err="1">
                <a:effectLst/>
                <a:latin typeface="Söhne"/>
              </a:rPr>
              <a:t>incorrect</a:t>
            </a:r>
            <a:r>
              <a:rPr lang="tr-TR" sz="1600" b="1" i="0" dirty="0">
                <a:effectLst/>
                <a:latin typeface="Söhne"/>
              </a:rPr>
              <a:t> = </a:t>
            </a:r>
            <a:r>
              <a:rPr lang="tr-TR" sz="1600" b="1" i="0" dirty="0" err="1">
                <a:effectLst/>
                <a:latin typeface="Söhne"/>
              </a:rPr>
              <a:t>incorrect</a:t>
            </a:r>
            <a:r>
              <a:rPr lang="tr-TR" sz="1600" b="1" i="0" dirty="0">
                <a:effectLst/>
                <a:latin typeface="Söhne"/>
              </a:rPr>
              <a:t>[0]`: Bu satır, yanlış tahmin edilen örneklerin indekslerini içeren diziyi alır.</a:t>
            </a:r>
            <a:br>
              <a:rPr lang="tr-TR" sz="1600" b="1" i="0" dirty="0">
                <a:effectLst/>
                <a:latin typeface="Söhne"/>
              </a:rPr>
            </a:br>
            <a:br>
              <a:rPr lang="tr-TR" sz="1600" b="1" i="0" dirty="0">
                <a:effectLst/>
                <a:latin typeface="Söhne"/>
              </a:rPr>
            </a:br>
            <a:br>
              <a:rPr lang="tr-TR" sz="1600" b="1" dirty="0"/>
            </a:br>
            <a:endParaRPr lang="tr-TR" sz="1600" b="1" dirty="0"/>
          </a:p>
        </p:txBody>
      </p:sp>
      <p:pic>
        <p:nvPicPr>
          <p:cNvPr id="10" name="İçerik Yer Tutucusu 9" descr="metin, ekran görüntüsü, yazı tipi içeren bir resim&#10;&#10;Açıklama otomatik olarak oluşturuldu">
            <a:extLst>
              <a:ext uri="{FF2B5EF4-FFF2-40B4-BE49-F238E27FC236}">
                <a16:creationId xmlns:a16="http://schemas.microsoft.com/office/drawing/2014/main" id="{9EE89E4A-6E11-CB49-9CAB-5E91A114BE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084" y="233266"/>
            <a:ext cx="7334250" cy="2011854"/>
          </a:xfrm>
        </p:spPr>
      </p:pic>
    </p:spTree>
    <p:extLst>
      <p:ext uri="{BB962C8B-B14F-4D97-AF65-F5344CB8AC3E}">
        <p14:creationId xmlns:p14="http://schemas.microsoft.com/office/powerpoint/2010/main" val="1408642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10C383-E43E-6D19-42C7-2429C164798A}"/>
              </a:ext>
            </a:extLst>
          </p:cNvPr>
          <p:cNvSpPr>
            <a:spLocks noGrp="1"/>
          </p:cNvSpPr>
          <p:nvPr>
            <p:ph type="ctrTitle"/>
          </p:nvPr>
        </p:nvSpPr>
        <p:spPr>
          <a:xfrm>
            <a:off x="484920" y="88687"/>
            <a:ext cx="2855439" cy="1712494"/>
          </a:xfrm>
        </p:spPr>
        <p:txBody>
          <a:bodyPr>
            <a:normAutofit/>
          </a:bodyPr>
          <a:lstStyle/>
          <a:p>
            <a:pPr algn="l"/>
            <a:endParaRPr lang="tr-TR" sz="6600"/>
          </a:p>
        </p:txBody>
      </p:sp>
      <p:sp>
        <p:nvSpPr>
          <p:cNvPr id="3" name="Alt Başlık 2">
            <a:extLst>
              <a:ext uri="{FF2B5EF4-FFF2-40B4-BE49-F238E27FC236}">
                <a16:creationId xmlns:a16="http://schemas.microsoft.com/office/drawing/2014/main" id="{414EB891-C5FC-6C83-6A39-3F80C58DDAEB}"/>
              </a:ext>
            </a:extLst>
          </p:cNvPr>
          <p:cNvSpPr>
            <a:spLocks noGrp="1"/>
          </p:cNvSpPr>
          <p:nvPr>
            <p:ph type="subTitle" idx="1"/>
          </p:nvPr>
        </p:nvSpPr>
        <p:spPr>
          <a:xfrm>
            <a:off x="638882" y="3144417"/>
            <a:ext cx="3571810" cy="3046072"/>
          </a:xfrm>
        </p:spPr>
        <p:txBody>
          <a:bodyPr>
            <a:normAutofit/>
          </a:bodyPr>
          <a:lstStyle/>
          <a:p>
            <a:pPr algn="l"/>
            <a:r>
              <a:rPr lang="tr-TR" sz="1000" b="1" i="0" dirty="0">
                <a:effectLst/>
                <a:latin typeface="Söhne"/>
              </a:rPr>
              <a:t>Bu kod, yanlış tahmin edilen örneklerden birinin indeksini (</a:t>
            </a:r>
            <a:r>
              <a:rPr lang="tr-TR" sz="1000" b="1" i="0" dirty="0" err="1">
                <a:effectLst/>
                <a:latin typeface="Söhne"/>
              </a:rPr>
              <a:t>incorrect</a:t>
            </a:r>
            <a:r>
              <a:rPr lang="tr-TR" sz="1000" b="1" i="0" dirty="0">
                <a:effectLst/>
                <a:latin typeface="Söhne"/>
              </a:rPr>
              <a:t> dizisindeki ilk indeks) alır ve bu indeksteki test verisi örneğini (</a:t>
            </a:r>
            <a:r>
              <a:rPr lang="tr-TR" sz="1000" b="1" i="0" dirty="0" err="1">
                <a:effectLst/>
                <a:latin typeface="Söhne"/>
              </a:rPr>
              <a:t>x_test</a:t>
            </a:r>
            <a:r>
              <a:rPr lang="tr-TR" sz="1000" b="1" i="0" dirty="0">
                <a:effectLst/>
                <a:latin typeface="Söhne"/>
              </a:rPr>
              <a:t> dizisindeki karşılık gelen örnek) görüntüler.</a:t>
            </a:r>
          </a:p>
          <a:p>
            <a:pPr algn="l"/>
            <a:r>
              <a:rPr lang="tr-TR" sz="1000" b="1" i="0" dirty="0">
                <a:effectLst/>
                <a:latin typeface="Söhne"/>
              </a:rPr>
              <a:t>Bu kod parçası, modelin yanlış tahmin ettiği bir örneğin metin içeriğini görmek ve modelin neden hatalı tahminler yaptığını anlamak için kullanılabilir. Bu, modelin güçlü ve zayıf yönlerini değerlendirmek ve iyileştirmek amacıyla yapılır</a:t>
            </a:r>
            <a:endParaRPr lang="tr-TR" sz="1000" b="1" dirty="0"/>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E5440F70-A24B-74C3-885D-312AD4C5184B}"/>
              </a:ext>
            </a:extLst>
          </p:cNvPr>
          <p:cNvPicPr>
            <a:picLocks noChangeAspect="1"/>
          </p:cNvPicPr>
          <p:nvPr/>
        </p:nvPicPr>
        <p:blipFill rotWithShape="1">
          <a:blip r:embed="rId2"/>
          <a:srcRect r="2" b="531"/>
          <a:stretch/>
        </p:blipFill>
        <p:spPr>
          <a:xfrm>
            <a:off x="4654296" y="2030489"/>
            <a:ext cx="7214616" cy="2769589"/>
          </a:xfrm>
          <a:prstGeom prst="rect">
            <a:avLst/>
          </a:prstGeom>
        </p:spPr>
      </p:pic>
    </p:spTree>
    <p:extLst>
      <p:ext uri="{BB962C8B-B14F-4D97-AF65-F5344CB8AC3E}">
        <p14:creationId xmlns:p14="http://schemas.microsoft.com/office/powerpoint/2010/main" val="415562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A42CA17-894B-FD0F-F6FD-C889FF29DE64}"/>
              </a:ext>
            </a:extLst>
          </p:cNvPr>
          <p:cNvSpPr>
            <a:spLocks noGrp="1"/>
          </p:cNvSpPr>
          <p:nvPr>
            <p:ph type="title"/>
          </p:nvPr>
        </p:nvSpPr>
        <p:spPr>
          <a:xfrm>
            <a:off x="572493" y="238539"/>
            <a:ext cx="11018520" cy="1434415"/>
          </a:xfrm>
        </p:spPr>
        <p:txBody>
          <a:bodyPr anchor="b">
            <a:normAutofit/>
          </a:bodyPr>
          <a:lstStyle/>
          <a:p>
            <a:endParaRPr lang="tr-TR" sz="540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0B45539-6EFE-2833-BE31-FE6C1E0D7A49}"/>
              </a:ext>
            </a:extLst>
          </p:cNvPr>
          <p:cNvSpPr>
            <a:spLocks noGrp="1"/>
          </p:cNvSpPr>
          <p:nvPr>
            <p:ph idx="1"/>
          </p:nvPr>
        </p:nvSpPr>
        <p:spPr>
          <a:xfrm>
            <a:off x="572493" y="2071316"/>
            <a:ext cx="6713552" cy="4119172"/>
          </a:xfrm>
        </p:spPr>
        <p:txBody>
          <a:bodyPr anchor="t">
            <a:normAutofit/>
          </a:bodyPr>
          <a:lstStyle/>
          <a:p>
            <a:r>
              <a:rPr lang="tr-TR" sz="2000" b="1" i="0" dirty="0">
                <a:effectLst/>
                <a:latin typeface="Söhne"/>
              </a:rPr>
              <a:t>Bu kod, modelin verilen metin örnekleri üzerinde duygu analizi tahminleri yapmasını sağlar. Verilen metin örnekleri (</a:t>
            </a:r>
            <a:r>
              <a:rPr lang="tr-TR" sz="2000" b="1" i="0" dirty="0" err="1">
                <a:effectLst/>
                <a:latin typeface="Söhne"/>
              </a:rPr>
              <a:t>texts</a:t>
            </a:r>
            <a:r>
              <a:rPr lang="tr-TR" sz="2000" b="1" i="0" dirty="0">
                <a:effectLst/>
                <a:latin typeface="Söhne"/>
              </a:rPr>
              <a:t> listesi), önce </a:t>
            </a:r>
            <a:r>
              <a:rPr lang="tr-TR" sz="2000" b="1" i="0" dirty="0" err="1">
                <a:effectLst/>
                <a:latin typeface="Söhne"/>
              </a:rPr>
              <a:t>Tokenizer</a:t>
            </a:r>
            <a:r>
              <a:rPr lang="tr-TR" sz="2000" b="1" i="0" dirty="0">
                <a:effectLst/>
                <a:latin typeface="Söhne"/>
              </a:rPr>
              <a:t> kullanılarak </a:t>
            </a:r>
            <a:r>
              <a:rPr lang="tr-TR" sz="2000" b="1" i="0" dirty="0" err="1">
                <a:effectLst/>
                <a:latin typeface="Söhne"/>
              </a:rPr>
              <a:t>tokenlere</a:t>
            </a:r>
            <a:r>
              <a:rPr lang="tr-TR" sz="2000" b="1" i="0" dirty="0">
                <a:effectLst/>
                <a:latin typeface="Söhne"/>
              </a:rPr>
              <a:t> dönüştürülür ve ardından </a:t>
            </a:r>
            <a:r>
              <a:rPr lang="tr-TR" sz="2000" b="1" i="0" dirty="0" err="1">
                <a:effectLst/>
                <a:latin typeface="Söhne"/>
              </a:rPr>
              <a:t>pad_sequences</a:t>
            </a:r>
            <a:r>
              <a:rPr lang="tr-TR" sz="2000" b="1" i="0" dirty="0">
                <a:effectLst/>
                <a:latin typeface="Söhne"/>
              </a:rPr>
              <a:t> fonksiyonu ile modele uygun hale getirilir. Son olarak, modelin `</a:t>
            </a:r>
            <a:r>
              <a:rPr lang="tr-TR" sz="2000" b="1" i="0" dirty="0" err="1">
                <a:effectLst/>
                <a:latin typeface="Söhne"/>
              </a:rPr>
              <a:t>predict</a:t>
            </a:r>
            <a:r>
              <a:rPr lang="tr-TR" sz="2000" b="1" i="0" dirty="0">
                <a:effectLst/>
                <a:latin typeface="Söhne"/>
              </a:rPr>
              <a:t>` fonksiyonu kullanılarak bu </a:t>
            </a:r>
            <a:r>
              <a:rPr lang="tr-TR" sz="2000" b="1" i="0" dirty="0" err="1">
                <a:effectLst/>
                <a:latin typeface="Söhne"/>
              </a:rPr>
              <a:t>tokenleştirilmiş</a:t>
            </a:r>
            <a:r>
              <a:rPr lang="tr-TR" sz="2000" b="1" i="0" dirty="0">
                <a:effectLst/>
                <a:latin typeface="Söhne"/>
              </a:rPr>
              <a:t> ve </a:t>
            </a:r>
            <a:r>
              <a:rPr lang="tr-TR" sz="2000" b="1" i="0" dirty="0" err="1">
                <a:effectLst/>
                <a:latin typeface="Söhne"/>
              </a:rPr>
              <a:t>pad</a:t>
            </a:r>
            <a:r>
              <a:rPr lang="tr-TR" sz="2000" b="1" i="0" dirty="0">
                <a:effectLst/>
                <a:latin typeface="Söhne"/>
              </a:rPr>
              <a:t> edilmiş metin örnekleri üzerinde duygu analizi tahminleri yapılır.</a:t>
            </a:r>
          </a:p>
          <a:p>
            <a:r>
              <a:rPr lang="tr-TR" sz="2000" b="1" i="0" dirty="0">
                <a:effectLst/>
                <a:latin typeface="Söhne"/>
              </a:rPr>
              <a:t>Sonuç olarak, bu kod parçası, verilen metin örnekleri üzerinde modelin duygu analizi tahminlerini ekrana yazdırır. Tahminler, genellikle her bir örneğin pozitif duygu (1) veya negatif duygu (0) olma olasılıklarını içerir.</a:t>
            </a:r>
            <a:endParaRPr lang="tr-TR" sz="2000" b="1" dirty="0"/>
          </a:p>
        </p:txBody>
      </p:sp>
      <p:pic>
        <p:nvPicPr>
          <p:cNvPr id="5" name="Resim 4" descr="metin, ekran görüntüsü, yazı tipi içeren bir resim&#10;&#10;Açıklama otomatik olarak oluşturuldu">
            <a:extLst>
              <a:ext uri="{FF2B5EF4-FFF2-40B4-BE49-F238E27FC236}">
                <a16:creationId xmlns:a16="http://schemas.microsoft.com/office/drawing/2014/main" id="{DC27E3D8-298E-662A-B2F1-E720E2DC507B}"/>
              </a:ext>
            </a:extLst>
          </p:cNvPr>
          <p:cNvPicPr>
            <a:picLocks noChangeAspect="1"/>
          </p:cNvPicPr>
          <p:nvPr/>
        </p:nvPicPr>
        <p:blipFill rotWithShape="1">
          <a:blip r:embed="rId2">
            <a:extLst>
              <a:ext uri="{28A0092B-C50C-407E-A947-70E740481C1C}">
                <a14:useLocalDpi xmlns:a14="http://schemas.microsoft.com/office/drawing/2010/main" val="0"/>
              </a:ext>
            </a:extLst>
          </a:blip>
          <a:srcRect r="44442" b="1"/>
          <a:stretch/>
        </p:blipFill>
        <p:spPr>
          <a:xfrm>
            <a:off x="7675658" y="2093976"/>
            <a:ext cx="3941064" cy="4096512"/>
          </a:xfrm>
          <a:prstGeom prst="rect">
            <a:avLst/>
          </a:prstGeom>
        </p:spPr>
      </p:pic>
    </p:spTree>
    <p:extLst>
      <p:ext uri="{BB962C8B-B14F-4D97-AF65-F5344CB8AC3E}">
        <p14:creationId xmlns:p14="http://schemas.microsoft.com/office/powerpoint/2010/main" val="264732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 name="Picture 106">
            <a:extLst>
              <a:ext uri="{FF2B5EF4-FFF2-40B4-BE49-F238E27FC236}">
                <a16:creationId xmlns:a16="http://schemas.microsoft.com/office/drawing/2014/main" id="{F6834969-FCD7-61A1-7F8E-699FD27E790B}"/>
              </a:ext>
            </a:extLst>
          </p:cNvPr>
          <p:cNvPicPr>
            <a:picLocks noChangeAspect="1"/>
          </p:cNvPicPr>
          <p:nvPr/>
        </p:nvPicPr>
        <p:blipFill rotWithShape="1">
          <a:blip r:embed="rId2"/>
          <a:srcRect r="21000"/>
          <a:stretch/>
        </p:blipFill>
        <p:spPr>
          <a:xfrm>
            <a:off x="3523488" y="10"/>
            <a:ext cx="8668512" cy="6857990"/>
          </a:xfrm>
          <a:prstGeom prst="rect">
            <a:avLst/>
          </a:prstGeom>
        </p:spPr>
      </p:pic>
      <p:sp>
        <p:nvSpPr>
          <p:cNvPr id="125" name="Rectangle 1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0BBDBE4-3F68-E4BF-FE89-356C4B5AA81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400" b="1"/>
              <a:t>Proje Sunumumu Dinlediğiniz için Teşekkür Ederim </a:t>
            </a:r>
            <a:br>
              <a:rPr lang="en-US" sz="3400" b="1"/>
            </a:br>
            <a:br>
              <a:rPr lang="en-US" sz="3400" b="1"/>
            </a:br>
            <a:r>
              <a:rPr lang="en-US" sz="3400" b="1"/>
              <a:t>ANIL BERKAN TORUN </a:t>
            </a:r>
            <a:br>
              <a:rPr lang="en-US" sz="3400" b="1"/>
            </a:br>
            <a:endParaRPr lang="en-US" sz="3400" b="1"/>
          </a:p>
        </p:txBody>
      </p:sp>
      <p:sp>
        <p:nvSpPr>
          <p:cNvPr id="126" name="Rectangle 1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7" name="Rectangle 1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8065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9B99B1D-2976-D853-34B1-2244F180F9CC}"/>
              </a:ext>
            </a:extLst>
          </p:cNvPr>
          <p:cNvSpPr>
            <a:spLocks noGrp="1"/>
          </p:cNvSpPr>
          <p:nvPr>
            <p:ph type="title"/>
          </p:nvPr>
        </p:nvSpPr>
        <p:spPr>
          <a:xfrm>
            <a:off x="1162498" y="655782"/>
            <a:ext cx="4284418" cy="3246589"/>
          </a:xfrm>
        </p:spPr>
        <p:txBody>
          <a:bodyPr vert="horz" lIns="91440" tIns="45720" rIns="91440" bIns="45720" rtlCol="0" anchor="t">
            <a:normAutofit/>
          </a:bodyPr>
          <a:lstStyle/>
          <a:p>
            <a:r>
              <a:rPr lang="en-US" sz="6600" b="1" kern="1200" dirty="0">
                <a:solidFill>
                  <a:schemeClr val="bg1"/>
                </a:solidFill>
                <a:latin typeface="+mj-lt"/>
                <a:ea typeface="+mj-ea"/>
                <a:cs typeface="+mj-cs"/>
              </a:rPr>
              <a:t>PROJEMİZİN AKIŞ ŞEMASI</a:t>
            </a:r>
          </a:p>
        </p:txBody>
      </p:sp>
      <p:sp>
        <p:nvSpPr>
          <p:cNvPr id="3" name="Metin Yer Tutucusu 2">
            <a:extLst>
              <a:ext uri="{FF2B5EF4-FFF2-40B4-BE49-F238E27FC236}">
                <a16:creationId xmlns:a16="http://schemas.microsoft.com/office/drawing/2014/main" id="{0A2B79B5-6773-D90F-3D1D-FA16DD2A47B0}"/>
              </a:ext>
            </a:extLst>
          </p:cNvPr>
          <p:cNvSpPr>
            <a:spLocks noGrp="1"/>
          </p:cNvSpPr>
          <p:nvPr>
            <p:ph type="body" idx="1"/>
          </p:nvPr>
        </p:nvSpPr>
        <p:spPr>
          <a:xfrm>
            <a:off x="1162498" y="4551036"/>
            <a:ext cx="3960246" cy="1947672"/>
          </a:xfrm>
        </p:spPr>
        <p:txBody>
          <a:bodyPr vert="horz" lIns="91440" tIns="45720" rIns="91440" bIns="45720" rtlCol="0" anchor="t">
            <a:normAutofit/>
          </a:bodyPr>
          <a:lstStyle/>
          <a:p>
            <a:r>
              <a:rPr lang="en-US" kern="1200">
                <a:solidFill>
                  <a:schemeClr val="bg1"/>
                </a:solidFill>
                <a:latin typeface="+mn-lt"/>
                <a:ea typeface="+mn-ea"/>
                <a:cs typeface="+mn-cs"/>
              </a:rPr>
              <a:t>Proje Ödevimizin bir şemaya dökülmüş hali aşağıdaki gibidir.Projemizin Giriş-Gelişme ve Sonuç bölümleri olarak da ele alabiliriz</a:t>
            </a:r>
          </a:p>
        </p:txBody>
      </p:sp>
      <p:sp>
        <p:nvSpPr>
          <p:cNvPr id="47" name="Rectangle 37">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434444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ekran görüntüsü, yazı tipi, sayı, numara içeren bir resim">
            <a:extLst>
              <a:ext uri="{FF2B5EF4-FFF2-40B4-BE49-F238E27FC236}">
                <a16:creationId xmlns:a16="http://schemas.microsoft.com/office/drawing/2014/main" id="{ED05A151-1CAD-39A7-03BC-F644A9A58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644" y="637762"/>
            <a:ext cx="4224402" cy="5576769"/>
          </a:xfrm>
          <a:prstGeom prst="rect">
            <a:avLst/>
          </a:prstGeom>
        </p:spPr>
      </p:pic>
    </p:spTree>
    <p:extLst>
      <p:ext uri="{BB962C8B-B14F-4D97-AF65-F5344CB8AC3E}">
        <p14:creationId xmlns:p14="http://schemas.microsoft.com/office/powerpoint/2010/main" val="166921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32B221-883C-E6D7-F76F-9D2C063BBECA}"/>
              </a:ext>
            </a:extLst>
          </p:cNvPr>
          <p:cNvPicPr>
            <a:picLocks noChangeAspect="1"/>
          </p:cNvPicPr>
          <p:nvPr/>
        </p:nvPicPr>
        <p:blipFill rotWithShape="1">
          <a:blip r:embed="rId2"/>
          <a:srcRect l="1724" r="-2" b="-2"/>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F23977CA-4666-9B62-118B-8E56F566EC0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solidFill>
                  <a:schemeClr val="bg1"/>
                </a:solidFill>
              </a:rPr>
              <a:t>PROJEMİZİN ADIM ADIM YAPILIŞ VE KOD DURUMLARI</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270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630ED86F-604E-77D9-3D71-8B5A96B8154A}"/>
              </a:ext>
            </a:extLst>
          </p:cNvPr>
          <p:cNvSpPr>
            <a:spLocks noGrp="1"/>
          </p:cNvSpPr>
          <p:nvPr>
            <p:ph type="title"/>
          </p:nvPr>
        </p:nvSpPr>
        <p:spPr/>
        <p:txBody>
          <a:bodyPr/>
          <a:lstStyle/>
          <a:p>
            <a:r>
              <a:rPr lang="tr-TR" b="1" dirty="0"/>
              <a:t>PROJEMİZDE KULLANILAN KÜTÜPHANELER </a:t>
            </a:r>
          </a:p>
        </p:txBody>
      </p:sp>
      <p:pic>
        <p:nvPicPr>
          <p:cNvPr id="8" name="İçerik Yer Tutucusu 7" descr="metin, ekran görüntüsü, yazı tipi içeren bir resim&#10;&#10;Açıklama otomatik olarak oluşturuldu">
            <a:extLst>
              <a:ext uri="{FF2B5EF4-FFF2-40B4-BE49-F238E27FC236}">
                <a16:creationId xmlns:a16="http://schemas.microsoft.com/office/drawing/2014/main" id="{EE2F07E9-BE66-974F-90C7-1C1B2AF40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764" y="1838325"/>
            <a:ext cx="9244796" cy="3829050"/>
          </a:xfrm>
        </p:spPr>
      </p:pic>
    </p:spTree>
    <p:extLst>
      <p:ext uri="{BB962C8B-B14F-4D97-AF65-F5344CB8AC3E}">
        <p14:creationId xmlns:p14="http://schemas.microsoft.com/office/powerpoint/2010/main" val="397313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558AE9-3E4A-1B2F-17F5-C7DCD572C5E1}"/>
              </a:ext>
            </a:extLst>
          </p:cNvPr>
          <p:cNvSpPr>
            <a:spLocks noGrp="1"/>
          </p:cNvSpPr>
          <p:nvPr>
            <p:ph type="title"/>
          </p:nvPr>
        </p:nvSpPr>
        <p:spPr/>
        <p:txBody>
          <a:bodyPr/>
          <a:lstStyle/>
          <a:p>
            <a:r>
              <a:rPr lang="tr-TR" b="1"/>
              <a:t>BU KÜTÜPHANELER NE İŞE YARAR ?</a:t>
            </a:r>
            <a:endParaRPr lang="tr-TR" b="1" dirty="0"/>
          </a:p>
        </p:txBody>
      </p:sp>
      <p:graphicFrame>
        <p:nvGraphicFramePr>
          <p:cNvPr id="17" name="İçerik Yer Tutucusu 2">
            <a:extLst>
              <a:ext uri="{FF2B5EF4-FFF2-40B4-BE49-F238E27FC236}">
                <a16:creationId xmlns:a16="http://schemas.microsoft.com/office/drawing/2014/main" id="{66D157E6-128A-34F2-DFA0-8C2F7205292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3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3C12704-2C7C-9479-B52A-8BFB0083CCAA}"/>
              </a:ext>
            </a:extLst>
          </p:cNvPr>
          <p:cNvSpPr>
            <a:spLocks noGrp="1"/>
          </p:cNvSpPr>
          <p:nvPr>
            <p:ph type="title"/>
          </p:nvPr>
        </p:nvSpPr>
        <p:spPr>
          <a:xfrm>
            <a:off x="2019300" y="538956"/>
            <a:ext cx="8985250" cy="1118394"/>
          </a:xfrm>
        </p:spPr>
        <p:txBody>
          <a:bodyPr anchor="t">
            <a:normAutofit/>
          </a:bodyPr>
          <a:lstStyle/>
          <a:p>
            <a:r>
              <a:rPr lang="tr-TR" sz="3700" b="1"/>
              <a:t>Keras Kütüphanesinin sağladığı sınıf ve fonksiyonlar</a:t>
            </a:r>
          </a:p>
        </p:txBody>
      </p:sp>
      <p:pic>
        <p:nvPicPr>
          <p:cNvPr id="7" name="Graphic 6" descr="Ekle">
            <a:extLst>
              <a:ext uri="{FF2B5EF4-FFF2-40B4-BE49-F238E27FC236}">
                <a16:creationId xmlns:a16="http://schemas.microsoft.com/office/drawing/2014/main" id="{1B38EC1D-B2BD-D11B-2CD9-0B5D92A5FC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İçerik Yer Tutucusu 2">
            <a:extLst>
              <a:ext uri="{FF2B5EF4-FFF2-40B4-BE49-F238E27FC236}">
                <a16:creationId xmlns:a16="http://schemas.microsoft.com/office/drawing/2014/main" id="{198F30CC-1488-7CCA-3599-807D8C8E7793}"/>
              </a:ext>
            </a:extLst>
          </p:cNvPr>
          <p:cNvSpPr>
            <a:spLocks noGrp="1"/>
          </p:cNvSpPr>
          <p:nvPr>
            <p:ph idx="1"/>
          </p:nvPr>
        </p:nvSpPr>
        <p:spPr>
          <a:xfrm>
            <a:off x="1009650" y="1847849"/>
            <a:ext cx="9994900" cy="4254501"/>
          </a:xfrm>
        </p:spPr>
        <p:txBody>
          <a:bodyPr>
            <a:normAutofit/>
          </a:bodyPr>
          <a:lstStyle/>
          <a:p>
            <a:r>
              <a:rPr lang="tr-TR" sz="1700" b="0" i="0">
                <a:effectLst/>
                <a:latin typeface="Söhne"/>
              </a:rPr>
              <a:t>Sequential: Keras içindeki bir sınıf, sıralı (sequential) bir model oluşturmayı sağlar. Sıralı modeller, katmanları sırayla ekleyerek oluşturulur.</a:t>
            </a:r>
          </a:p>
          <a:p>
            <a:r>
              <a:rPr lang="tr-TR" sz="1700" b="0" i="0">
                <a:effectLst/>
                <a:latin typeface="Söhne"/>
              </a:rPr>
              <a:t>Dense: Keras içindeki bir katman türüdür. Tam bağlantılı (fully connected) sinir ağı katmanını temsil eder. </a:t>
            </a:r>
          </a:p>
          <a:p>
            <a:r>
              <a:rPr lang="tr-TR" sz="1700" b="0" i="0">
                <a:effectLst/>
                <a:latin typeface="Söhne"/>
              </a:rPr>
              <a:t>GRU (Gated Recurrent Unit): Keras içindeki bir reküran sinir ağı (RNN) katman türüdür. GRU, önceki zaman adımlarından gelen bilgileri tutma yeteneğine sahip bir RNN tipidir. </a:t>
            </a:r>
          </a:p>
          <a:p>
            <a:r>
              <a:rPr lang="tr-TR" sz="1700" b="0" i="0">
                <a:effectLst/>
                <a:latin typeface="Söhne"/>
              </a:rPr>
              <a:t>Embedding:Keras içindeki bir katman türüdür. Kelimeleri veya özellikleri öğrenilebilir bir vektör uzayına gömerek temsil etmeyi sağlar. </a:t>
            </a:r>
          </a:p>
          <a:p>
            <a:r>
              <a:rPr lang="tr-TR" sz="1700" b="0" i="0">
                <a:effectLst/>
                <a:latin typeface="Söhne"/>
              </a:rPr>
              <a:t>Adam: Keras içindeki bir optimizasyon algoritmasıdır. Adam, adaptif momentum (momentum) ve adaptif öğrenme oranı özelliklerini birleştirir ve genellikle gradient tabanlı optimizasyon problemlerinde kullanılır. </a:t>
            </a:r>
          </a:p>
          <a:p>
            <a:r>
              <a:rPr lang="tr-TR" sz="1700" b="0" i="0">
                <a:effectLst/>
                <a:latin typeface="Söhne"/>
              </a:rPr>
              <a:t>Tokenizer:Keras içindeki bir sınıf, metni belirli bir şekilde tokenize etmek için kullanılır. Kelimeleri sayılara dönüştürmek için sıklıkla kullanılır.</a:t>
            </a:r>
          </a:p>
          <a:p>
            <a:r>
              <a:rPr lang="tr-TR" sz="1700">
                <a:latin typeface="Söhne"/>
              </a:rPr>
              <a:t>P</a:t>
            </a:r>
            <a:r>
              <a:rPr lang="tr-TR" sz="1700" b="0" i="0">
                <a:effectLst/>
                <a:latin typeface="Söhne"/>
              </a:rPr>
              <a:t>ad_sequences: Keras içindeki bir fonksiyon, diziyi belirli bir uzunluğa tamamlamak için kullanılır. Özellikle metin verilerini işlerken, farklı uzunluktaki metinleri aynı boyuta getirmek için kullanılır.</a:t>
            </a:r>
            <a:endParaRPr lang="tr-TR" sz="1700"/>
          </a:p>
        </p:txBody>
      </p:sp>
    </p:spTree>
    <p:extLst>
      <p:ext uri="{BB962C8B-B14F-4D97-AF65-F5344CB8AC3E}">
        <p14:creationId xmlns:p14="http://schemas.microsoft.com/office/powerpoint/2010/main" val="99213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15D69-DD98-2744-4251-928344B5C437}"/>
              </a:ext>
            </a:extLst>
          </p:cNvPr>
          <p:cNvSpPr>
            <a:spLocks noGrp="1"/>
          </p:cNvSpPr>
          <p:nvPr>
            <p:ph type="title"/>
          </p:nvPr>
        </p:nvSpPr>
        <p:spPr/>
        <p:txBody>
          <a:bodyPr/>
          <a:lstStyle/>
          <a:p>
            <a:r>
              <a:rPr lang="tr-TR" b="1" dirty="0"/>
              <a:t>ADIM ADIM KOD VE AÇIKLAMALARI</a:t>
            </a:r>
          </a:p>
        </p:txBody>
      </p:sp>
      <p:pic>
        <p:nvPicPr>
          <p:cNvPr id="5" name="İçerik Yer Tutucusu 4" descr="metin, yazı tipi, ekran görüntüsü içeren bir resim&#10;&#10;Açıklama otomatik olarak oluşturuldu">
            <a:extLst>
              <a:ext uri="{FF2B5EF4-FFF2-40B4-BE49-F238E27FC236}">
                <a16:creationId xmlns:a16="http://schemas.microsoft.com/office/drawing/2014/main" id="{0C8386D7-281F-A7BA-8719-097356533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53528" y="1918574"/>
            <a:ext cx="4642585" cy="1251346"/>
          </a:xfrm>
        </p:spPr>
      </p:pic>
      <p:sp>
        <p:nvSpPr>
          <p:cNvPr id="12" name="Metin Yer Tutucusu 11">
            <a:extLst>
              <a:ext uri="{FF2B5EF4-FFF2-40B4-BE49-F238E27FC236}">
                <a16:creationId xmlns:a16="http://schemas.microsoft.com/office/drawing/2014/main" id="{5A8A9F7C-EB6D-D8A1-95B9-0018535347B6}"/>
              </a:ext>
            </a:extLst>
          </p:cNvPr>
          <p:cNvSpPr>
            <a:spLocks noGrp="1"/>
          </p:cNvSpPr>
          <p:nvPr>
            <p:ph type="body" sz="quarter" idx="3"/>
          </p:nvPr>
        </p:nvSpPr>
        <p:spPr>
          <a:xfrm>
            <a:off x="1053528" y="4609322"/>
            <a:ext cx="5753672" cy="1571415"/>
          </a:xfrm>
        </p:spPr>
        <p:txBody>
          <a:bodyPr>
            <a:noAutofit/>
          </a:bodyPr>
          <a:lstStyle/>
          <a:p>
            <a:r>
              <a:rPr lang="tr-TR" sz="1800" i="0" dirty="0">
                <a:effectLst/>
                <a:latin typeface="Söhne"/>
              </a:rPr>
              <a:t>Bu kod parçası, 'Rating' sütunundaki değerleri tahmin </a:t>
            </a:r>
            <a:r>
              <a:rPr lang="tr-TR" sz="1600" i="0" dirty="0">
                <a:effectLst/>
                <a:latin typeface="Söhne"/>
              </a:rPr>
              <a:t>etmek veya analiz etmek için '</a:t>
            </a:r>
            <a:r>
              <a:rPr lang="tr-TR" sz="1600" i="0" dirty="0" err="1">
                <a:effectLst/>
                <a:latin typeface="Söhne"/>
              </a:rPr>
              <a:t>Review</a:t>
            </a:r>
            <a:r>
              <a:rPr lang="tr-TR" sz="1600" i="0" dirty="0">
                <a:effectLst/>
                <a:latin typeface="Söhne"/>
              </a:rPr>
              <a:t>' sütunundaki metin verilerini kullanmak üzere bir makine öğrenimi veya başka bir analitik işlem için kullanılır. </a:t>
            </a:r>
            <a:r>
              <a:rPr lang="tr-TR" sz="1600" dirty="0">
                <a:latin typeface="Söhne"/>
              </a:rPr>
              <a:t>Projemizde</a:t>
            </a:r>
            <a:r>
              <a:rPr lang="tr-TR" sz="1600" i="0" dirty="0">
                <a:effectLst/>
                <a:latin typeface="Söhne"/>
              </a:rPr>
              <a:t> bir duygu analizi (</a:t>
            </a:r>
            <a:r>
              <a:rPr lang="tr-TR" sz="1600" i="0" dirty="0" err="1">
                <a:effectLst/>
                <a:latin typeface="Söhne"/>
              </a:rPr>
              <a:t>sentiment</a:t>
            </a:r>
            <a:r>
              <a:rPr lang="tr-TR" sz="1600" i="0" dirty="0">
                <a:effectLst/>
                <a:latin typeface="Söhne"/>
              </a:rPr>
              <a:t> </a:t>
            </a:r>
            <a:r>
              <a:rPr lang="tr-TR" sz="1600" i="0" dirty="0" err="1">
                <a:effectLst/>
                <a:latin typeface="Söhne"/>
              </a:rPr>
              <a:t>analysis</a:t>
            </a:r>
            <a:r>
              <a:rPr lang="tr-TR" sz="1600" i="0" dirty="0">
                <a:effectLst/>
                <a:latin typeface="Söhne"/>
              </a:rPr>
              <a:t>) yaptığımız için '</a:t>
            </a:r>
            <a:r>
              <a:rPr lang="tr-TR" sz="1600" i="0" dirty="0" err="1">
                <a:effectLst/>
                <a:latin typeface="Söhne"/>
              </a:rPr>
              <a:t>Review</a:t>
            </a:r>
            <a:r>
              <a:rPr lang="tr-TR" sz="1600" i="0" dirty="0">
                <a:effectLst/>
                <a:latin typeface="Söhne"/>
              </a:rPr>
              <a:t>' verilerini kullanarak 'Rating' değerlerini tahmin etmeye çalışıyoruz.</a:t>
            </a:r>
            <a:endParaRPr lang="tr-TR" sz="1600" dirty="0"/>
          </a:p>
        </p:txBody>
      </p:sp>
      <p:pic>
        <p:nvPicPr>
          <p:cNvPr id="10" name="İçerik Yer Tutucusu 9" descr="metin, ekran görüntüsü, yazı tipi, meneviş mavisi içeren bir resim&#10;&#10;Açıklama otomatik olarak oluşturuldu">
            <a:extLst>
              <a:ext uri="{FF2B5EF4-FFF2-40B4-BE49-F238E27FC236}">
                <a16:creationId xmlns:a16="http://schemas.microsoft.com/office/drawing/2014/main" id="{1E5BD544-DAD1-7C81-1A36-6677F2B7938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71132" y="4405116"/>
            <a:ext cx="5000256" cy="1775621"/>
          </a:xfrm>
        </p:spPr>
      </p:pic>
      <p:sp>
        <p:nvSpPr>
          <p:cNvPr id="14" name="Rectangle 2">
            <a:extLst>
              <a:ext uri="{FF2B5EF4-FFF2-40B4-BE49-F238E27FC236}">
                <a16:creationId xmlns:a16="http://schemas.microsoft.com/office/drawing/2014/main" id="{F2ECF2FD-2D34-3B79-EDC3-800E0F9FC826}"/>
              </a:ext>
            </a:extLst>
          </p:cNvPr>
          <p:cNvSpPr>
            <a:spLocks noGrp="1" noChangeArrowheads="1"/>
          </p:cNvSpPr>
          <p:nvPr>
            <p:ph type="body" idx="1"/>
          </p:nvPr>
        </p:nvSpPr>
        <p:spPr bwMode="auto">
          <a:xfrm>
            <a:off x="5746750" y="1714818"/>
            <a:ext cx="5157788" cy="1477328"/>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sz="1800" dirty="0">
                <a:latin typeface="Söhne"/>
              </a:rPr>
              <a:t>B</a:t>
            </a:r>
            <a:r>
              <a:rPr lang="tr-TR" sz="1800" i="0" dirty="0">
                <a:effectLst/>
                <a:latin typeface="Söhne"/>
              </a:rPr>
              <a:t>u kod, "hepsiburada.csv" adlı dosyadaki verileri içeren bir </a:t>
            </a:r>
            <a:r>
              <a:rPr lang="tr-TR" sz="1800" i="0" dirty="0" err="1">
                <a:effectLst/>
                <a:latin typeface="Söhne"/>
              </a:rPr>
              <a:t>Pandas</a:t>
            </a:r>
            <a:r>
              <a:rPr lang="tr-TR" sz="1800" i="0" dirty="0">
                <a:effectLst/>
                <a:latin typeface="Söhne"/>
              </a:rPr>
              <a:t> veri çerçevesi oluşturur ve bu veri çerçevesini ekrana yazdırır. Bu tür bir işlem, veri setinin yapısını ve içeriğini anlamak için sıkça kullanılır</a:t>
            </a:r>
            <a:r>
              <a:rPr lang="tr-TR" sz="1800" b="0" i="0" dirty="0">
                <a:solidFill>
                  <a:srgbClr val="D1D5DB"/>
                </a:solidFill>
                <a:effectLst/>
                <a:latin typeface="Söhne"/>
              </a:rPr>
              <a:t>.</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3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891AC5-FCC5-4651-7F6B-47E6B46169D5}"/>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0B201CAE-2235-A652-407E-8239F69930AD}"/>
              </a:ext>
            </a:extLst>
          </p:cNvPr>
          <p:cNvSpPr>
            <a:spLocks noGrp="1"/>
          </p:cNvSpPr>
          <p:nvPr>
            <p:ph type="body" idx="1"/>
          </p:nvPr>
        </p:nvSpPr>
        <p:spPr>
          <a:xfrm>
            <a:off x="405089" y="3307702"/>
            <a:ext cx="5478625" cy="1674845"/>
          </a:xfrm>
        </p:spPr>
        <p:txBody>
          <a:bodyPr>
            <a:normAutofit/>
          </a:bodyPr>
          <a:lstStyle/>
          <a:p>
            <a:r>
              <a:rPr lang="tr-TR" sz="1400" i="0" dirty="0">
                <a:effectLst/>
                <a:latin typeface="Söhne"/>
              </a:rPr>
              <a:t>'data' ve </a:t>
            </a:r>
            <a:r>
              <a:rPr lang="tr-TR" sz="1400" i="0" dirty="0" err="1">
                <a:effectLst/>
                <a:latin typeface="Söhne"/>
              </a:rPr>
              <a:t>target</a:t>
            </a:r>
            <a:r>
              <a:rPr lang="tr-TR" sz="1400" i="0" dirty="0">
                <a:effectLst/>
                <a:latin typeface="Söhne"/>
              </a:rPr>
              <a:t> listelerinden oluşturulan eğitim ve test veri kümeleri, model eğitimi ve değerlendirmesi için kullanılır. Bu bölünme işlemi, modelin eğitildiği veri kümesinin performansını test etmek için ayrı bir veri kümesi kullanılmasını sağlar ve genellikle aşırı uydurma (</a:t>
            </a:r>
            <a:r>
              <a:rPr lang="tr-TR" sz="1400" i="0" dirty="0" err="1">
                <a:effectLst/>
                <a:latin typeface="Söhne"/>
              </a:rPr>
              <a:t>overfitting</a:t>
            </a:r>
            <a:r>
              <a:rPr lang="tr-TR" sz="1400" i="0" dirty="0">
                <a:effectLst/>
                <a:latin typeface="Söhne"/>
              </a:rPr>
              <a:t>) gibi sorunların tespiti için önemlidir.</a:t>
            </a:r>
            <a:r>
              <a:rPr lang="tr-TR" sz="1400" b="0" i="0" dirty="0">
                <a:solidFill>
                  <a:srgbClr val="ECECF1"/>
                </a:solidFill>
                <a:effectLst/>
                <a:latin typeface="Söhne"/>
              </a:rPr>
              <a:t> </a:t>
            </a:r>
            <a:r>
              <a:rPr lang="tr-TR" sz="1400" i="0" dirty="0">
                <a:effectLst/>
                <a:latin typeface="Söhne"/>
              </a:rPr>
              <a:t>data' listesinin %80'ini eğitim veri kümesine, geri kalan %20'sini ise test veri kümesine ayırmak üzere bir sınır belirler. Bu sınır, veri kümesinin %80'ini eğitimde kullanmak için kullanıyoruz.</a:t>
            </a:r>
            <a:endParaRPr lang="tr-TR" sz="1400" dirty="0"/>
          </a:p>
        </p:txBody>
      </p:sp>
      <p:pic>
        <p:nvPicPr>
          <p:cNvPr id="8" name="İçerik Yer Tutucusu 7" descr="metin, yazı tipi, ekran görüntüsü içeren bir resim&#10;&#10;Açıklama otomatik olarak oluşturuldu">
            <a:extLst>
              <a:ext uri="{FF2B5EF4-FFF2-40B4-BE49-F238E27FC236}">
                <a16:creationId xmlns:a16="http://schemas.microsoft.com/office/drawing/2014/main" id="{7C78375D-AE5C-4740-0A2A-E8B4BA79B5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1816" y="2003718"/>
            <a:ext cx="5194974" cy="1103376"/>
          </a:xfrm>
        </p:spPr>
      </p:pic>
      <p:sp>
        <p:nvSpPr>
          <p:cNvPr id="6" name="İçerik Yer Tutucusu 5">
            <a:extLst>
              <a:ext uri="{FF2B5EF4-FFF2-40B4-BE49-F238E27FC236}">
                <a16:creationId xmlns:a16="http://schemas.microsoft.com/office/drawing/2014/main" id="{008772D1-F448-8771-4A6A-FA1DF0FA1E8C}"/>
              </a:ext>
            </a:extLst>
          </p:cNvPr>
          <p:cNvSpPr>
            <a:spLocks noGrp="1"/>
          </p:cNvSpPr>
          <p:nvPr>
            <p:ph sz="quarter" idx="4"/>
          </p:nvPr>
        </p:nvSpPr>
        <p:spPr>
          <a:xfrm>
            <a:off x="6172200" y="3107093"/>
            <a:ext cx="5183188" cy="3082569"/>
          </a:xfrm>
        </p:spPr>
        <p:txBody>
          <a:bodyPr>
            <a:normAutofit fontScale="92500" lnSpcReduction="20000"/>
          </a:bodyPr>
          <a:lstStyle/>
          <a:p>
            <a:r>
              <a:rPr lang="tr-TR" b="1" i="0" dirty="0">
                <a:effectLst/>
                <a:latin typeface="Söhne"/>
              </a:rPr>
              <a:t>Bu ifade, kullanılacak en fazla kelime sayısını belirler. Bu değer, en yaygın 10,000 kelimenin kullanılmasını sağlamak amacıyla belirledik. Yani, verideki kelimelerin sıklığına göre sıralanıp en sık kullanılan 10,000 kelime kullanılacak şekilde bir sınırlama getirilmiştir. </a:t>
            </a:r>
            <a:br>
              <a:rPr lang="tr-TR" b="1" dirty="0"/>
            </a:br>
            <a:endParaRPr lang="tr-TR" b="1" dirty="0"/>
          </a:p>
        </p:txBody>
      </p:sp>
      <p:sp>
        <p:nvSpPr>
          <p:cNvPr id="9" name="Rectangle 1">
            <a:extLst>
              <a:ext uri="{FF2B5EF4-FFF2-40B4-BE49-F238E27FC236}">
                <a16:creationId xmlns:a16="http://schemas.microsoft.com/office/drawing/2014/main" id="{7F1A4C70-82B2-26D7-0980-E760EF0B4E7E}"/>
              </a:ext>
            </a:extLst>
          </p:cNvPr>
          <p:cNvSpPr>
            <a:spLocks noGrp="1" noChangeArrowheads="1"/>
          </p:cNvSpPr>
          <p:nvPr>
            <p:ph type="body" sz="quarter" idx="3"/>
          </p:nvPr>
        </p:nvSpPr>
        <p:spPr bwMode="auto">
          <a:xfrm>
            <a:off x="5743756" y="2198835"/>
            <a:ext cx="577955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A9B7C6"/>
                </a:solidFill>
                <a:effectLst/>
                <a:latin typeface="JetBrains Mono"/>
              </a:rPr>
              <a:t>num_words = </a:t>
            </a:r>
            <a:r>
              <a:rPr kumimoji="0" lang="tr-TR" altLang="tr-TR" sz="1000" b="0" i="0" u="none" strike="noStrike" cap="none" normalizeH="0" baseline="0">
                <a:ln>
                  <a:noFill/>
                </a:ln>
                <a:solidFill>
                  <a:srgbClr val="6897BB"/>
                </a:solidFill>
                <a:effectLst/>
                <a:latin typeface="JetBrains Mono"/>
              </a:rPr>
              <a:t>10000</a:t>
            </a:r>
            <a:br>
              <a:rPr kumimoji="0" lang="tr-TR" altLang="tr-TR" sz="1000" b="0" i="0" u="none" strike="noStrike" cap="none" normalizeH="0" baseline="0">
                <a:ln>
                  <a:noFill/>
                </a:ln>
                <a:solidFill>
                  <a:srgbClr val="6897BB"/>
                </a:solidFill>
                <a:effectLst/>
                <a:latin typeface="JetBrains Mono"/>
              </a:rPr>
            </a:br>
            <a:r>
              <a:rPr kumimoji="0" lang="tr-TR" altLang="tr-TR" sz="1000" b="0" i="0" u="none" strike="noStrike" cap="none" normalizeH="0" baseline="0">
                <a:ln>
                  <a:noFill/>
                </a:ln>
                <a:solidFill>
                  <a:srgbClr val="A9B7C6"/>
                </a:solidFill>
                <a:effectLst/>
                <a:latin typeface="JetBrains Mono"/>
              </a:rPr>
              <a:t>tokenizer = Tokenizer(</a:t>
            </a:r>
            <a:r>
              <a:rPr kumimoji="0" lang="tr-TR" altLang="tr-TR" sz="1000" b="0" i="0" u="none" strike="noStrike" cap="none" normalizeH="0" baseline="0">
                <a:ln>
                  <a:noFill/>
                </a:ln>
                <a:solidFill>
                  <a:srgbClr val="AA4926"/>
                </a:solidFill>
                <a:effectLst/>
                <a:latin typeface="JetBrains Mono"/>
              </a:rPr>
              <a:t>num_words</a:t>
            </a:r>
            <a:r>
              <a:rPr kumimoji="0" lang="tr-TR" altLang="tr-TR" sz="1000" b="0" i="0" u="none" strike="noStrike" cap="none" normalizeH="0" baseline="0">
                <a:ln>
                  <a:noFill/>
                </a:ln>
                <a:solidFill>
                  <a:srgbClr val="A9B7C6"/>
                </a:solidFill>
                <a:effectLst/>
                <a:latin typeface="JetBrains Mono"/>
              </a:rPr>
              <a:t>=num_words)</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52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F4F73D0-1159-5A8A-C75C-173DEA329982}"/>
              </a:ext>
            </a:extLst>
          </p:cNvPr>
          <p:cNvSpPr>
            <a:spLocks noGrp="1"/>
          </p:cNvSpPr>
          <p:nvPr>
            <p:ph type="title"/>
          </p:nvPr>
        </p:nvSpPr>
        <p:spPr/>
        <p:txBody>
          <a:bodyPr/>
          <a:lstStyle/>
          <a:p>
            <a:endParaRPr lang="tr-TR"/>
          </a:p>
        </p:txBody>
      </p:sp>
      <p:sp>
        <p:nvSpPr>
          <p:cNvPr id="6" name="Metin Yer Tutucusu 5">
            <a:extLst>
              <a:ext uri="{FF2B5EF4-FFF2-40B4-BE49-F238E27FC236}">
                <a16:creationId xmlns:a16="http://schemas.microsoft.com/office/drawing/2014/main" id="{B5D48B9B-5F4D-FCC5-6B1F-E15C3D294B0F}"/>
              </a:ext>
            </a:extLst>
          </p:cNvPr>
          <p:cNvSpPr>
            <a:spLocks noGrp="1"/>
          </p:cNvSpPr>
          <p:nvPr>
            <p:ph type="body" idx="1"/>
          </p:nvPr>
        </p:nvSpPr>
        <p:spPr>
          <a:xfrm>
            <a:off x="401216" y="4040155"/>
            <a:ext cx="5447069" cy="1735494"/>
          </a:xfrm>
        </p:spPr>
        <p:txBody>
          <a:bodyPr>
            <a:normAutofit fontScale="70000" lnSpcReduction="20000"/>
          </a:bodyPr>
          <a:lstStyle/>
          <a:p>
            <a:r>
              <a:rPr lang="tr-TR" i="0" dirty="0" err="1">
                <a:effectLst/>
                <a:latin typeface="Söhne"/>
              </a:rPr>
              <a:t>tokenizer.fit_on_texts</a:t>
            </a:r>
            <a:r>
              <a:rPr lang="tr-TR" i="0" dirty="0">
                <a:effectLst/>
                <a:latin typeface="Söhne"/>
              </a:rPr>
              <a:t>(data): Bu ifade, </a:t>
            </a:r>
            <a:r>
              <a:rPr lang="tr-TR" i="0" dirty="0" err="1">
                <a:effectLst/>
                <a:latin typeface="Söhne"/>
              </a:rPr>
              <a:t>Tokenizer</a:t>
            </a:r>
            <a:r>
              <a:rPr lang="tr-TR" dirty="0">
                <a:latin typeface="Söhne"/>
              </a:rPr>
              <a:t> </a:t>
            </a:r>
            <a:r>
              <a:rPr lang="tr-TR" i="0" dirty="0">
                <a:effectLst/>
                <a:latin typeface="Söhne"/>
              </a:rPr>
              <a:t>sınıfının </a:t>
            </a:r>
            <a:r>
              <a:rPr lang="tr-TR" i="0" dirty="0" err="1">
                <a:effectLst/>
                <a:latin typeface="Söhne"/>
              </a:rPr>
              <a:t>fit_on_texts</a:t>
            </a:r>
            <a:r>
              <a:rPr lang="tr-TR" i="0" dirty="0">
                <a:effectLst/>
                <a:latin typeface="Söhne"/>
              </a:rPr>
              <a:t>` yöntemini kullanarak metin verilerini </a:t>
            </a:r>
            <a:r>
              <a:rPr lang="tr-TR" i="0" dirty="0" err="1">
                <a:effectLst/>
                <a:latin typeface="Söhne"/>
              </a:rPr>
              <a:t>tokenleştiririz</a:t>
            </a:r>
            <a:r>
              <a:rPr lang="tr-TR" i="0" dirty="0">
                <a:effectLst/>
                <a:latin typeface="Söhne"/>
              </a:rPr>
              <a:t> ve kelimeleri sayılabilir sayılara dönüştürür</a:t>
            </a:r>
          </a:p>
          <a:p>
            <a:r>
              <a:rPr lang="tr-TR" i="0" dirty="0" err="1">
                <a:effectLst/>
                <a:latin typeface="Söhne"/>
              </a:rPr>
              <a:t>x_train_tokens</a:t>
            </a:r>
            <a:r>
              <a:rPr lang="tr-TR" i="0" dirty="0">
                <a:effectLst/>
                <a:latin typeface="Söhne"/>
              </a:rPr>
              <a:t> = </a:t>
            </a:r>
            <a:r>
              <a:rPr lang="tr-TR" i="0" dirty="0" err="1">
                <a:effectLst/>
                <a:latin typeface="Söhne"/>
              </a:rPr>
              <a:t>tokenizer.texts_to_sequences</a:t>
            </a:r>
            <a:r>
              <a:rPr lang="tr-TR" i="0" dirty="0">
                <a:effectLst/>
                <a:latin typeface="Söhne"/>
              </a:rPr>
              <a:t>(</a:t>
            </a:r>
            <a:r>
              <a:rPr lang="tr-TR" i="0" dirty="0" err="1">
                <a:effectLst/>
                <a:latin typeface="Söhne"/>
              </a:rPr>
              <a:t>x_train</a:t>
            </a:r>
            <a:r>
              <a:rPr lang="tr-TR" i="0" dirty="0">
                <a:effectLst/>
                <a:latin typeface="Söhne"/>
              </a:rPr>
              <a:t>): Bu ifade, eğitim veri kümesindeki metin verilerini daha önce oluşturulan </a:t>
            </a:r>
            <a:r>
              <a:rPr lang="tr-TR" i="0" dirty="0" err="1">
                <a:effectLst/>
                <a:latin typeface="Söhne"/>
              </a:rPr>
              <a:t>Tokenizer'ı</a:t>
            </a:r>
            <a:r>
              <a:rPr lang="tr-TR" i="0" dirty="0">
                <a:effectLst/>
                <a:latin typeface="Söhne"/>
              </a:rPr>
              <a:t> kullanarak sayılabilir sayılara dönüştürür. Her cümlenin kelimeleri, sözlükteki indeks numaralarına karşılık gelen sayılara dönüştürülür</a:t>
            </a:r>
            <a:endParaRPr lang="tr-TR" dirty="0"/>
          </a:p>
        </p:txBody>
      </p:sp>
      <p:pic>
        <p:nvPicPr>
          <p:cNvPr id="11" name="İçerik Yer Tutucusu 10" descr="metin, ekran görüntüsü, yazı tipi içeren bir resim&#10;&#10;Açıklama otomatik olarak oluşturuldu">
            <a:extLst>
              <a:ext uri="{FF2B5EF4-FFF2-40B4-BE49-F238E27FC236}">
                <a16:creationId xmlns:a16="http://schemas.microsoft.com/office/drawing/2014/main" id="{CD9AF85C-9BF2-3A5D-F3A8-8CEC509ABB8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396314"/>
            <a:ext cx="4229467" cy="1341236"/>
          </a:xfrm>
        </p:spPr>
      </p:pic>
      <p:sp>
        <p:nvSpPr>
          <p:cNvPr id="9" name="İçerik Yer Tutucusu 8">
            <a:extLst>
              <a:ext uri="{FF2B5EF4-FFF2-40B4-BE49-F238E27FC236}">
                <a16:creationId xmlns:a16="http://schemas.microsoft.com/office/drawing/2014/main" id="{1754F92E-8C8F-BA91-786E-6FCBAE7B099A}"/>
              </a:ext>
            </a:extLst>
          </p:cNvPr>
          <p:cNvSpPr>
            <a:spLocks noGrp="1"/>
          </p:cNvSpPr>
          <p:nvPr>
            <p:ph sz="quarter" idx="4"/>
          </p:nvPr>
        </p:nvSpPr>
        <p:spPr>
          <a:xfrm>
            <a:off x="6027576" y="4040154"/>
            <a:ext cx="5327812" cy="2696547"/>
          </a:xfrm>
        </p:spPr>
        <p:txBody>
          <a:bodyPr>
            <a:noAutofit/>
          </a:bodyPr>
          <a:lstStyle/>
          <a:p>
            <a:r>
              <a:rPr lang="tr-TR" sz="1400" b="1" i="0" dirty="0" err="1">
                <a:effectLst/>
                <a:latin typeface="Söhne"/>
              </a:rPr>
              <a:t>x_test_tokens</a:t>
            </a:r>
            <a:r>
              <a:rPr lang="tr-TR" sz="1400" b="1" i="0" dirty="0">
                <a:effectLst/>
                <a:latin typeface="Söhne"/>
              </a:rPr>
              <a:t> = </a:t>
            </a:r>
            <a:r>
              <a:rPr lang="tr-TR" sz="1400" b="1" i="0" dirty="0" err="1">
                <a:effectLst/>
                <a:latin typeface="Söhne"/>
              </a:rPr>
              <a:t>tokenizer.texts_to_sequences</a:t>
            </a:r>
            <a:r>
              <a:rPr lang="tr-TR" sz="1400" b="1" i="0" dirty="0">
                <a:effectLst/>
                <a:latin typeface="Söhne"/>
              </a:rPr>
              <a:t>(</a:t>
            </a:r>
            <a:r>
              <a:rPr lang="tr-TR" sz="1400" b="1" i="0" dirty="0" err="1">
                <a:effectLst/>
                <a:latin typeface="Söhne"/>
              </a:rPr>
              <a:t>x_test</a:t>
            </a:r>
            <a:r>
              <a:rPr lang="tr-TR" sz="1400" b="1" i="0" dirty="0">
                <a:effectLst/>
                <a:latin typeface="Söhne"/>
              </a:rPr>
              <a:t>): Bu ifade, test veri kümesindeki metin verilerini daha önce oluşturulan </a:t>
            </a:r>
            <a:r>
              <a:rPr lang="tr-TR" sz="1400" b="1" i="0" dirty="0" err="1">
                <a:effectLst/>
                <a:latin typeface="Söhne"/>
              </a:rPr>
              <a:t>Tokenizer'ı</a:t>
            </a:r>
            <a:r>
              <a:rPr lang="tr-TR" sz="1400" b="1" i="0" dirty="0">
                <a:effectLst/>
                <a:latin typeface="Söhne"/>
              </a:rPr>
              <a:t> kullanarak sayılabilir sayılara dönüştürür. Eğitim veri kümesinde olduğu gibi, her cümlenin kelimeleri, sözlükteki indeks numaralarına karşılık gelen sayılara dönüştürülür. </a:t>
            </a:r>
          </a:p>
          <a:p>
            <a:r>
              <a:rPr lang="tr-TR" sz="1400" b="1" i="0" dirty="0">
                <a:effectLst/>
                <a:latin typeface="Söhne"/>
              </a:rPr>
              <a:t>2. </a:t>
            </a:r>
            <a:r>
              <a:rPr lang="tr-TR" sz="1400" b="1" i="0" dirty="0" err="1">
                <a:effectLst/>
                <a:latin typeface="Söhne"/>
              </a:rPr>
              <a:t>num_tokens</a:t>
            </a:r>
            <a:r>
              <a:rPr lang="tr-TR" sz="1400" b="1" i="0" dirty="0">
                <a:effectLst/>
                <a:latin typeface="Söhne"/>
              </a:rPr>
              <a:t> = [</a:t>
            </a:r>
            <a:r>
              <a:rPr lang="tr-TR" sz="1400" b="1" i="0" dirty="0" err="1">
                <a:effectLst/>
                <a:latin typeface="Söhne"/>
              </a:rPr>
              <a:t>len</a:t>
            </a:r>
            <a:r>
              <a:rPr lang="tr-TR" sz="1400" b="1" i="0" dirty="0">
                <a:effectLst/>
                <a:latin typeface="Söhne"/>
              </a:rPr>
              <a:t>(</a:t>
            </a:r>
            <a:r>
              <a:rPr lang="tr-TR" sz="1400" b="1" i="0" dirty="0" err="1">
                <a:effectLst/>
                <a:latin typeface="Söhne"/>
              </a:rPr>
              <a:t>tokens</a:t>
            </a:r>
            <a:r>
              <a:rPr lang="tr-TR" sz="1400" b="1" i="0" dirty="0">
                <a:effectLst/>
                <a:latin typeface="Söhne"/>
              </a:rPr>
              <a:t>) </a:t>
            </a:r>
            <a:r>
              <a:rPr lang="tr-TR" sz="1400" b="1" i="0" dirty="0" err="1">
                <a:effectLst/>
                <a:latin typeface="Söhne"/>
              </a:rPr>
              <a:t>for</a:t>
            </a:r>
            <a:r>
              <a:rPr lang="tr-TR" sz="1400" b="1" i="0" dirty="0">
                <a:effectLst/>
                <a:latin typeface="Söhne"/>
              </a:rPr>
              <a:t> </a:t>
            </a:r>
            <a:r>
              <a:rPr lang="tr-TR" sz="1400" b="1" i="0" dirty="0" err="1">
                <a:effectLst/>
                <a:latin typeface="Söhne"/>
              </a:rPr>
              <a:t>tokens</a:t>
            </a:r>
            <a:r>
              <a:rPr lang="tr-TR" sz="1400" b="1" i="0" dirty="0">
                <a:effectLst/>
                <a:latin typeface="Söhne"/>
              </a:rPr>
              <a:t> in </a:t>
            </a:r>
            <a:r>
              <a:rPr lang="tr-TR" sz="1400" b="1" i="0" dirty="0" err="1">
                <a:effectLst/>
                <a:latin typeface="Söhne"/>
              </a:rPr>
              <a:t>x_train_tokens</a:t>
            </a:r>
            <a:r>
              <a:rPr lang="tr-TR" sz="1400" b="1" i="0" dirty="0">
                <a:effectLst/>
                <a:latin typeface="Söhne"/>
              </a:rPr>
              <a:t> + </a:t>
            </a:r>
            <a:r>
              <a:rPr lang="tr-TR" sz="1400" b="1" i="0" dirty="0" err="1">
                <a:effectLst/>
                <a:latin typeface="Söhne"/>
              </a:rPr>
              <a:t>x_test_tokens</a:t>
            </a:r>
            <a:r>
              <a:rPr lang="tr-TR" sz="1400" b="1" i="0" dirty="0">
                <a:effectLst/>
                <a:latin typeface="Söhne"/>
              </a:rPr>
              <a:t>]: Bu satır, eğitim ve test veri kümelerindeki her bir cümlenin </a:t>
            </a:r>
            <a:r>
              <a:rPr lang="tr-TR" sz="1400" b="1" i="0" dirty="0" err="1">
                <a:effectLst/>
                <a:latin typeface="Söhne"/>
              </a:rPr>
              <a:t>token</a:t>
            </a:r>
            <a:r>
              <a:rPr lang="tr-TR" sz="1400" b="1" i="0" dirty="0">
                <a:effectLst/>
                <a:latin typeface="Söhne"/>
              </a:rPr>
              <a:t> sayısını hesaplar ve bu bilgileri bir liste içinde toplar. </a:t>
            </a:r>
          </a:p>
          <a:p>
            <a:r>
              <a:rPr lang="tr-TR" sz="1400" b="1" i="0" dirty="0">
                <a:effectLst/>
                <a:latin typeface="Söhne"/>
              </a:rPr>
              <a:t>3. </a:t>
            </a:r>
            <a:r>
              <a:rPr lang="tr-TR" sz="1400" b="1" i="0" dirty="0" err="1">
                <a:effectLst/>
                <a:latin typeface="Söhne"/>
              </a:rPr>
              <a:t>num_tokens</a:t>
            </a:r>
            <a:r>
              <a:rPr lang="tr-TR" sz="1400" b="1" i="0" dirty="0">
                <a:effectLst/>
                <a:latin typeface="Söhne"/>
              </a:rPr>
              <a:t> = </a:t>
            </a:r>
            <a:r>
              <a:rPr lang="tr-TR" sz="1400" b="1" i="0" dirty="0" err="1">
                <a:effectLst/>
                <a:latin typeface="Söhne"/>
              </a:rPr>
              <a:t>np.array</a:t>
            </a:r>
            <a:r>
              <a:rPr lang="tr-TR" sz="1400" b="1" i="0" dirty="0">
                <a:effectLst/>
                <a:latin typeface="Söhne"/>
              </a:rPr>
              <a:t>(</a:t>
            </a:r>
            <a:r>
              <a:rPr lang="tr-TR" sz="1400" b="1" i="0" dirty="0" err="1">
                <a:effectLst/>
                <a:latin typeface="Söhne"/>
              </a:rPr>
              <a:t>num_tokens</a:t>
            </a:r>
            <a:r>
              <a:rPr lang="tr-TR" sz="1400" b="1" i="0" dirty="0">
                <a:effectLst/>
                <a:latin typeface="Söhne"/>
              </a:rPr>
              <a:t>): Bu satır, elde edilen liste içindeki </a:t>
            </a:r>
            <a:r>
              <a:rPr lang="tr-TR" sz="1400" b="1" i="0" dirty="0" err="1">
                <a:effectLst/>
                <a:latin typeface="Söhne"/>
              </a:rPr>
              <a:t>token</a:t>
            </a:r>
            <a:r>
              <a:rPr lang="tr-TR" sz="1400" b="1" i="0" dirty="0">
                <a:effectLst/>
                <a:latin typeface="Söhne"/>
              </a:rPr>
              <a:t> sayılarını bir </a:t>
            </a:r>
            <a:r>
              <a:rPr lang="tr-TR" sz="1400" b="1" i="0" dirty="0" err="1">
                <a:effectLst/>
                <a:latin typeface="Söhne"/>
              </a:rPr>
              <a:t>NumPy</a:t>
            </a:r>
            <a:r>
              <a:rPr lang="tr-TR" sz="1400" b="1" i="0" dirty="0">
                <a:effectLst/>
                <a:latin typeface="Söhne"/>
              </a:rPr>
              <a:t> dizisine dönüştürür. Bu sayede daha sonra istatistiksel analizler yapmak veya görselleştirmeler oluşturmak için diziyi </a:t>
            </a:r>
            <a:r>
              <a:rPr lang="tr-TR" sz="1400" b="1" i="0" dirty="0" err="1">
                <a:effectLst/>
                <a:latin typeface="Söhne"/>
              </a:rPr>
              <a:t>kullanabiiliyoruz</a:t>
            </a:r>
            <a:br>
              <a:rPr lang="tr-TR" sz="1400" b="1" dirty="0"/>
            </a:br>
            <a:endParaRPr lang="tr-TR" sz="1400" b="1" dirty="0"/>
          </a:p>
        </p:txBody>
      </p:sp>
      <p:sp>
        <p:nvSpPr>
          <p:cNvPr id="13" name="Rectangle 2">
            <a:extLst>
              <a:ext uri="{FF2B5EF4-FFF2-40B4-BE49-F238E27FC236}">
                <a16:creationId xmlns:a16="http://schemas.microsoft.com/office/drawing/2014/main" id="{6B0A9623-23AF-E083-EE99-DEA8DCA23598}"/>
              </a:ext>
            </a:extLst>
          </p:cNvPr>
          <p:cNvSpPr>
            <a:spLocks noGrp="1" noChangeArrowheads="1"/>
          </p:cNvSpPr>
          <p:nvPr>
            <p:ph type="body" sz="quarter" idx="3"/>
          </p:nvPr>
        </p:nvSpPr>
        <p:spPr bwMode="auto">
          <a:xfrm>
            <a:off x="5848285" y="2651432"/>
            <a:ext cx="5430903"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A9B7C6"/>
                </a:solidFill>
                <a:effectLst/>
                <a:latin typeface="JetBrains Mono"/>
              </a:rPr>
              <a:t>x_test_tokens</a:t>
            </a:r>
            <a:r>
              <a:rPr kumimoji="0" lang="tr-TR" altLang="tr-TR" sz="1000" b="0" i="0" u="none" strike="noStrike" cap="none" normalizeH="0" baseline="0" dirty="0">
                <a:ln>
                  <a:noFill/>
                </a:ln>
                <a:solidFill>
                  <a:srgbClr val="A9B7C6"/>
                </a:solidFill>
                <a:effectLst/>
                <a:latin typeface="JetBrains Mono"/>
              </a:rPr>
              <a:t> = </a:t>
            </a:r>
            <a:r>
              <a:rPr kumimoji="0" lang="tr-TR" altLang="tr-TR" sz="1000" b="0" i="0" u="none" strike="noStrike" cap="none" normalizeH="0" baseline="0" dirty="0" err="1">
                <a:ln>
                  <a:noFill/>
                </a:ln>
                <a:solidFill>
                  <a:srgbClr val="A9B7C6"/>
                </a:solidFill>
                <a:effectLst/>
                <a:latin typeface="JetBrains Mono"/>
              </a:rPr>
              <a:t>tokenizer.texts_to_sequences</a:t>
            </a:r>
            <a:r>
              <a:rPr kumimoji="0" lang="tr-TR" altLang="tr-TR" sz="1000" b="0" i="0" u="none" strike="noStrike" cap="none" normalizeH="0" baseline="0" dirty="0">
                <a:ln>
                  <a:noFill/>
                </a:ln>
                <a:solidFill>
                  <a:srgbClr val="A9B7C6"/>
                </a:solidFill>
                <a:effectLst/>
                <a:latin typeface="JetBrains Mono"/>
              </a:rPr>
              <a:t>(</a:t>
            </a:r>
            <a:r>
              <a:rPr kumimoji="0" lang="tr-TR" altLang="tr-TR" sz="1000" b="0" i="0" u="none" strike="noStrike" cap="none" normalizeH="0" baseline="0" dirty="0" err="1">
                <a:ln>
                  <a:noFill/>
                </a:ln>
                <a:solidFill>
                  <a:srgbClr val="A9B7C6"/>
                </a:solidFill>
                <a:effectLst/>
                <a:latin typeface="JetBrains Mono"/>
              </a:rPr>
              <a:t>x_test</a:t>
            </a:r>
            <a:r>
              <a:rPr kumimoji="0" lang="tr-TR" altLang="tr-TR" sz="1000" b="0" i="0" u="none" strike="noStrike" cap="none" normalizeH="0" baseline="0" dirty="0">
                <a:ln>
                  <a:noFill/>
                </a:ln>
                <a:solidFill>
                  <a:srgbClr val="A9B7C6"/>
                </a:solidFill>
                <a:effectLst/>
                <a:latin typeface="JetBrains Mono"/>
              </a:rPr>
              <a:t>)</a:t>
            </a:r>
            <a:br>
              <a:rPr kumimoji="0" lang="tr-TR" altLang="tr-TR" sz="1000" b="0" i="0" u="none" strike="noStrike" cap="none" normalizeH="0" baseline="0" dirty="0">
                <a:ln>
                  <a:noFill/>
                </a:ln>
                <a:solidFill>
                  <a:srgbClr val="A9B7C6"/>
                </a:solidFill>
                <a:effectLst/>
                <a:latin typeface="JetBrains Mono"/>
              </a:rPr>
            </a:br>
            <a:r>
              <a:rPr kumimoji="0" lang="tr-TR" altLang="tr-TR" sz="1000" b="0" i="0" u="none" strike="noStrike" cap="none" normalizeH="0" baseline="0" dirty="0" err="1">
                <a:ln>
                  <a:noFill/>
                </a:ln>
                <a:solidFill>
                  <a:srgbClr val="A9B7C6"/>
                </a:solidFill>
                <a:effectLst/>
                <a:latin typeface="JetBrains Mono"/>
              </a:rPr>
              <a:t>num_tokens</a:t>
            </a:r>
            <a:r>
              <a:rPr kumimoji="0" lang="tr-TR" altLang="tr-TR" sz="1000" b="0" i="0" u="none" strike="noStrike" cap="none" normalizeH="0" baseline="0" dirty="0">
                <a:ln>
                  <a:noFill/>
                </a:ln>
                <a:solidFill>
                  <a:srgbClr val="A9B7C6"/>
                </a:solidFill>
                <a:effectLst/>
                <a:latin typeface="JetBrains Mono"/>
              </a:rPr>
              <a:t> = [</a:t>
            </a:r>
            <a:r>
              <a:rPr kumimoji="0" lang="tr-TR" altLang="tr-TR" sz="1000" b="0" i="0" u="none" strike="noStrike" cap="none" normalizeH="0" baseline="0" dirty="0" err="1">
                <a:ln>
                  <a:noFill/>
                </a:ln>
                <a:solidFill>
                  <a:srgbClr val="8888C6"/>
                </a:solidFill>
                <a:effectLst/>
                <a:latin typeface="JetBrains Mono"/>
              </a:rPr>
              <a:t>len</a:t>
            </a:r>
            <a:r>
              <a:rPr kumimoji="0" lang="tr-TR" altLang="tr-TR" sz="1000" b="0" i="0" u="none" strike="noStrike" cap="none" normalizeH="0" baseline="0" dirty="0">
                <a:ln>
                  <a:noFill/>
                </a:ln>
                <a:solidFill>
                  <a:srgbClr val="A9B7C6"/>
                </a:solidFill>
                <a:effectLst/>
                <a:latin typeface="JetBrains Mono"/>
              </a:rPr>
              <a:t>(</a:t>
            </a:r>
            <a:r>
              <a:rPr kumimoji="0" lang="tr-TR" altLang="tr-TR" sz="1000" b="0" i="0" u="none" strike="noStrike" cap="none" normalizeH="0" baseline="0" dirty="0" err="1">
                <a:ln>
                  <a:noFill/>
                </a:ln>
                <a:solidFill>
                  <a:srgbClr val="A9B7C6"/>
                </a:solidFill>
                <a:effectLst/>
                <a:latin typeface="JetBrains Mono"/>
              </a:rPr>
              <a:t>tokens</a:t>
            </a:r>
            <a:r>
              <a:rPr kumimoji="0" lang="tr-TR" altLang="tr-TR" sz="1000" b="0" i="0" u="none" strike="noStrike" cap="none" normalizeH="0" baseline="0" dirty="0">
                <a:ln>
                  <a:noFill/>
                </a:ln>
                <a:solidFill>
                  <a:srgbClr val="A9B7C6"/>
                </a:solidFill>
                <a:effectLst/>
                <a:latin typeface="JetBrains Mono"/>
              </a:rPr>
              <a:t>) </a:t>
            </a:r>
            <a:r>
              <a:rPr kumimoji="0" lang="tr-TR" altLang="tr-TR" sz="1000" b="0" i="0" u="none" strike="noStrike" cap="none" normalizeH="0" baseline="0" dirty="0" err="1">
                <a:ln>
                  <a:noFill/>
                </a:ln>
                <a:solidFill>
                  <a:srgbClr val="CC7832"/>
                </a:solidFill>
                <a:effectLst/>
                <a:latin typeface="JetBrains Mono"/>
              </a:rPr>
              <a:t>for</a:t>
            </a:r>
            <a:r>
              <a:rPr kumimoji="0" lang="tr-TR" altLang="tr-TR" sz="1000" b="0" i="0" u="none" strike="noStrike" cap="none" normalizeH="0" baseline="0" dirty="0">
                <a:ln>
                  <a:noFill/>
                </a:ln>
                <a:solidFill>
                  <a:srgbClr val="CC7832"/>
                </a:solidFill>
                <a:effectLst/>
                <a:latin typeface="JetBrains Mono"/>
              </a:rPr>
              <a:t> </a:t>
            </a:r>
            <a:r>
              <a:rPr kumimoji="0" lang="tr-TR" altLang="tr-TR" sz="1000" b="0" i="0" u="none" strike="noStrike" cap="none" normalizeH="0" baseline="0" dirty="0" err="1">
                <a:ln>
                  <a:noFill/>
                </a:ln>
                <a:solidFill>
                  <a:srgbClr val="A9B7C6"/>
                </a:solidFill>
                <a:effectLst/>
                <a:latin typeface="JetBrains Mono"/>
              </a:rPr>
              <a:t>tokens</a:t>
            </a:r>
            <a:r>
              <a:rPr kumimoji="0" lang="tr-TR" altLang="tr-TR" sz="1000" b="0" i="0" u="none" strike="noStrike" cap="none" normalizeH="0" baseline="0" dirty="0">
                <a:ln>
                  <a:noFill/>
                </a:ln>
                <a:solidFill>
                  <a:srgbClr val="A9B7C6"/>
                </a:solidFill>
                <a:effectLst/>
                <a:latin typeface="JetBrains Mono"/>
              </a:rPr>
              <a:t> </a:t>
            </a:r>
            <a:r>
              <a:rPr kumimoji="0" lang="tr-TR" altLang="tr-TR" sz="1000" b="0" i="0" u="none" strike="noStrike" cap="none" normalizeH="0" baseline="0" dirty="0">
                <a:ln>
                  <a:noFill/>
                </a:ln>
                <a:solidFill>
                  <a:srgbClr val="CC7832"/>
                </a:solidFill>
                <a:effectLst/>
                <a:latin typeface="JetBrains Mono"/>
              </a:rPr>
              <a:t>in </a:t>
            </a:r>
            <a:r>
              <a:rPr kumimoji="0" lang="tr-TR" altLang="tr-TR" sz="1000" b="0" i="0" u="none" strike="noStrike" cap="none" normalizeH="0" baseline="0" dirty="0" err="1">
                <a:ln>
                  <a:noFill/>
                </a:ln>
                <a:solidFill>
                  <a:srgbClr val="A9B7C6"/>
                </a:solidFill>
                <a:effectLst/>
                <a:latin typeface="JetBrains Mono"/>
              </a:rPr>
              <a:t>x_train_tokens</a:t>
            </a:r>
            <a:r>
              <a:rPr kumimoji="0" lang="tr-TR" altLang="tr-TR" sz="1000" b="0" i="0" u="none" strike="noStrike" cap="none" normalizeH="0" baseline="0" dirty="0">
                <a:ln>
                  <a:noFill/>
                </a:ln>
                <a:solidFill>
                  <a:srgbClr val="A9B7C6"/>
                </a:solidFill>
                <a:effectLst/>
                <a:latin typeface="JetBrains Mono"/>
              </a:rPr>
              <a:t> + </a:t>
            </a:r>
            <a:r>
              <a:rPr kumimoji="0" lang="tr-TR" altLang="tr-TR" sz="1000" b="0" i="0" u="none" strike="noStrike" cap="none" normalizeH="0" baseline="0" dirty="0" err="1">
                <a:ln>
                  <a:noFill/>
                </a:ln>
                <a:solidFill>
                  <a:srgbClr val="A9B7C6"/>
                </a:solidFill>
                <a:effectLst/>
                <a:latin typeface="JetBrains Mono"/>
              </a:rPr>
              <a:t>x_test_tokens</a:t>
            </a:r>
            <a:r>
              <a:rPr kumimoji="0" lang="tr-TR" altLang="tr-TR" sz="1000" b="0" i="0" u="none" strike="noStrike" cap="none" normalizeH="0" baseline="0" dirty="0">
                <a:ln>
                  <a:noFill/>
                </a:ln>
                <a:solidFill>
                  <a:srgbClr val="A9B7C6"/>
                </a:solidFill>
                <a:effectLst/>
                <a:latin typeface="JetBrains Mono"/>
              </a:rPr>
              <a:t>]</a:t>
            </a:r>
            <a:br>
              <a:rPr kumimoji="0" lang="tr-TR" altLang="tr-TR" sz="1000" b="0" i="0" u="none" strike="noStrike" cap="none" normalizeH="0" baseline="0" dirty="0">
                <a:ln>
                  <a:noFill/>
                </a:ln>
                <a:solidFill>
                  <a:srgbClr val="A9B7C6"/>
                </a:solidFill>
                <a:effectLst/>
                <a:latin typeface="JetBrains Mono"/>
              </a:rPr>
            </a:br>
            <a:r>
              <a:rPr kumimoji="0" lang="tr-TR" altLang="tr-TR" sz="1000" b="0" i="0" u="none" strike="noStrike" cap="none" normalizeH="0" baseline="0" dirty="0" err="1">
                <a:ln>
                  <a:noFill/>
                </a:ln>
                <a:solidFill>
                  <a:srgbClr val="A9B7C6"/>
                </a:solidFill>
                <a:effectLst/>
                <a:latin typeface="JetBrains Mono"/>
              </a:rPr>
              <a:t>num_tokens</a:t>
            </a:r>
            <a:r>
              <a:rPr kumimoji="0" lang="tr-TR" altLang="tr-TR" sz="1000" b="0" i="0" u="none" strike="noStrike" cap="none" normalizeH="0" baseline="0" dirty="0">
                <a:ln>
                  <a:noFill/>
                </a:ln>
                <a:solidFill>
                  <a:srgbClr val="A9B7C6"/>
                </a:solidFill>
                <a:effectLst/>
                <a:latin typeface="JetBrains Mono"/>
              </a:rPr>
              <a:t> = </a:t>
            </a:r>
            <a:r>
              <a:rPr kumimoji="0" lang="tr-TR" altLang="tr-TR" sz="1000" b="0" i="0" u="none" strike="noStrike" cap="none" normalizeH="0" baseline="0" dirty="0" err="1">
                <a:ln>
                  <a:noFill/>
                </a:ln>
                <a:solidFill>
                  <a:srgbClr val="A9B7C6"/>
                </a:solidFill>
                <a:effectLst/>
                <a:latin typeface="JetBrains Mono"/>
              </a:rPr>
              <a:t>np.array</a:t>
            </a:r>
            <a:r>
              <a:rPr kumimoji="0" lang="tr-TR" altLang="tr-TR" sz="1000" b="0" i="0" u="none" strike="noStrike" cap="none" normalizeH="0" baseline="0" dirty="0">
                <a:ln>
                  <a:noFill/>
                </a:ln>
                <a:solidFill>
                  <a:srgbClr val="A9B7C6"/>
                </a:solidFill>
                <a:effectLst/>
                <a:latin typeface="JetBrains Mono"/>
              </a:rPr>
              <a:t>(</a:t>
            </a:r>
            <a:r>
              <a:rPr kumimoji="0" lang="tr-TR" altLang="tr-TR" sz="1000" b="0" i="0" u="none" strike="noStrike" cap="none" normalizeH="0" baseline="0" dirty="0" err="1">
                <a:ln>
                  <a:noFill/>
                </a:ln>
                <a:solidFill>
                  <a:srgbClr val="A9B7C6"/>
                </a:solidFill>
                <a:effectLst/>
                <a:latin typeface="JetBrains Mono"/>
              </a:rPr>
              <a:t>num_tokens</a:t>
            </a:r>
            <a:r>
              <a:rPr kumimoji="0" lang="tr-TR" altLang="tr-TR" sz="1000" b="0" i="0" u="none" strike="noStrike" cap="none" normalizeH="0" baseline="0" dirty="0">
                <a:ln>
                  <a:noFill/>
                </a:ln>
                <a:solidFill>
                  <a:srgbClr val="A9B7C6"/>
                </a:solidFill>
                <a:effectLst/>
                <a:latin typeface="JetBrains Mono"/>
              </a:rPr>
              <a:t>)</a:t>
            </a:r>
            <a:br>
              <a:rPr kumimoji="0" lang="tr-TR" altLang="tr-TR" sz="1000" b="0" i="0" u="none" strike="noStrike" cap="none" normalizeH="0" baseline="0" dirty="0">
                <a:ln>
                  <a:noFill/>
                </a:ln>
                <a:solidFill>
                  <a:srgbClr val="A9B7C6"/>
                </a:solidFill>
                <a:effectLst/>
                <a:latin typeface="JetBrains Mono"/>
              </a:rPr>
            </a:b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37649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2681</Words>
  <Application>Microsoft Office PowerPoint</Application>
  <PresentationFormat>Geniş ekran</PresentationFormat>
  <Paragraphs>67</Paragraphs>
  <Slides>19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Arial</vt:lpstr>
      <vt:lpstr>Calibri</vt:lpstr>
      <vt:lpstr>Calibri Light</vt:lpstr>
      <vt:lpstr>JetBrains Mono</vt:lpstr>
      <vt:lpstr>Söhne</vt:lpstr>
      <vt:lpstr>Söhne Mono</vt:lpstr>
      <vt:lpstr>Office Teması</vt:lpstr>
      <vt:lpstr>İNÖNÜ ÜNİVERSİTESİ BİLGİSAYAR MÜHENDİSLİĞİ 4.SINIF BİTİRME PROJESİ ÖDEVİ</vt:lpstr>
      <vt:lpstr>PROJEMİZİN AKIŞ ŞEMASI</vt:lpstr>
      <vt:lpstr>PROJEMİZİN ADIM ADIM YAPILIŞ VE KOD DURUMLARI</vt:lpstr>
      <vt:lpstr>PROJEMİZDE KULLANILAN KÜTÜPHANELER </vt:lpstr>
      <vt:lpstr>BU KÜTÜPHANELER NE İŞE YARAR ?</vt:lpstr>
      <vt:lpstr>Keras Kütüphanesinin sağladığı sınıf ve fonksiyonlar</vt:lpstr>
      <vt:lpstr>ADIM ADIM KOD VE AÇIKLAMALARI</vt:lpstr>
      <vt:lpstr>PowerPoint Sunusu</vt:lpstr>
      <vt:lpstr>PowerPoint Sunusu</vt:lpstr>
      <vt:lpstr>PowerPoint Sunusu</vt:lpstr>
      <vt:lpstr>PowerPoint Sunusu</vt:lpstr>
      <vt:lpstr>PowerPoint Sunusu</vt:lpstr>
      <vt:lpstr>PowerPoint Sunusu</vt:lpstr>
      <vt:lpstr>PowerPoint Sunusu</vt:lpstr>
      <vt:lpstr>PowerPoint Sunusu</vt:lpstr>
      <vt:lpstr>Bu kod, eğitilmiş duygu analizi modelinin test veri kümesi üzerindeki ilk 1000 örneği için tahminler yapar ve ardından gerçek etiketlerle karşılaştırarak doğru ve yanlış tahmin edilen örnekleri belirler.  y_pred = model.predict(x=x_test_pad[0:1000])`: Bu satır, modelin x_test_pad dizisi üzerindeki ilk 1000 örneğe karşılık gelen tahminlerini yapar. model.predict fonksiyonu, modelin çıkışını verir, burada her bir örnek için bir olasılık değeri döndürülür.    y_pred = y_pred.T[0]: Bu satır, tahmin edilen olasılık değerlerini alır. Modelin çıkışı, her bir örneğin pozitif sınıfa (1) ait olma olasılığına ilişkin bir olasılık dağılımını içerir. Burada, `T` işlemi  kullanılarak sadece pozitif sınıfın olasılıkları alınır.    cls_pred = np.array([1.0 if p&gt;0.5 else 0.0 for p in y_pred]): Bu satır, modelin tahmin ettiği olasılıkları belirli bir eşik değeri (0.5) üzerinde mi altında mı olduğuna göre ikili sınıflara (0 veya 1) dönüştürür. Yani, her bir tahminin olasılığı 0.5'ten büyükse, tahmin pozitif sınıfa aittir (1.0 olarak işaretlenir), aksi halde negatif sınıfa aittir (0.0 olarak işaretlenir).   cls_true = np.array(y_test[0:1000]): Bu satır, gerçek duygu etiketlerini içeren y_test dizisinin ilk 1000 örneğini alır.    incorrect = np.where(cls_pred != cls_true): Bu satır, yanlış tahmin edilen örneklerin indekslerini bulur. np.where fonksiyonu, belirtilen koşulu sağlayan öğelerin indekslerini döndürür. –   incorrect = incorrect[0]`: Bu satır, yanlış tahmin edilen örneklerin indekslerini içeren diziyi alır.   </vt:lpstr>
      <vt:lpstr>PowerPoint Sunusu</vt:lpstr>
      <vt:lpstr>PowerPoint Sunusu</vt:lpstr>
      <vt:lpstr>Proje Sunumumu Dinlediğiniz için Teşekkür Ederim   ANIL BERKAN TORUN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İNÖNÜ ÜNİVERSİTESİ BİLGİSAYAR MÜHENDİSLİĞİ 4.SINIF BİTİRME PROJESİ ÖDEVİ</dc:title>
  <dc:creator>ANIL BERKAN  TORUN</dc:creator>
  <cp:lastModifiedBy>ANIL BERKAN  TORUN</cp:lastModifiedBy>
  <cp:revision>1</cp:revision>
  <dcterms:created xsi:type="dcterms:W3CDTF">2024-01-03T16:21:12Z</dcterms:created>
  <dcterms:modified xsi:type="dcterms:W3CDTF">2024-01-04T11:29:15Z</dcterms:modified>
</cp:coreProperties>
</file>