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4"/>
  </p:handoutMasterIdLst>
  <p:sldIdLst>
    <p:sldId id="256" r:id="rId3"/>
    <p:sldId id="261" r:id="rId4"/>
    <p:sldId id="257" r:id="rId5"/>
    <p:sldId id="260" r:id="rId6"/>
    <p:sldId id="275" r:id="rId7"/>
    <p:sldId id="276" r:id="rId8"/>
    <p:sldId id="277" r:id="rId9"/>
    <p:sldId id="278" r:id="rId10"/>
    <p:sldId id="280" r:id="rId11"/>
    <p:sldId id="27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C98"/>
    <a:srgbClr val="812599"/>
    <a:srgbClr val="474747"/>
    <a:srgbClr val="E2813E"/>
    <a:srgbClr val="DE7D51"/>
    <a:srgbClr val="AB4D8B"/>
    <a:srgbClr val="C76778"/>
    <a:srgbClr val="D9785F"/>
    <a:srgbClr val="A5478F"/>
    <a:srgbClr val="A04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10" y="6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9F77AE-8E94-467E-B04C-1D1678F778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5F127-A420-4B58-BAC9-2A5F68890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15001-9D8A-4DFD-8E9E-91F449BD23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89480-CB9F-4262-916E-BE7B5D4ED9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725EA-A868-4BA4-8BBC-29768CF769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4E15B-341C-4265-9373-14248F0B5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8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166B-E019-4873-9785-3C328BB2F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F745D-00D9-47B4-9FC2-4731F63C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308C-91FE-429D-997F-D101156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FA41-5B47-4841-8FFB-459523CF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F3DB-BF5B-4451-B7E7-DAFBE13D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5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E7BF-3D6C-4864-8A14-D62E20DF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1CBAC-6601-48C1-888B-14F982DC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1629-3AF2-458D-8C53-C5A33CF7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E17FF-C3F0-48D1-A211-9ED456EB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0FAE-631D-42D3-8C49-401BE6DF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C825-4566-4B0E-8744-0777332C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09A4-6324-4139-87E7-495420E20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BAFC-7C9A-462C-B064-770F0E4C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6B55-5DEC-4163-A87B-4C59ED53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27CF-3C9A-4A06-A497-628F7958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18E2192-7B69-4049-95B1-A4022D0120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1746" cy="6858000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2063AD1-4645-4C81-B95F-B4B5F1BA5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39" y="1372394"/>
            <a:ext cx="4216558" cy="1092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5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D45877A-4860-4578-B4C4-2B4A486A6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33" y="2606194"/>
            <a:ext cx="3582554" cy="18774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F3DDFFA-1293-44BC-B822-47E89E41644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02039" y="5749848"/>
            <a:ext cx="2549083" cy="64633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rgbClr val="474747"/>
                </a:solidFill>
                <a:latin typeface="Work Sans Medium italic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Testing Mavens</a:t>
            </a:r>
            <a:br>
              <a:rPr lang="en-US" dirty="0"/>
            </a:br>
            <a:r>
              <a:rPr lang="en-US" dirty="0"/>
              <a:t>MM/DD/YYYY</a:t>
            </a:r>
            <a:br>
              <a:rPr lang="en-US" dirty="0"/>
            </a:br>
            <a:r>
              <a:rPr lang="en-US" dirty="0"/>
              <a:t>Presented By: Name Here</a:t>
            </a:r>
          </a:p>
        </p:txBody>
      </p:sp>
    </p:spTree>
    <p:extLst>
      <p:ext uri="{BB962C8B-B14F-4D97-AF65-F5344CB8AC3E}">
        <p14:creationId xmlns:p14="http://schemas.microsoft.com/office/powerpoint/2010/main" val="53329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23049B3D-E902-429E-81E4-F5234E9F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31"/>
          <a:stretch/>
        </p:blipFill>
        <p:spPr>
          <a:xfrm>
            <a:off x="576607" y="0"/>
            <a:ext cx="11064240" cy="6858000"/>
          </a:xfrm>
          <a:prstGeom prst="rect">
            <a:avLst/>
          </a:prstGeom>
        </p:spPr>
      </p:pic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66AE118-D41E-49EA-91F8-DCE692555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842" y="-764"/>
            <a:ext cx="6569989" cy="6859596"/>
          </a:xfrm>
          <a:custGeom>
            <a:avLst/>
            <a:gdLst>
              <a:gd name="connsiteX0" fmla="*/ 0 w 3372464"/>
              <a:gd name="connsiteY0" fmla="*/ 0 h 6857999"/>
              <a:gd name="connsiteX1" fmla="*/ 3372464 w 3372464"/>
              <a:gd name="connsiteY1" fmla="*/ 0 h 6857999"/>
              <a:gd name="connsiteX2" fmla="*/ 3372464 w 3372464"/>
              <a:gd name="connsiteY2" fmla="*/ 6857999 h 6857999"/>
              <a:gd name="connsiteX3" fmla="*/ 0 w 3372464"/>
              <a:gd name="connsiteY3" fmla="*/ 6857999 h 6857999"/>
              <a:gd name="connsiteX4" fmla="*/ 0 w 3372464"/>
              <a:gd name="connsiteY4" fmla="*/ 0 h 6857999"/>
              <a:gd name="connsiteX0" fmla="*/ 0 w 3895800"/>
              <a:gd name="connsiteY0" fmla="*/ 5751 h 6857999"/>
              <a:gd name="connsiteX1" fmla="*/ 3895800 w 3895800"/>
              <a:gd name="connsiteY1" fmla="*/ 0 h 6857999"/>
              <a:gd name="connsiteX2" fmla="*/ 3895800 w 3895800"/>
              <a:gd name="connsiteY2" fmla="*/ 6857999 h 6857999"/>
              <a:gd name="connsiteX3" fmla="*/ 523336 w 3895800"/>
              <a:gd name="connsiteY3" fmla="*/ 6857999 h 6857999"/>
              <a:gd name="connsiteX4" fmla="*/ 0 w 3895800"/>
              <a:gd name="connsiteY4" fmla="*/ 5751 h 6857999"/>
              <a:gd name="connsiteX0" fmla="*/ 3094007 w 6989807"/>
              <a:gd name="connsiteY0" fmla="*/ 5751 h 6857999"/>
              <a:gd name="connsiteX1" fmla="*/ 6989807 w 6989807"/>
              <a:gd name="connsiteY1" fmla="*/ 0 h 6857999"/>
              <a:gd name="connsiteX2" fmla="*/ 6989807 w 6989807"/>
              <a:gd name="connsiteY2" fmla="*/ 6857999 h 6857999"/>
              <a:gd name="connsiteX3" fmla="*/ 0 w 6989807"/>
              <a:gd name="connsiteY3" fmla="*/ 6852248 h 6857999"/>
              <a:gd name="connsiteX4" fmla="*/ 3094007 w 6989807"/>
              <a:gd name="connsiteY4" fmla="*/ 5751 h 6857999"/>
              <a:gd name="connsiteX0" fmla="*/ 3094007 w 6989807"/>
              <a:gd name="connsiteY0" fmla="*/ 5751 h 6857999"/>
              <a:gd name="connsiteX1" fmla="*/ 6989807 w 6989807"/>
              <a:gd name="connsiteY1" fmla="*/ 0 h 6857999"/>
              <a:gd name="connsiteX2" fmla="*/ 6989807 w 6989807"/>
              <a:gd name="connsiteY2" fmla="*/ 6857999 h 6857999"/>
              <a:gd name="connsiteX3" fmla="*/ 0 w 6989807"/>
              <a:gd name="connsiteY3" fmla="*/ 6852248 h 6857999"/>
              <a:gd name="connsiteX4" fmla="*/ 3094007 w 6989807"/>
              <a:gd name="connsiteY4" fmla="*/ 5751 h 6857999"/>
              <a:gd name="connsiteX0" fmla="*/ 3094007 w 6989807"/>
              <a:gd name="connsiteY0" fmla="*/ 5751 h 6857999"/>
              <a:gd name="connsiteX1" fmla="*/ 6989807 w 6989807"/>
              <a:gd name="connsiteY1" fmla="*/ 0 h 6857999"/>
              <a:gd name="connsiteX2" fmla="*/ 6989807 w 6989807"/>
              <a:gd name="connsiteY2" fmla="*/ 6857999 h 6857999"/>
              <a:gd name="connsiteX3" fmla="*/ 0 w 6989807"/>
              <a:gd name="connsiteY3" fmla="*/ 6852248 h 6857999"/>
              <a:gd name="connsiteX4" fmla="*/ 3094007 w 6989807"/>
              <a:gd name="connsiteY4" fmla="*/ 5751 h 6857999"/>
              <a:gd name="connsiteX0" fmla="*/ 3536830 w 6989807"/>
              <a:gd name="connsiteY0" fmla="*/ 5751 h 6857999"/>
              <a:gd name="connsiteX1" fmla="*/ 6989807 w 6989807"/>
              <a:gd name="connsiteY1" fmla="*/ 0 h 6857999"/>
              <a:gd name="connsiteX2" fmla="*/ 6989807 w 6989807"/>
              <a:gd name="connsiteY2" fmla="*/ 6857999 h 6857999"/>
              <a:gd name="connsiteX3" fmla="*/ 0 w 6989807"/>
              <a:gd name="connsiteY3" fmla="*/ 6852248 h 6857999"/>
              <a:gd name="connsiteX4" fmla="*/ 3536830 w 6989807"/>
              <a:gd name="connsiteY4" fmla="*/ 5751 h 6857999"/>
              <a:gd name="connsiteX0" fmla="*/ 3117012 w 6569989"/>
              <a:gd name="connsiteY0" fmla="*/ 5751 h 6863750"/>
              <a:gd name="connsiteX1" fmla="*/ 6569989 w 6569989"/>
              <a:gd name="connsiteY1" fmla="*/ 0 h 6863750"/>
              <a:gd name="connsiteX2" fmla="*/ 6569989 w 6569989"/>
              <a:gd name="connsiteY2" fmla="*/ 6857999 h 6863750"/>
              <a:gd name="connsiteX3" fmla="*/ 0 w 6569989"/>
              <a:gd name="connsiteY3" fmla="*/ 6863750 h 6863750"/>
              <a:gd name="connsiteX4" fmla="*/ 3117012 w 6569989"/>
              <a:gd name="connsiteY4" fmla="*/ 5751 h 6863750"/>
              <a:gd name="connsiteX0" fmla="*/ 3117012 w 6569989"/>
              <a:gd name="connsiteY0" fmla="*/ 5751 h 6863750"/>
              <a:gd name="connsiteX1" fmla="*/ 6569989 w 6569989"/>
              <a:gd name="connsiteY1" fmla="*/ 0 h 6863750"/>
              <a:gd name="connsiteX2" fmla="*/ 6569989 w 6569989"/>
              <a:gd name="connsiteY2" fmla="*/ 6857999 h 6863750"/>
              <a:gd name="connsiteX3" fmla="*/ 0 w 6569989"/>
              <a:gd name="connsiteY3" fmla="*/ 6863750 h 6863750"/>
              <a:gd name="connsiteX4" fmla="*/ 3117012 w 6569989"/>
              <a:gd name="connsiteY4" fmla="*/ 5751 h 6863750"/>
              <a:gd name="connsiteX0" fmla="*/ 3117012 w 6569989"/>
              <a:gd name="connsiteY0" fmla="*/ 5751 h 6863750"/>
              <a:gd name="connsiteX1" fmla="*/ 6569989 w 6569989"/>
              <a:gd name="connsiteY1" fmla="*/ 0 h 6863750"/>
              <a:gd name="connsiteX2" fmla="*/ 6569989 w 6569989"/>
              <a:gd name="connsiteY2" fmla="*/ 6857999 h 6863750"/>
              <a:gd name="connsiteX3" fmla="*/ 0 w 6569989"/>
              <a:gd name="connsiteY3" fmla="*/ 6863750 h 6863750"/>
              <a:gd name="connsiteX4" fmla="*/ 3117012 w 6569989"/>
              <a:gd name="connsiteY4" fmla="*/ 5751 h 6863750"/>
              <a:gd name="connsiteX0" fmla="*/ 3117012 w 6569989"/>
              <a:gd name="connsiteY0" fmla="*/ 5751 h 6863750"/>
              <a:gd name="connsiteX1" fmla="*/ 6569989 w 6569989"/>
              <a:gd name="connsiteY1" fmla="*/ 0 h 6863750"/>
              <a:gd name="connsiteX2" fmla="*/ 6569989 w 6569989"/>
              <a:gd name="connsiteY2" fmla="*/ 6857999 h 6863750"/>
              <a:gd name="connsiteX3" fmla="*/ 0 w 6569989"/>
              <a:gd name="connsiteY3" fmla="*/ 6863750 h 6863750"/>
              <a:gd name="connsiteX4" fmla="*/ 3117012 w 6569989"/>
              <a:gd name="connsiteY4" fmla="*/ 5751 h 6863750"/>
              <a:gd name="connsiteX0" fmla="*/ 3117012 w 6569989"/>
              <a:gd name="connsiteY0" fmla="*/ 5751 h 6863750"/>
              <a:gd name="connsiteX1" fmla="*/ 6569989 w 6569989"/>
              <a:gd name="connsiteY1" fmla="*/ 0 h 6863750"/>
              <a:gd name="connsiteX2" fmla="*/ 6569989 w 6569989"/>
              <a:gd name="connsiteY2" fmla="*/ 6857999 h 6863750"/>
              <a:gd name="connsiteX3" fmla="*/ 0 w 6569989"/>
              <a:gd name="connsiteY3" fmla="*/ 6863750 h 6863750"/>
              <a:gd name="connsiteX4" fmla="*/ 3117012 w 6569989"/>
              <a:gd name="connsiteY4" fmla="*/ 5751 h 6863750"/>
              <a:gd name="connsiteX0" fmla="*/ 3117012 w 6569989"/>
              <a:gd name="connsiteY0" fmla="*/ 5751 h 6863750"/>
              <a:gd name="connsiteX1" fmla="*/ 6569989 w 6569989"/>
              <a:gd name="connsiteY1" fmla="*/ 0 h 6863750"/>
              <a:gd name="connsiteX2" fmla="*/ 6569989 w 6569989"/>
              <a:gd name="connsiteY2" fmla="*/ 6857999 h 6863750"/>
              <a:gd name="connsiteX3" fmla="*/ 0 w 6569989"/>
              <a:gd name="connsiteY3" fmla="*/ 6863750 h 6863750"/>
              <a:gd name="connsiteX4" fmla="*/ 3117012 w 6569989"/>
              <a:gd name="connsiteY4" fmla="*/ 5751 h 6863750"/>
              <a:gd name="connsiteX0" fmla="*/ 3117012 w 6569989"/>
              <a:gd name="connsiteY0" fmla="*/ 5751 h 6863750"/>
              <a:gd name="connsiteX1" fmla="*/ 6569989 w 6569989"/>
              <a:gd name="connsiteY1" fmla="*/ 0 h 6863750"/>
              <a:gd name="connsiteX2" fmla="*/ 6569989 w 6569989"/>
              <a:gd name="connsiteY2" fmla="*/ 6857999 h 6863750"/>
              <a:gd name="connsiteX3" fmla="*/ 0 w 6569989"/>
              <a:gd name="connsiteY3" fmla="*/ 6863750 h 6863750"/>
              <a:gd name="connsiteX4" fmla="*/ 3117012 w 6569989"/>
              <a:gd name="connsiteY4" fmla="*/ 5751 h 6863750"/>
              <a:gd name="connsiteX0" fmla="*/ 3117012 w 6569989"/>
              <a:gd name="connsiteY0" fmla="*/ 5751 h 6863750"/>
              <a:gd name="connsiteX1" fmla="*/ 6569989 w 6569989"/>
              <a:gd name="connsiteY1" fmla="*/ 0 h 6863750"/>
              <a:gd name="connsiteX2" fmla="*/ 6569989 w 6569989"/>
              <a:gd name="connsiteY2" fmla="*/ 6857999 h 6863750"/>
              <a:gd name="connsiteX3" fmla="*/ 0 w 6569989"/>
              <a:gd name="connsiteY3" fmla="*/ 6863750 h 6863750"/>
              <a:gd name="connsiteX4" fmla="*/ 3117012 w 6569989"/>
              <a:gd name="connsiteY4" fmla="*/ 5751 h 6863750"/>
              <a:gd name="connsiteX0" fmla="*/ 3117012 w 6569989"/>
              <a:gd name="connsiteY0" fmla="*/ 5751 h 6858833"/>
              <a:gd name="connsiteX1" fmla="*/ 6569989 w 6569989"/>
              <a:gd name="connsiteY1" fmla="*/ 0 h 6858833"/>
              <a:gd name="connsiteX2" fmla="*/ 6569989 w 6569989"/>
              <a:gd name="connsiteY2" fmla="*/ 6857999 h 6858833"/>
              <a:gd name="connsiteX3" fmla="*/ 0 w 6569989"/>
              <a:gd name="connsiteY3" fmla="*/ 6858833 h 6858833"/>
              <a:gd name="connsiteX4" fmla="*/ 3117012 w 6569989"/>
              <a:gd name="connsiteY4" fmla="*/ 5751 h 6858833"/>
              <a:gd name="connsiteX0" fmla="*/ 3117012 w 6569989"/>
              <a:gd name="connsiteY0" fmla="*/ 5751 h 6858833"/>
              <a:gd name="connsiteX1" fmla="*/ 6569989 w 6569989"/>
              <a:gd name="connsiteY1" fmla="*/ 0 h 6858833"/>
              <a:gd name="connsiteX2" fmla="*/ 6569989 w 6569989"/>
              <a:gd name="connsiteY2" fmla="*/ 6857999 h 6858833"/>
              <a:gd name="connsiteX3" fmla="*/ 0 w 6569989"/>
              <a:gd name="connsiteY3" fmla="*/ 6858833 h 6858833"/>
              <a:gd name="connsiteX4" fmla="*/ 3117012 w 6569989"/>
              <a:gd name="connsiteY4" fmla="*/ 5751 h 6858833"/>
              <a:gd name="connsiteX0" fmla="*/ 3151425 w 6569989"/>
              <a:gd name="connsiteY0" fmla="*/ 5751 h 6858833"/>
              <a:gd name="connsiteX1" fmla="*/ 6569989 w 6569989"/>
              <a:gd name="connsiteY1" fmla="*/ 0 h 6858833"/>
              <a:gd name="connsiteX2" fmla="*/ 6569989 w 6569989"/>
              <a:gd name="connsiteY2" fmla="*/ 6857999 h 6858833"/>
              <a:gd name="connsiteX3" fmla="*/ 0 w 6569989"/>
              <a:gd name="connsiteY3" fmla="*/ 6858833 h 6858833"/>
              <a:gd name="connsiteX4" fmla="*/ 3151425 w 6569989"/>
              <a:gd name="connsiteY4" fmla="*/ 5751 h 6858833"/>
              <a:gd name="connsiteX0" fmla="*/ 3131760 w 6569989"/>
              <a:gd name="connsiteY0" fmla="*/ 10667 h 6858833"/>
              <a:gd name="connsiteX1" fmla="*/ 6569989 w 6569989"/>
              <a:gd name="connsiteY1" fmla="*/ 0 h 6858833"/>
              <a:gd name="connsiteX2" fmla="*/ 6569989 w 6569989"/>
              <a:gd name="connsiteY2" fmla="*/ 6857999 h 6858833"/>
              <a:gd name="connsiteX3" fmla="*/ 0 w 6569989"/>
              <a:gd name="connsiteY3" fmla="*/ 6858833 h 6858833"/>
              <a:gd name="connsiteX4" fmla="*/ 3131760 w 6569989"/>
              <a:gd name="connsiteY4" fmla="*/ 10667 h 6858833"/>
              <a:gd name="connsiteX0" fmla="*/ 3127950 w 6569989"/>
              <a:gd name="connsiteY0" fmla="*/ 0 h 6859596"/>
              <a:gd name="connsiteX1" fmla="*/ 6569989 w 6569989"/>
              <a:gd name="connsiteY1" fmla="*/ 763 h 6859596"/>
              <a:gd name="connsiteX2" fmla="*/ 6569989 w 6569989"/>
              <a:gd name="connsiteY2" fmla="*/ 6858762 h 6859596"/>
              <a:gd name="connsiteX3" fmla="*/ 0 w 6569989"/>
              <a:gd name="connsiteY3" fmla="*/ 6859596 h 6859596"/>
              <a:gd name="connsiteX4" fmla="*/ 3127950 w 6569989"/>
              <a:gd name="connsiteY4" fmla="*/ 0 h 685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9989" h="6859596">
                <a:moveTo>
                  <a:pt x="3127950" y="0"/>
                </a:moveTo>
                <a:lnTo>
                  <a:pt x="6569989" y="763"/>
                </a:lnTo>
                <a:lnTo>
                  <a:pt x="6569989" y="6858762"/>
                </a:lnTo>
                <a:lnTo>
                  <a:pt x="0" y="6859596"/>
                </a:lnTo>
                <a:cubicBezTo>
                  <a:pt x="2219184" y="4664715"/>
                  <a:pt x="3000996" y="2156945"/>
                  <a:pt x="3127950" y="0"/>
                </a:cubicBezTo>
                <a:close/>
              </a:path>
            </a:pathLst>
          </a:custGeom>
        </p:spPr>
        <p:txBody>
          <a:bodyPr/>
          <a:lstStyle>
            <a:lvl1pPr marL="0" indent="0" algn="r">
              <a:buNone/>
              <a:defRPr lang="en-US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8F1CE-58CA-4C63-89DF-98C00B11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616515"/>
            <a:ext cx="6627458" cy="703612"/>
          </a:xfrm>
        </p:spPr>
        <p:txBody>
          <a:bodyPr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E12A4C3-630F-4AAD-8AAC-3FD89ACBDE0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628" y="1341316"/>
            <a:ext cx="6627458" cy="365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sub-topic sentence goes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E79475D-F4AD-4121-9FF5-1112DD0829B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57628" y="1964093"/>
            <a:ext cx="6669847" cy="35886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Here is a space to introduce and launch into your next points: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C3F686-2E9F-4A8F-A252-F5E1CF7EBBC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57628" y="2381088"/>
            <a:ext cx="5876560" cy="4068157"/>
          </a:xfrm>
        </p:spPr>
        <p:txBody>
          <a:bodyPr>
            <a:normAutofit/>
          </a:bodyPr>
          <a:lstStyle>
            <a:lvl1pPr marL="285750" indent="-285750">
              <a:buClr>
                <a:srgbClr val="E38232"/>
              </a:buClr>
              <a:buFont typeface="Arial" panose="020B0604020202020204" pitchFamily="34" charset="0"/>
              <a:buChar char="•"/>
              <a:defRPr sz="1400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</a:t>
            </a:r>
          </a:p>
        </p:txBody>
      </p:sp>
    </p:spTree>
    <p:extLst>
      <p:ext uri="{BB962C8B-B14F-4D97-AF65-F5344CB8AC3E}">
        <p14:creationId xmlns:p14="http://schemas.microsoft.com/office/powerpoint/2010/main" val="4015882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8B8044-8D40-44DA-A912-06F6C38D1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79DDA-B834-4D29-81E6-804940893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636683"/>
            <a:ext cx="10449787" cy="1415470"/>
          </a:xfrm>
        </p:spPr>
        <p:txBody>
          <a:bodyPr anchor="t" anchorCtr="0">
            <a:normAutofit/>
          </a:bodyPr>
          <a:lstStyle>
            <a:lvl1pPr>
              <a:defRPr sz="8500">
                <a:solidFill>
                  <a:schemeClr val="bg1"/>
                </a:soli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74DD-9478-471C-BD4D-06FEA0C75D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628" y="2052153"/>
            <a:ext cx="10449787" cy="1340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Use this space to briefly describe to your audience</a:t>
            </a:r>
            <a:br>
              <a:rPr lang="en-US" dirty="0"/>
            </a:br>
            <a:r>
              <a:rPr lang="en-US" dirty="0"/>
              <a:t>what they can expect the next few slides to include.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DFBFD5-9A8E-40AE-93A2-199ED19A61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06" y="5378769"/>
            <a:ext cx="978729" cy="9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ext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A7C8F593-0718-4DD5-924F-6EACF8562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0"/>
            <a:ext cx="121894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79DDA-B834-4D29-81E6-804940893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581243"/>
            <a:ext cx="8135310" cy="815609"/>
          </a:xfrm>
        </p:spPr>
        <p:txBody>
          <a:bodyPr anchor="t" anchorCtr="0"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74DD-9478-471C-BD4D-06FEA0C7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628" y="1691623"/>
            <a:ext cx="9086044" cy="4654676"/>
          </a:xfrm>
        </p:spPr>
        <p:txBody>
          <a:bodyPr>
            <a:normAutofit/>
          </a:bodyPr>
          <a:lstStyle>
            <a:lvl1pPr marL="285750" indent="-285750">
              <a:buClr>
                <a:srgbClr val="E38232"/>
              </a:buClr>
              <a:buFont typeface="Arial" panose="020B0604020202020204" pitchFamily="34" charset="0"/>
              <a:buChar char="•"/>
              <a:defRPr sz="1400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37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DDA-B834-4D29-81E6-804940893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581243"/>
            <a:ext cx="8135310" cy="815609"/>
          </a:xfrm>
        </p:spPr>
        <p:txBody>
          <a:bodyPr anchor="t" anchorCtr="0"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BD9A1E-75C6-457D-9888-3591EFDC261A}"/>
              </a:ext>
            </a:extLst>
          </p:cNvPr>
          <p:cNvCxnSpPr>
            <a:cxnSpLocks/>
          </p:cNvCxnSpPr>
          <p:nvPr userDrawn="1"/>
        </p:nvCxnSpPr>
        <p:spPr>
          <a:xfrm>
            <a:off x="2828017" y="2322904"/>
            <a:ext cx="0" cy="3012959"/>
          </a:xfrm>
          <a:prstGeom prst="line">
            <a:avLst/>
          </a:prstGeom>
          <a:ln w="25400">
            <a:solidFill>
              <a:srgbClr val="D978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E9F771-492E-4D0D-A169-D1B0B1BE1608}"/>
              </a:ext>
            </a:extLst>
          </p:cNvPr>
          <p:cNvCxnSpPr>
            <a:cxnSpLocks/>
          </p:cNvCxnSpPr>
          <p:nvPr userDrawn="1"/>
        </p:nvCxnSpPr>
        <p:spPr>
          <a:xfrm>
            <a:off x="716974" y="2329933"/>
            <a:ext cx="0" cy="3780296"/>
          </a:xfrm>
          <a:prstGeom prst="line">
            <a:avLst/>
          </a:prstGeom>
          <a:gradFill flip="none" rotWithShape="1">
            <a:gsLst>
              <a:gs pos="0">
                <a:srgbClr val="E38232"/>
              </a:gs>
              <a:gs pos="100000">
                <a:srgbClr val="5A009D"/>
              </a:gs>
            </a:gsLst>
            <a:lin ang="0" scaled="1"/>
            <a:tileRect/>
          </a:gradFill>
          <a:ln w="25400">
            <a:solidFill>
              <a:srgbClr val="E281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3B7E3B-F9AA-4C26-9A52-5A083C36CAD5}"/>
              </a:ext>
            </a:extLst>
          </p:cNvPr>
          <p:cNvCxnSpPr>
            <a:cxnSpLocks/>
          </p:cNvCxnSpPr>
          <p:nvPr userDrawn="1"/>
        </p:nvCxnSpPr>
        <p:spPr>
          <a:xfrm>
            <a:off x="4930631" y="2304166"/>
            <a:ext cx="0" cy="3806063"/>
          </a:xfrm>
          <a:prstGeom prst="line">
            <a:avLst/>
          </a:prstGeom>
          <a:ln w="25400">
            <a:solidFill>
              <a:srgbClr val="C767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26220D-80C7-42A5-9028-F7683B3DBA9D}"/>
              </a:ext>
            </a:extLst>
          </p:cNvPr>
          <p:cNvCxnSpPr>
            <a:cxnSpLocks/>
          </p:cNvCxnSpPr>
          <p:nvPr userDrawn="1"/>
        </p:nvCxnSpPr>
        <p:spPr>
          <a:xfrm>
            <a:off x="7048083" y="2322904"/>
            <a:ext cx="0" cy="3012959"/>
          </a:xfrm>
          <a:prstGeom prst="line">
            <a:avLst/>
          </a:prstGeom>
          <a:ln w="25400">
            <a:solidFill>
              <a:srgbClr val="AB4D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F0C07A-ABF2-455F-B6F7-BA0B951181A6}"/>
              </a:ext>
            </a:extLst>
          </p:cNvPr>
          <p:cNvCxnSpPr>
            <a:cxnSpLocks/>
          </p:cNvCxnSpPr>
          <p:nvPr userDrawn="1"/>
        </p:nvCxnSpPr>
        <p:spPr>
          <a:xfrm>
            <a:off x="9167245" y="2304166"/>
            <a:ext cx="0" cy="3806063"/>
          </a:xfrm>
          <a:prstGeom prst="line">
            <a:avLst/>
          </a:prstGeom>
          <a:ln w="25400">
            <a:solidFill>
              <a:srgbClr val="882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6CB8A59-1872-4B1C-999D-5B4FE745D211}"/>
              </a:ext>
            </a:extLst>
          </p:cNvPr>
          <p:cNvSpPr/>
          <p:nvPr userDrawn="1"/>
        </p:nvSpPr>
        <p:spPr>
          <a:xfrm rot="16200000">
            <a:off x="5389766" y="-3444224"/>
            <a:ext cx="384389" cy="11163923"/>
          </a:xfrm>
          <a:prstGeom prst="rect">
            <a:avLst/>
          </a:prstGeom>
          <a:gradFill flip="none" rotWithShape="1">
            <a:gsLst>
              <a:gs pos="0">
                <a:srgbClr val="E38232"/>
              </a:gs>
              <a:gs pos="100000">
                <a:srgbClr val="5A009D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8314C0-EA2F-4C0B-B570-949BE1F430B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12961" y="3644491"/>
            <a:ext cx="1798591" cy="2535749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Lorem ipsum dolor </a:t>
            </a:r>
            <a:b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</a:b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sit amet,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quam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ut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rutrum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malesuada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, vel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feugiat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tellus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cursus. Nam id convallis turpis. Cras in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neque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faucibus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, fermentum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risus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et,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tincidunt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nibh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.</a:t>
            </a:r>
            <a:endParaRPr lang="en-US" sz="1100" dirty="0">
              <a:solidFill>
                <a:srgbClr val="474747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4B3456C-73DB-4533-87A1-781C365AF35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6800" y="3373597"/>
            <a:ext cx="868417" cy="331321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FD27F3B-22DB-4E89-A05A-F250429A68F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919405" y="2869433"/>
            <a:ext cx="1798591" cy="2535749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Lorem ipsum dolor </a:t>
            </a:r>
            <a:b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</a:b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sit amet,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quam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ut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rutrum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malesuada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, vel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feugiat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tellus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cursus. Nam id convallis turpis. Cras in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neque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faucibus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, fermentum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risus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et,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tincidunt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nibh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.</a:t>
            </a:r>
            <a:endParaRPr lang="en-US" sz="1100" dirty="0">
              <a:solidFill>
                <a:srgbClr val="474747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8635D3A-394D-4840-8B5C-48393C3AB47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3244" y="2598539"/>
            <a:ext cx="868417" cy="331321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8C000CF-710C-4C7C-A872-790A836583F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022018" y="3644491"/>
            <a:ext cx="1798591" cy="2535749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Lorem ipsum dolor </a:t>
            </a:r>
            <a:b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</a:b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sit amet,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quam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ut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rutrum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malesuada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, vel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feugiat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tellus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cursus. Nam id convallis turpis. Cras in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neque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faucibus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, fermentum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risus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et,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tincidunt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nibh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.</a:t>
            </a:r>
            <a:endParaRPr lang="en-US" sz="1100" dirty="0">
              <a:solidFill>
                <a:srgbClr val="474747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D002CEB-F3CF-4B62-A4F3-3D9B6FC1B9FC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025857" y="3373597"/>
            <a:ext cx="868417" cy="331321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4A594F1-1CD9-4A39-9120-ED488C8BE05A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41616" y="2869433"/>
            <a:ext cx="1798591" cy="2535749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Lorem ipsum dolor </a:t>
            </a:r>
            <a:b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</a:b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sit amet,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quam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ut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rutrum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malesuada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, vel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feugiat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tellus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cursus. Nam id convallis turpis. Cras in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neque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faucibus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, fermentum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risus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et,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tincidunt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nibh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.</a:t>
            </a:r>
            <a:endParaRPr lang="en-US" sz="1100" dirty="0">
              <a:solidFill>
                <a:srgbClr val="474747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A9CE6C1-9CDA-4FD2-A45E-CDF3A66C531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45455" y="2598539"/>
            <a:ext cx="868417" cy="331321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2C06B0E-CB38-434B-A983-992196316E9E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9261214" y="3644491"/>
            <a:ext cx="1798591" cy="2535749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Lorem ipsum dolor </a:t>
            </a:r>
            <a:b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</a:b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sit amet,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quam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ut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rutrum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malesuada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, vel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feugiat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tellus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cursus. Nam id convallis turpis. Cras in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neque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faucibus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, fermentum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risus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et,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tincidunt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1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nibh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.</a:t>
            </a:r>
            <a:endParaRPr lang="en-US" sz="1100" dirty="0">
              <a:solidFill>
                <a:srgbClr val="474747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324709E-55CC-47F1-B98E-855E691D786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265053" y="3373597"/>
            <a:ext cx="868417" cy="331321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053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E420C964-494A-4F56-AB76-E1696EB84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0"/>
            <a:ext cx="121894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79DDA-B834-4D29-81E6-804940893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581243"/>
            <a:ext cx="8135310" cy="815609"/>
          </a:xfrm>
        </p:spPr>
        <p:txBody>
          <a:bodyPr anchor="t" anchorCtr="0"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8051B49-9B9C-4CCC-804C-32C0B5760D9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14400" y="1956700"/>
            <a:ext cx="2406304" cy="29445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Work Sans Medium" pitchFamily="2" charset="0"/>
              </a:defRPr>
            </a:lvl1pPr>
          </a:lstStyle>
          <a:p>
            <a:pPr lvl="0"/>
            <a:r>
              <a:rPr lang="en-US" dirty="0"/>
              <a:t>add picture here, delete text box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B901B0B-D86A-4A4A-8C12-478099BF9D6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130311" y="1956700"/>
            <a:ext cx="2471004" cy="29294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Work Sans Medium" pitchFamily="2" charset="0"/>
              </a:defRPr>
            </a:lvl1pPr>
          </a:lstStyle>
          <a:p>
            <a:pPr lvl="0"/>
            <a:r>
              <a:rPr lang="en-US" dirty="0"/>
              <a:t>add picture here, delete text box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8B892A8-9CED-4BDD-A71A-3B6D1CF3B26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7355473" y="1954702"/>
            <a:ext cx="2471004" cy="29294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Work Sans Medium" pitchFamily="2" charset="0"/>
              </a:defRPr>
            </a:lvl1pPr>
          </a:lstStyle>
          <a:p>
            <a:pPr lvl="0"/>
            <a:r>
              <a:rPr lang="en-US" dirty="0"/>
              <a:t>add picture here, delete text box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611B97C-36B4-4194-9F8F-4BB541B2AEC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5151" y="5087573"/>
            <a:ext cx="2415553" cy="358863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B14C870-B93B-4944-B64C-13FCD4BAE9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130311" y="5101263"/>
            <a:ext cx="2415553" cy="358863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A1BD8D9-839F-4182-B9F2-D8F54AF6D08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355471" y="5087573"/>
            <a:ext cx="2415553" cy="358863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8DAC76-C869-4520-9DE4-2A34A9E08E3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14400" y="5649621"/>
            <a:ext cx="2595914" cy="861774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4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4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4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quam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.</a:t>
            </a:r>
            <a:endParaRPr lang="en-US" sz="1400" dirty="0">
              <a:solidFill>
                <a:srgbClr val="474747"/>
              </a:solidFill>
              <a:latin typeface="Work Sans Light" pitchFamily="2" charset="0"/>
              <a:cs typeface="Helvetica Neue Normal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A5D64E-A479-4659-9B9D-14F00B0B1CE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130311" y="5647622"/>
            <a:ext cx="2595914" cy="861774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4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4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4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quam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.</a:t>
            </a:r>
            <a:endParaRPr lang="en-US" sz="1400" dirty="0">
              <a:solidFill>
                <a:srgbClr val="474747"/>
              </a:solidFill>
              <a:latin typeface="Work Sans Light" pitchFamily="2" charset="0"/>
              <a:cs typeface="Helvetica Neue Normal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E4461D8-8A66-4747-883C-58B702EDE172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355471" y="5647622"/>
            <a:ext cx="2595914" cy="861774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4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4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 </a:t>
            </a:r>
            <a:r>
              <a:rPr lang="en-US" sz="1400" b="0" i="0" dirty="0" err="1">
                <a:solidFill>
                  <a:srgbClr val="474747"/>
                </a:solidFill>
                <a:effectLst/>
                <a:latin typeface="Work Sans Light" pitchFamily="2" charset="0"/>
              </a:rPr>
              <a:t>quam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Work Sans Light" pitchFamily="2" charset="0"/>
              </a:rPr>
              <a:t>.</a:t>
            </a:r>
            <a:endParaRPr lang="en-US" sz="1400" dirty="0">
              <a:solidFill>
                <a:srgbClr val="474747"/>
              </a:solidFill>
              <a:latin typeface="Work Sans Light" pitchFamily="2" charset="0"/>
              <a:cs typeface="Helvetica Neue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80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#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3BFBF89-DA08-4D71-A3BE-55F253ACBB1B}"/>
              </a:ext>
            </a:extLst>
          </p:cNvPr>
          <p:cNvSpPr/>
          <p:nvPr userDrawn="1"/>
        </p:nvSpPr>
        <p:spPr>
          <a:xfrm>
            <a:off x="4624738" y="2776773"/>
            <a:ext cx="3108362" cy="3161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E051E-A472-4F85-8E30-F5CD0D0EB9ED}"/>
              </a:ext>
            </a:extLst>
          </p:cNvPr>
          <p:cNvSpPr/>
          <p:nvPr userDrawn="1"/>
        </p:nvSpPr>
        <p:spPr>
          <a:xfrm>
            <a:off x="8273539" y="2776773"/>
            <a:ext cx="3108362" cy="3161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4DA872C8-BB4C-4CC8-B94B-73E1CD5AD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0"/>
            <a:ext cx="121894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8F1CE-58CA-4C63-89DF-98C00B11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616515"/>
            <a:ext cx="6627458" cy="703612"/>
          </a:xfrm>
        </p:spPr>
        <p:txBody>
          <a:bodyPr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E12A4C3-630F-4AAD-8AAC-3FD89ACBDE0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628" y="1341316"/>
            <a:ext cx="6627458" cy="365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sub-topic sentence goes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1DF3C-97DF-4F31-8B30-EB9DC4D0ED96}"/>
              </a:ext>
            </a:extLst>
          </p:cNvPr>
          <p:cNvSpPr/>
          <p:nvPr userDrawn="1"/>
        </p:nvSpPr>
        <p:spPr>
          <a:xfrm>
            <a:off x="926696" y="2776773"/>
            <a:ext cx="3108362" cy="3161224"/>
          </a:xfrm>
          <a:prstGeom prst="rect">
            <a:avLst/>
          </a:prstGeom>
          <a:solidFill>
            <a:srgbClr val="E28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CCECED0-1A1F-462F-889D-E094BFFE549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737805" y="2966268"/>
            <a:ext cx="1122668" cy="660139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36A0FE5-7659-41DB-ACB0-C8D14EF59CA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793944" y="3728721"/>
            <a:ext cx="2038725" cy="33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step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03B6EC1-1300-42DD-8D49-CC643FF52A1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93944" y="4191557"/>
            <a:ext cx="2890289" cy="150327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quam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ut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rutrum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malesuada</a:t>
            </a:r>
            <a:r>
              <a:rPr lang="en-US" dirty="0">
                <a:solidFill>
                  <a:schemeClr val="bg1"/>
                </a:solidFill>
                <a:latin typeface="Work Sans Light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0E4180F-9992-4627-B730-564C902AFC9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95406" y="2966268"/>
            <a:ext cx="1122668" cy="660139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FC880B-6BB1-49CF-AACE-3EF3C59FD29B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451545" y="3728721"/>
            <a:ext cx="2038725" cy="33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step here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8FA045E6-0B44-496A-B48A-C6A6919FD184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451545" y="4191557"/>
            <a:ext cx="2890289" cy="150327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quam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ut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rutrum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malesuada</a:t>
            </a:r>
            <a:r>
              <a:rPr lang="en-US" dirty="0">
                <a:solidFill>
                  <a:schemeClr val="bg1"/>
                </a:solidFill>
                <a:latin typeface="Work Sans Light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4247411-D014-4D56-B92E-484887FFA0D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038487" y="2964321"/>
            <a:ext cx="1122668" cy="660139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1E17B54-9CF9-4436-BF28-D546C778E1F0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94626" y="3726774"/>
            <a:ext cx="2038725" cy="33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step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BD4D04B-C11F-40EF-A242-C50F874EF5C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094626" y="4191556"/>
            <a:ext cx="2890289" cy="150327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quam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ut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rutrum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malesuada</a:t>
            </a:r>
            <a:r>
              <a:rPr lang="en-US" dirty="0">
                <a:solidFill>
                  <a:schemeClr val="bg1"/>
                </a:solidFill>
                <a:latin typeface="Work Sans Light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53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#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4DA872C8-BB4C-4CC8-B94B-73E1CD5AD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0"/>
            <a:ext cx="1218946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3BFBF89-DA08-4D71-A3BE-55F253ACBB1B}"/>
              </a:ext>
            </a:extLst>
          </p:cNvPr>
          <p:cNvSpPr/>
          <p:nvPr userDrawn="1"/>
        </p:nvSpPr>
        <p:spPr>
          <a:xfrm>
            <a:off x="4624738" y="2776773"/>
            <a:ext cx="3108362" cy="3161224"/>
          </a:xfrm>
          <a:prstGeom prst="rect">
            <a:avLst/>
          </a:prstGeom>
          <a:solidFill>
            <a:srgbClr val="E28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E051E-A472-4F85-8E30-F5CD0D0EB9ED}"/>
              </a:ext>
            </a:extLst>
          </p:cNvPr>
          <p:cNvSpPr/>
          <p:nvPr userDrawn="1"/>
        </p:nvSpPr>
        <p:spPr>
          <a:xfrm>
            <a:off x="8273539" y="2776773"/>
            <a:ext cx="3108362" cy="3161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8F1CE-58CA-4C63-89DF-98C00B11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616515"/>
            <a:ext cx="6627458" cy="703612"/>
          </a:xfrm>
        </p:spPr>
        <p:txBody>
          <a:bodyPr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E12A4C3-630F-4AAD-8AAC-3FD89ACBDE0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628" y="1341316"/>
            <a:ext cx="6627458" cy="365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sub-topic sentence goes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1DF3C-97DF-4F31-8B30-EB9DC4D0ED96}"/>
              </a:ext>
            </a:extLst>
          </p:cNvPr>
          <p:cNvSpPr/>
          <p:nvPr userDrawn="1"/>
        </p:nvSpPr>
        <p:spPr>
          <a:xfrm>
            <a:off x="926696" y="2776773"/>
            <a:ext cx="3108362" cy="3161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CCECED0-1A1F-462F-889D-E094BFFE549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737805" y="2966268"/>
            <a:ext cx="1122668" cy="660139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36A0FE5-7659-41DB-ACB0-C8D14EF59CA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793944" y="3728721"/>
            <a:ext cx="2038725" cy="33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step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03B6EC1-1300-42DD-8D49-CC643FF52A1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93944" y="4191557"/>
            <a:ext cx="2890289" cy="150327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quam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ut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rutrum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malesuada</a:t>
            </a:r>
            <a:r>
              <a:rPr lang="en-US" dirty="0">
                <a:solidFill>
                  <a:schemeClr val="bg1"/>
                </a:solidFill>
                <a:latin typeface="Work Sans Light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0E4180F-9992-4627-B730-564C902AFC9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95406" y="2966268"/>
            <a:ext cx="1122668" cy="660139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FC880B-6BB1-49CF-AACE-3EF3C59FD29B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451545" y="3728721"/>
            <a:ext cx="2038725" cy="33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step here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8FA045E6-0B44-496A-B48A-C6A6919FD184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451545" y="4191557"/>
            <a:ext cx="2890289" cy="150327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quam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ut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rutrum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malesuada</a:t>
            </a:r>
            <a:r>
              <a:rPr lang="en-US" dirty="0">
                <a:solidFill>
                  <a:schemeClr val="bg1"/>
                </a:solidFill>
                <a:latin typeface="Work Sans Light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4247411-D014-4D56-B92E-484887FFA0D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038487" y="2964321"/>
            <a:ext cx="1122668" cy="660139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1E17B54-9CF9-4436-BF28-D546C778E1F0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94626" y="3726774"/>
            <a:ext cx="2038725" cy="33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step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BD4D04B-C11F-40EF-A242-C50F874EF5C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094626" y="4191556"/>
            <a:ext cx="2890289" cy="150327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quam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ut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rutrum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malesuada</a:t>
            </a:r>
            <a:r>
              <a:rPr lang="en-US" dirty="0">
                <a:solidFill>
                  <a:schemeClr val="bg1"/>
                </a:solidFill>
                <a:latin typeface="Work Sans Light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F1CE-58CA-4C63-89DF-98C00B11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00E-0712-44B6-AC47-768D3D6F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2CAC-4049-47F1-84F0-115B8D60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8A58E-B616-42EA-87E0-4B3C20CE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16E9-0C30-4CE9-B9D7-2B5F974C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2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#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4DA872C8-BB4C-4CC8-B94B-73E1CD5AD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0"/>
            <a:ext cx="1218946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3BFBF89-DA08-4D71-A3BE-55F253ACBB1B}"/>
              </a:ext>
            </a:extLst>
          </p:cNvPr>
          <p:cNvSpPr/>
          <p:nvPr userDrawn="1"/>
        </p:nvSpPr>
        <p:spPr>
          <a:xfrm>
            <a:off x="4624738" y="2776773"/>
            <a:ext cx="3108362" cy="3161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E051E-A472-4F85-8E30-F5CD0D0EB9ED}"/>
              </a:ext>
            </a:extLst>
          </p:cNvPr>
          <p:cNvSpPr/>
          <p:nvPr userDrawn="1"/>
        </p:nvSpPr>
        <p:spPr>
          <a:xfrm>
            <a:off x="8273539" y="2776773"/>
            <a:ext cx="3108362" cy="3161224"/>
          </a:xfrm>
          <a:prstGeom prst="rect">
            <a:avLst/>
          </a:prstGeom>
          <a:solidFill>
            <a:srgbClr val="E28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8F1CE-58CA-4C63-89DF-98C00B11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616515"/>
            <a:ext cx="6627458" cy="703612"/>
          </a:xfrm>
        </p:spPr>
        <p:txBody>
          <a:bodyPr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E12A4C3-630F-4AAD-8AAC-3FD89ACBDE0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628" y="1341316"/>
            <a:ext cx="6627458" cy="365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sub-topic sentence goes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1DF3C-97DF-4F31-8B30-EB9DC4D0ED96}"/>
              </a:ext>
            </a:extLst>
          </p:cNvPr>
          <p:cNvSpPr/>
          <p:nvPr userDrawn="1"/>
        </p:nvSpPr>
        <p:spPr>
          <a:xfrm>
            <a:off x="926696" y="2776773"/>
            <a:ext cx="3108362" cy="3161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CCECED0-1A1F-462F-889D-E094BFFE549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737805" y="2966268"/>
            <a:ext cx="1122668" cy="660139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36A0FE5-7659-41DB-ACB0-C8D14EF59CA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793944" y="3728721"/>
            <a:ext cx="2038725" cy="33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step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03B6EC1-1300-42DD-8D49-CC643FF52A1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93944" y="4191557"/>
            <a:ext cx="2890289" cy="150327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quam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ut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rutrum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malesuada</a:t>
            </a:r>
            <a:r>
              <a:rPr lang="en-US" dirty="0">
                <a:solidFill>
                  <a:schemeClr val="bg1"/>
                </a:solidFill>
                <a:latin typeface="Work Sans Light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0E4180F-9992-4627-B730-564C902AFC9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95406" y="2966268"/>
            <a:ext cx="1122668" cy="660139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FC880B-6BB1-49CF-AACE-3EF3C59FD29B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451545" y="3728721"/>
            <a:ext cx="2038725" cy="33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step here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8FA045E6-0B44-496A-B48A-C6A6919FD184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451545" y="4191557"/>
            <a:ext cx="2890289" cy="150327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quam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ut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rutrum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malesuada</a:t>
            </a:r>
            <a:r>
              <a:rPr lang="en-US" dirty="0">
                <a:solidFill>
                  <a:schemeClr val="bg1"/>
                </a:solidFill>
                <a:latin typeface="Work Sans Light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4247411-D014-4D56-B92E-484887FFA0D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038487" y="2964321"/>
            <a:ext cx="1122668" cy="660139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E1E17B54-9CF9-4436-BF28-D546C778E1F0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94626" y="3726774"/>
            <a:ext cx="2038725" cy="33007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step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BD4D04B-C11F-40EF-A242-C50F874EF5C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094626" y="4191556"/>
            <a:ext cx="2890289" cy="150327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ts val="2000"/>
              </a:lnSpc>
              <a:defRPr/>
            </a:pP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Lorem ipsum dolor sit amet,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consectetur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adipiscing elit.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volutpat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quam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ut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egestas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pharetra. Vivamus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rutrum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Work Sans Light" pitchFamily="2" charset="0"/>
              </a:rPr>
              <a:t> lectus et elit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Work Sans Light" pitchFamily="2" charset="0"/>
              </a:rPr>
              <a:t>malesuada</a:t>
            </a:r>
            <a:r>
              <a:rPr lang="en-US" dirty="0">
                <a:solidFill>
                  <a:schemeClr val="bg1"/>
                </a:solidFill>
                <a:latin typeface="Work Sans Light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Work Sans Light" pitchFamily="2" charset="0"/>
              <a:ea typeface="Helvetica Neue Fin" charset="0"/>
              <a:cs typeface="Helvetica Neue F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79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D207EC6-C0AD-4C98-9821-77D9ED67C6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174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CD5209-167A-4F65-95C2-DAB856AF6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616515"/>
            <a:ext cx="6627458" cy="703612"/>
          </a:xfrm>
        </p:spPr>
        <p:txBody>
          <a:bodyPr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B67A35-03CE-4BBE-AFBE-9059B54A0B6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628" y="1341316"/>
            <a:ext cx="6627458" cy="365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sub-topic sentence goes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D60D986-3C4C-4002-A62F-35180D8F93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57628" y="1964093"/>
            <a:ext cx="5470833" cy="35886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Here is a space to introduce and launch into your next points: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0C7EC5-2C16-479F-8658-F34FCCACE37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57628" y="2381088"/>
            <a:ext cx="5470833" cy="4068157"/>
          </a:xfrm>
        </p:spPr>
        <p:txBody>
          <a:bodyPr>
            <a:normAutofit/>
          </a:bodyPr>
          <a:lstStyle>
            <a:lvl1pPr marL="285750" indent="-285750">
              <a:buClr>
                <a:srgbClr val="E38232"/>
              </a:buClr>
              <a:buFont typeface="Arial" panose="020B0604020202020204" pitchFamily="34" charset="0"/>
              <a:buChar char="•"/>
              <a:defRPr sz="1400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E189748-BCC6-4AF7-818D-59595703C0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941557"/>
            <a:ext cx="5181600" cy="450768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latin typeface="Work Sans Medium" pitchFamily="2" charset="0"/>
              </a:defRPr>
            </a:lvl1pPr>
          </a:lstStyle>
          <a:p>
            <a:pPr lvl="0"/>
            <a:r>
              <a:rPr lang="en-US" dirty="0"/>
              <a:t>add chart here, delete text box</a:t>
            </a:r>
          </a:p>
        </p:txBody>
      </p:sp>
    </p:spTree>
    <p:extLst>
      <p:ext uri="{BB962C8B-B14F-4D97-AF65-F5344CB8AC3E}">
        <p14:creationId xmlns:p14="http://schemas.microsoft.com/office/powerpoint/2010/main" val="3193769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D207EC6-C0AD-4C98-9821-77D9ED67C6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174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CD5209-167A-4F65-95C2-DAB856AF6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616515"/>
            <a:ext cx="6627458" cy="703612"/>
          </a:xfrm>
        </p:spPr>
        <p:txBody>
          <a:bodyPr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B67A35-03CE-4BBE-AFBE-9059B54A0B6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628" y="1341316"/>
            <a:ext cx="6627458" cy="365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sub-topic sentence goes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D60D986-3C4C-4002-A62F-35180D8F93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57628" y="1964093"/>
            <a:ext cx="5470833" cy="35886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Here is a space to introduce and launch into your next points: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0C7EC5-2C16-479F-8658-F34FCCACE37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57628" y="2381088"/>
            <a:ext cx="5470833" cy="4068157"/>
          </a:xfrm>
        </p:spPr>
        <p:txBody>
          <a:bodyPr>
            <a:normAutofit/>
          </a:bodyPr>
          <a:lstStyle>
            <a:lvl1pPr marL="285750" indent="-285750">
              <a:buClr>
                <a:srgbClr val="E38232"/>
              </a:buClr>
              <a:buFont typeface="Arial" panose="020B0604020202020204" pitchFamily="34" charset="0"/>
              <a:buChar char="•"/>
              <a:defRPr sz="1400">
                <a:solidFill>
                  <a:srgbClr val="474747"/>
                </a:solidFill>
                <a:latin typeface="Work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E189748-BCC6-4AF7-818D-59595703C0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941557"/>
            <a:ext cx="5181600" cy="450768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latin typeface="Work Sans Medium" pitchFamily="2" charset="0"/>
              </a:defRPr>
            </a:lvl1pPr>
          </a:lstStyle>
          <a:p>
            <a:pPr lvl="0"/>
            <a:r>
              <a:rPr lang="en-US" dirty="0"/>
              <a:t>add graph here, delete text box</a:t>
            </a:r>
          </a:p>
        </p:txBody>
      </p:sp>
    </p:spTree>
    <p:extLst>
      <p:ext uri="{BB962C8B-B14F-4D97-AF65-F5344CB8AC3E}">
        <p14:creationId xmlns:p14="http://schemas.microsoft.com/office/powerpoint/2010/main" val="2184694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83BAEF3-26A8-478F-B45B-1367A4968B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174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CD5209-167A-4F65-95C2-DAB856AF6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616515"/>
            <a:ext cx="6627458" cy="703612"/>
          </a:xfrm>
        </p:spPr>
        <p:txBody>
          <a:bodyPr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B67A35-03CE-4BBE-AFBE-9059B54A0B6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628" y="1341316"/>
            <a:ext cx="6627458" cy="365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sub-topic sentence goes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E189748-BCC6-4AF7-818D-59595703C0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57628" y="1941557"/>
            <a:ext cx="10896172" cy="450768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latin typeface="Work Sans Medium" pitchFamily="2" charset="0"/>
              </a:defRPr>
            </a:lvl1pPr>
          </a:lstStyle>
          <a:p>
            <a:pPr lvl="0"/>
            <a:r>
              <a:rPr lang="en-US" dirty="0"/>
              <a:t>add chart here, delete text box</a:t>
            </a:r>
          </a:p>
        </p:txBody>
      </p:sp>
    </p:spTree>
    <p:extLst>
      <p:ext uri="{BB962C8B-B14F-4D97-AF65-F5344CB8AC3E}">
        <p14:creationId xmlns:p14="http://schemas.microsoft.com/office/powerpoint/2010/main" val="1863330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37EFE0B0-9D2D-4D03-9262-FA12D704E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" y="0"/>
            <a:ext cx="1218946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CD5209-167A-4F65-95C2-DAB856AF6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28" y="616515"/>
            <a:ext cx="6627458" cy="703612"/>
          </a:xfrm>
        </p:spPr>
        <p:txBody>
          <a:bodyPr>
            <a:normAutofit/>
          </a:bodyPr>
          <a:lstStyle>
            <a:lvl1pPr>
              <a:defRPr sz="47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B67A35-03CE-4BBE-AFBE-9059B54A0B6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628" y="1341316"/>
            <a:ext cx="6627458" cy="3651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74747"/>
                </a:solidFill>
                <a:latin typeface="Work Sans Medium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sub-topic sentence goes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E189748-BCC6-4AF7-818D-59595703C0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57628" y="1941557"/>
            <a:ext cx="10896172" cy="450768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latin typeface="Work Sans Medium" pitchFamily="2" charset="0"/>
              </a:defRPr>
            </a:lvl1pPr>
          </a:lstStyle>
          <a:p>
            <a:pPr lvl="0"/>
            <a:r>
              <a:rPr lang="en-US" dirty="0"/>
              <a:t>add graph here, delete text box</a:t>
            </a:r>
          </a:p>
        </p:txBody>
      </p:sp>
    </p:spTree>
    <p:extLst>
      <p:ext uri="{BB962C8B-B14F-4D97-AF65-F5344CB8AC3E}">
        <p14:creationId xmlns:p14="http://schemas.microsoft.com/office/powerpoint/2010/main" val="437945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51CC213-5835-4873-B473-FDD7840F0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1746" cy="6858000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2063AD1-4645-4C81-B95F-B4B5F1BA5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38" y="2928691"/>
            <a:ext cx="4706282" cy="1092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500">
                <a:gradFill>
                  <a:gsLst>
                    <a:gs pos="0">
                      <a:srgbClr val="E38232"/>
                    </a:gs>
                    <a:gs pos="100000">
                      <a:srgbClr val="5A009D"/>
                    </a:gs>
                  </a:gsLst>
                  <a:lin ang="0" scaled="1"/>
                </a:gradFill>
                <a:latin typeface="Work Sans Bold" pitchFamily="2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22522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DDA-B834-4D29-81E6-80494089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74DD-9478-471C-BD4D-06FEA0C7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413C-494F-4400-9311-7A04D415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D8C2-2ABE-4629-AE98-1CBB4324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DDD5-EE28-4F71-A9A6-CE071A59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04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D5DF-7359-4683-B3ED-626DC0DC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463D-0A3F-4651-8B3E-749319962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E9C2-C40F-48F5-8DD4-926C4E7E6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E25B9-848C-4427-B038-A4276FEF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C064-B0AD-4286-95B2-0B1758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7EE2D-D107-4F58-9985-2184AB5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8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698E-E26B-4575-AD2C-70E6F44C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0F64-5EAD-4DB2-BB1D-9D1681AB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D6993-5133-4BFC-B033-A2A2EC45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FAD1A-384E-4652-83DE-8F4326C85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E01CA-0DE6-4462-81C4-2285D8600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AC81E-E070-4041-9CA0-36D03C95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40A85-4C1A-4B69-96B1-DF91184C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62F6F-4AE1-4BC0-8841-4CCE45E0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ED25-DEE8-49FA-B461-DFB85F71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6E193-D452-418F-BB76-D526A2B7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61AD6-2EFB-4A96-AA01-9303A904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2C666-9A9E-40D5-A12D-99832955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6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DDA-B834-4D29-81E6-80494089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74DD-9478-471C-BD4D-06FEA0C7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413C-494F-4400-9311-7A04D415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D8C2-2ABE-4629-AE98-1CBB4324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DDD5-EE28-4F71-A9A6-CE071A59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5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846EE-F879-4604-893E-4E8CAE39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C3AFA-45B3-4E86-9AC0-223E73C9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86F67-BD47-4E17-8861-CF98FE5E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5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1A88-BF8B-47A4-9997-12174A6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FAFC-6A1F-4520-B221-5F3EE6A7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6BBA6-13E2-4134-A0D3-AAE61C25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5811B-7234-49C3-8E53-F83466E8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16EF2-44AE-4893-A256-95034D6F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091A-7F10-421D-8945-6FE242FE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818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63BF-F656-4D5D-903F-0A59571C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5CF66-2C78-4C79-A68E-DDF72F7D3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08E97-9DC1-4702-9B4D-27EE9ED5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45B0D-0175-4222-BD2F-0AC434A0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A082-684F-4F2E-B500-54FB9085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F666-E491-4E17-8D42-22818125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2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E7BF-3D6C-4864-8A14-D62E20DF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1CBAC-6601-48C1-888B-14F982DC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1629-3AF2-458D-8C53-C5A33CF7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E17FF-C3F0-48D1-A211-9ED456EB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0FAE-631D-42D3-8C49-401BE6DF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8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C825-4566-4B0E-8744-0777332C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09A4-6324-4139-87E7-495420E20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BAFC-7C9A-462C-B064-770F0E4C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6B55-5DEC-4163-A87B-4C59ED53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27CF-3C9A-4A06-A497-628F7958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D5DF-7359-4683-B3ED-626DC0DC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463D-0A3F-4651-8B3E-749319962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E9C2-C40F-48F5-8DD4-926C4E7E6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E25B9-848C-4427-B038-A4276FEF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C064-B0AD-4286-95B2-0B1758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7EE2D-D107-4F58-9985-2184AB5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698E-E26B-4575-AD2C-70E6F44C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0F64-5EAD-4DB2-BB1D-9D1681AB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D6993-5133-4BFC-B033-A2A2EC45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FAD1A-384E-4652-83DE-8F4326C85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E01CA-0DE6-4462-81C4-2285D8600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AC81E-E070-4041-9CA0-36D03C95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40A85-4C1A-4B69-96B1-DF91184C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62F6F-4AE1-4BC0-8841-4CCE45E0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ED25-DEE8-49FA-B461-DFB85F71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6E193-D452-418F-BB76-D526A2B7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61AD6-2EFB-4A96-AA01-9303A904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2C666-9A9E-40D5-A12D-99832955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846EE-F879-4604-893E-4E8CAE39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C3AFA-45B3-4E86-9AC0-223E73C9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86F67-BD47-4E17-8861-CF98FE5E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1A88-BF8B-47A4-9997-12174A62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FAFC-6A1F-4520-B221-5F3EE6A7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6BBA6-13E2-4134-A0D3-AAE61C25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5811B-7234-49C3-8E53-F83466E8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16EF2-44AE-4893-A256-95034D6F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091A-7F10-421D-8945-6FE242FE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63BF-F656-4D5D-903F-0A59571C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5CF66-2C78-4C79-A68E-DDF72F7D3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08E97-9DC1-4702-9B4D-27EE9ED5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45B0D-0175-4222-BD2F-0AC434A0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A082-684F-4F2E-B500-54FB9085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F666-E491-4E17-8D42-22818125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6A973-F2F8-4771-A9F8-BA2F81DB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7FEF-F541-4040-B31A-0B0D3548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F0F2-2304-4F11-865B-12E742FAE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5E3E-B2B1-40FD-903E-401EB728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C0ED-6F37-444A-81C1-B7986C275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6A973-F2F8-4771-A9F8-BA2F81DB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7FEF-F541-4040-B31A-0B0D3548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F0F2-2304-4F11-865B-12E742FAE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67176-80D1-4E4A-A9B8-1ADD6303294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5E3E-B2B1-40FD-903E-401EB728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C0ED-6F37-444A-81C1-B7986C275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AB87-EBF7-4FD1-8026-46EEE7C2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83" r:id="rId5"/>
    <p:sldLayoutId id="2147483682" r:id="rId6"/>
    <p:sldLayoutId id="2147483679" r:id="rId7"/>
    <p:sldLayoutId id="2147483680" r:id="rId8"/>
    <p:sldLayoutId id="2147483681" r:id="rId9"/>
    <p:sldLayoutId id="2147483673" r:id="rId10"/>
    <p:sldLayoutId id="2147483677" r:id="rId11"/>
    <p:sldLayoutId id="2147483675" r:id="rId12"/>
    <p:sldLayoutId id="2147483678" r:id="rId13"/>
    <p:sldLayoutId id="2147483676" r:id="rId14"/>
    <p:sldLayoutId id="2147483674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drive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ptr.dev/" TargetMode="External"/><Relationship Id="rId4" Type="http://schemas.openxmlformats.org/officeDocument/2006/relationships/hyperlink" Target="https://chromedevtools.github.io/devtools-protoco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A37AC6D-5B86-41E8-98F8-3DDF6B98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174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5FF04-01D0-491D-A56B-94421012E784}"/>
              </a:ext>
            </a:extLst>
          </p:cNvPr>
          <p:cNvSpPr txBox="1"/>
          <p:nvPr/>
        </p:nvSpPr>
        <p:spPr>
          <a:xfrm>
            <a:off x="0" y="3026068"/>
            <a:ext cx="544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</a:rPr>
              <a:t>Webdriver.IO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2844-9278-4122-A834-B76F83639F8A}"/>
              </a:ext>
            </a:extLst>
          </p:cNvPr>
          <p:cNvSpPr txBox="1"/>
          <p:nvPr/>
        </p:nvSpPr>
        <p:spPr>
          <a:xfrm>
            <a:off x="902039" y="5749848"/>
            <a:ext cx="254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74747"/>
                </a:solidFill>
                <a:latin typeface="Work Sans Medium italic" pitchFamily="2" charset="0"/>
              </a:rPr>
              <a:t>Testing Mavens</a:t>
            </a:r>
          </a:p>
          <a:p>
            <a:r>
              <a:rPr lang="en-US" sz="1200" dirty="0">
                <a:solidFill>
                  <a:srgbClr val="474747"/>
                </a:solidFill>
                <a:latin typeface="Work Sans Medium italic" pitchFamily="2" charset="0"/>
              </a:rPr>
              <a:t>12-21-2022</a:t>
            </a:r>
          </a:p>
          <a:p>
            <a:r>
              <a:rPr lang="en-US" sz="1200" dirty="0">
                <a:solidFill>
                  <a:srgbClr val="474747"/>
                </a:solidFill>
                <a:latin typeface="Work Sans Medium italic" pitchFamily="2" charset="0"/>
              </a:rPr>
              <a:t>Presented by: Anil 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7DF4A-736D-40E6-BDD6-51DB1E84C2FD}"/>
              </a:ext>
            </a:extLst>
          </p:cNvPr>
          <p:cNvSpPr txBox="1"/>
          <p:nvPr/>
        </p:nvSpPr>
        <p:spPr>
          <a:xfrm>
            <a:off x="0" y="4041731"/>
            <a:ext cx="740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600" b="1" i="0" dirty="0">
                <a:effectLst/>
                <a:latin typeface="Arial Rounded MT Bold" panose="020F0704030504030204" pitchFamily="34" charset="0"/>
              </a:rPr>
              <a:t>Next-gen browser and mobile automation test framework for Node.js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5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DCB4F638-AABA-4A4F-8E39-D5814302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9805C-793A-43DC-9CE0-CE7859B06246}"/>
              </a:ext>
            </a:extLst>
          </p:cNvPr>
          <p:cNvSpPr txBox="1"/>
          <p:nvPr/>
        </p:nvSpPr>
        <p:spPr>
          <a:xfrm>
            <a:off x="488791" y="689674"/>
            <a:ext cx="849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</a:rPr>
              <a:t>Companies using WebdriverIO</a:t>
            </a:r>
            <a:endParaRPr lang="en-US" sz="1400" dirty="0">
              <a:solidFill>
                <a:srgbClr val="4747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0A0A6-6DEC-4BC6-A223-1650AF8DF620}"/>
              </a:ext>
            </a:extLst>
          </p:cNvPr>
          <p:cNvSpPr txBox="1"/>
          <p:nvPr/>
        </p:nvSpPr>
        <p:spPr>
          <a:xfrm>
            <a:off x="488791" y="1691623"/>
            <a:ext cx="99260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882C98"/>
                </a:solidFill>
              </a:rPr>
              <a:t>eBay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882C98"/>
                </a:solidFill>
              </a:rPr>
              <a:t>Microsoft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882C98"/>
                </a:solidFill>
              </a:rPr>
              <a:t>Apple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882C98"/>
                </a:solidFill>
              </a:rPr>
              <a:t>Google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882C98"/>
                </a:solidFill>
              </a:rPr>
              <a:t>Amazon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882C98"/>
                </a:solidFill>
              </a:rPr>
              <a:t>Twitter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882C98"/>
                </a:solidFill>
              </a:rPr>
              <a:t>LinkedIn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882C98"/>
                </a:solidFill>
              </a:rPr>
              <a:t>PayPal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882C98"/>
                </a:solidFill>
              </a:rPr>
              <a:t>Uber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882C98"/>
                </a:solidFill>
              </a:rPr>
              <a:t>Yahoo</a:t>
            </a:r>
          </a:p>
          <a:p>
            <a:pPr algn="l"/>
            <a:endParaRPr lang="en-US" sz="2000" b="1" dirty="0">
              <a:solidFill>
                <a:srgbClr val="882C98"/>
              </a:solidFill>
              <a:latin typeface="Calibri (Body)"/>
              <a:ea typeface="Kigelia Light" panose="020B0502040204020203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07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1FE238-9291-4452-8062-445DBAA60FC6}"/>
              </a:ext>
            </a:extLst>
          </p:cNvPr>
          <p:cNvSpPr txBox="1"/>
          <p:nvPr/>
        </p:nvSpPr>
        <p:spPr>
          <a:xfrm>
            <a:off x="902040" y="2882696"/>
            <a:ext cx="503642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Work Sans Bold" pitchFamily="2" charset="0"/>
              </a:rPr>
              <a:t>Thank you!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F0752CC-A1D7-4C79-A6E2-1EA88EDA9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F643D33-96EF-4B49-8110-7B5172D2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-147234"/>
            <a:ext cx="1218946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8899E-7249-4EBC-A07E-1561D2A0B851}"/>
              </a:ext>
            </a:extLst>
          </p:cNvPr>
          <p:cNvSpPr txBox="1"/>
          <p:nvPr/>
        </p:nvSpPr>
        <p:spPr>
          <a:xfrm>
            <a:off x="457628" y="636683"/>
            <a:ext cx="7817692" cy="138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5400" b="1" u="sng" dirty="0">
                <a:solidFill>
                  <a:schemeClr val="bg1"/>
                </a:solidFill>
                <a:latin typeface="Amasis MT Pro Black" panose="02040A04050005020304" pitchFamily="18" charset="0"/>
              </a:rPr>
              <a:t> </a:t>
            </a:r>
          </a:p>
          <a:p>
            <a:pPr>
              <a:lnSpc>
                <a:spcPts val="9000"/>
              </a:lnSpc>
            </a:pPr>
            <a:r>
              <a:rPr lang="en-US" sz="5400" b="1" u="sng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  <a:cs typeface="Arial Bold" panose="020B0704020202020204" pitchFamily="34" charset="0"/>
              </a:rPr>
              <a:t> Index</a:t>
            </a:r>
            <a:endParaRPr lang="en-US" sz="5400" b="1" u="sng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C84B458-681D-472E-A3E9-B1F49183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37" y="5377109"/>
            <a:ext cx="983681" cy="9606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A5DDE7-25F4-BBF1-5A54-57048A4669F2}"/>
              </a:ext>
            </a:extLst>
          </p:cNvPr>
          <p:cNvSpPr txBox="1"/>
          <p:nvPr/>
        </p:nvSpPr>
        <p:spPr>
          <a:xfrm>
            <a:off x="457628" y="2484096"/>
            <a:ext cx="776465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Overview of WebdriverIO.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Advantages of WebdriverIO.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Why WebdriverIO.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Jasmine Framework.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Allure Reporter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WebdriverIO v/s Cypress.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Applications supported.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Companies using WebdriverIO.</a:t>
            </a:r>
          </a:p>
        </p:txBody>
      </p:sp>
    </p:spTree>
    <p:extLst>
      <p:ext uri="{BB962C8B-B14F-4D97-AF65-F5344CB8AC3E}">
        <p14:creationId xmlns:p14="http://schemas.microsoft.com/office/powerpoint/2010/main" val="7901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, arrow&#10;&#10;Description automatically generated">
            <a:extLst>
              <a:ext uri="{FF2B5EF4-FFF2-40B4-BE49-F238E27FC236}">
                <a16:creationId xmlns:a16="http://schemas.microsoft.com/office/drawing/2014/main" id="{BFF67187-52AF-4578-8896-FDDAAEC26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31"/>
          <a:stretch/>
        </p:blipFill>
        <p:spPr>
          <a:xfrm>
            <a:off x="495065" y="-12319"/>
            <a:ext cx="1106424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FE756-044C-4501-907C-E9219602E7EF}"/>
              </a:ext>
            </a:extLst>
          </p:cNvPr>
          <p:cNvSpPr txBox="1"/>
          <p:nvPr/>
        </p:nvSpPr>
        <p:spPr>
          <a:xfrm>
            <a:off x="495065" y="1910055"/>
            <a:ext cx="67946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38232"/>
              </a:buClr>
            </a:pPr>
            <a:endParaRPr lang="en-US" sz="1400" b="1" dirty="0">
              <a:solidFill>
                <a:srgbClr val="474747"/>
              </a:solidFill>
              <a:latin typeface="Work Sans Light" pitchFamily="2" charset="0"/>
            </a:endParaRPr>
          </a:p>
          <a:p>
            <a:pPr marL="285750" indent="-285750"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2"/>
                </a:solidFill>
              </a:rPr>
              <a:t>Build on top of Node.js</a:t>
            </a:r>
          </a:p>
          <a:p>
            <a:pPr marL="285750" indent="-285750">
              <a:buClr>
                <a:srgbClr val="E38232"/>
              </a:buClr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2"/>
                </a:solidFill>
              </a:rPr>
              <a:t>Open-source tool.</a:t>
            </a:r>
            <a:endParaRPr lang="en-US" sz="1400" b="1" dirty="0">
              <a:solidFill>
                <a:schemeClr val="accent2"/>
              </a:solidFill>
              <a:latin typeface="Work Sans Light" pitchFamily="2" charset="0"/>
              <a:ea typeface="Open Sans Light" panose="020B0604020202020204" pitchFamily="34" charset="0"/>
              <a:cs typeface="Open Sans Light" panose="020B0604020202020204" pitchFamily="34" charset="0"/>
            </a:endParaRPr>
          </a:p>
          <a:p>
            <a:pPr marL="285750" indent="-285750">
              <a:buClr>
                <a:srgbClr val="E38232"/>
              </a:buClr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2"/>
              </a:solidFill>
              <a:latin typeface="Work Sans Light" pitchFamily="2" charset="0"/>
              <a:ea typeface="Open Sans Light" panose="020B0604020202020204" pitchFamily="34" charset="0"/>
              <a:cs typeface="Open Sans Light" panose="020B0604020202020204" pitchFamily="34" charset="0"/>
            </a:endParaRPr>
          </a:p>
          <a:p>
            <a:pPr marL="285750" indent="-285750"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2"/>
                </a:solidFill>
                <a:latin typeface="Calibri (Body)"/>
              </a:rPr>
              <a:t>Used for Web application testing.</a:t>
            </a:r>
          </a:p>
          <a:p>
            <a:pPr marL="285750" indent="-285750">
              <a:buClr>
                <a:srgbClr val="E38232"/>
              </a:buClr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accent2"/>
              </a:solidFill>
              <a:latin typeface="Calibri (Body)"/>
            </a:endParaRPr>
          </a:p>
          <a:p>
            <a:pPr marL="285750" indent="-285750"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2"/>
                </a:solidFill>
              </a:rPr>
              <a:t>Uses WebDriver protocol.</a:t>
            </a:r>
          </a:p>
          <a:p>
            <a:pPr>
              <a:buClr>
                <a:srgbClr val="E38232"/>
              </a:buClr>
            </a:pP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2"/>
                </a:solidFill>
              </a:rPr>
              <a:t>Works on multiple browsers and operating systems. </a:t>
            </a:r>
          </a:p>
          <a:p>
            <a:pPr>
              <a:buClr>
                <a:srgbClr val="E38232"/>
              </a:buClr>
            </a:pPr>
            <a:endParaRPr lang="en-US" sz="1400" b="1" dirty="0">
              <a:solidFill>
                <a:srgbClr val="474747"/>
              </a:solidFill>
              <a:latin typeface="Work Sans Ligh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FE829-1F74-4DFF-8990-1C623AB3AD87}"/>
              </a:ext>
            </a:extLst>
          </p:cNvPr>
          <p:cNvSpPr txBox="1"/>
          <p:nvPr/>
        </p:nvSpPr>
        <p:spPr>
          <a:xfrm>
            <a:off x="457628" y="524141"/>
            <a:ext cx="6729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  <a:cs typeface="Arial Bold" panose="020B0704020202020204" pitchFamily="34" charset="0"/>
              </a:rPr>
              <a:t>Overview of WebdriverIO</a:t>
            </a:r>
            <a:br>
              <a:rPr lang="en-US" sz="40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  <a:cs typeface="Arial Bold" panose="020B0704020202020204" pitchFamily="34" charset="0"/>
              </a:rPr>
            </a:br>
            <a:endParaRPr lang="en-US" sz="1400" dirty="0">
              <a:solidFill>
                <a:srgbClr val="4747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904F-856D-407F-99AC-52D3F2823C76}"/>
              </a:ext>
            </a:extLst>
          </p:cNvPr>
          <p:cNvSpPr txBox="1"/>
          <p:nvPr/>
        </p:nvSpPr>
        <p:spPr>
          <a:xfrm>
            <a:off x="11899275" y="6529119"/>
            <a:ext cx="279998" cy="316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Clr>
                <a:srgbClr val="E38232"/>
              </a:buClr>
            </a:pPr>
            <a:r>
              <a:rPr lang="en-US" sz="1000" b="1" i="0" u="none" strike="noStrike" baseline="0" dirty="0">
                <a:solidFill>
                  <a:schemeClr val="bg1"/>
                </a:solidFill>
                <a:latin typeface="Work Sans Light" pitchFamily="2" charset="0"/>
              </a:rPr>
              <a:t>1</a:t>
            </a:r>
            <a:endParaRPr lang="en-US" sz="1000" b="1" dirty="0">
              <a:solidFill>
                <a:schemeClr val="bg1"/>
              </a:solidFill>
              <a:latin typeface="Work Sans Light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7E8F42E-EC54-E1C6-0472-DB7C6BEB5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3490" y="1837172"/>
            <a:ext cx="3145800" cy="37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DCB4F638-AABA-4A4F-8E39-D5814302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" y="0"/>
            <a:ext cx="121894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9805C-793A-43DC-9CE0-CE7859B06246}"/>
              </a:ext>
            </a:extLst>
          </p:cNvPr>
          <p:cNvSpPr txBox="1"/>
          <p:nvPr/>
        </p:nvSpPr>
        <p:spPr>
          <a:xfrm>
            <a:off x="488792" y="0"/>
            <a:ext cx="8492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gradFill flip="none" rotWithShape="1">
                <a:gsLst>
                  <a:gs pos="0">
                    <a:srgbClr val="E38232"/>
                  </a:gs>
                  <a:gs pos="92000">
                    <a:srgbClr val="5A009D"/>
                  </a:gs>
                </a:gsLst>
                <a:lin ang="0" scaled="1"/>
                <a:tileRect/>
              </a:gradFill>
              <a:latin typeface="Arial Rounded MT Bold" panose="020F0704030504030204" pitchFamily="34" charset="0"/>
            </a:endParaRPr>
          </a:p>
          <a:p>
            <a:r>
              <a:rPr lang="en-US" sz="40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</a:rPr>
              <a:t>Advantages of WebdriverIO</a:t>
            </a:r>
            <a:endParaRPr lang="en-US" sz="1400" dirty="0">
              <a:solidFill>
                <a:srgbClr val="4747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0A0A6-6DEC-4BC6-A223-1650AF8DF620}"/>
              </a:ext>
            </a:extLst>
          </p:cNvPr>
          <p:cNvSpPr txBox="1"/>
          <p:nvPr/>
        </p:nvSpPr>
        <p:spPr>
          <a:xfrm>
            <a:off x="488791" y="1691623"/>
            <a:ext cx="9926069" cy="434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2">
                    <a:lumMod val="75000"/>
                  </a:schemeClr>
                </a:solidFill>
                <a:effectLst/>
                <a:latin typeface="ColfaxAI"/>
              </a:rPr>
              <a:t>Easy Setup </a:t>
            </a:r>
          </a:p>
          <a:p>
            <a:pPr marL="285750" indent="-285750">
              <a:lnSpc>
                <a:spcPct val="200000"/>
              </a:lnSpc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2">
                    <a:lumMod val="75000"/>
                  </a:schemeClr>
                </a:solidFill>
                <a:effectLst/>
                <a:latin typeface="ColfaxAI"/>
              </a:rPr>
              <a:t>Cross-Platform </a:t>
            </a:r>
          </a:p>
          <a:p>
            <a:pPr marL="285750" indent="-285750">
              <a:lnSpc>
                <a:spcPct val="200000"/>
              </a:lnSpc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2">
                    <a:lumMod val="75000"/>
                  </a:schemeClr>
                </a:solidFill>
                <a:effectLst/>
                <a:latin typeface="ColfaxAI"/>
              </a:rPr>
              <a:t>Browser Support 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olfaxAI"/>
            </a:endParaRPr>
          </a:p>
          <a:p>
            <a:pPr marL="285750" indent="-285750">
              <a:lnSpc>
                <a:spcPct val="200000"/>
              </a:lnSpc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chemeClr val="accent2">
                    <a:lumMod val="75000"/>
                  </a:schemeClr>
                </a:solidFill>
                <a:effectLst/>
                <a:latin typeface="ColfaxAI"/>
              </a:rPr>
              <a:t>Automation Features </a:t>
            </a:r>
          </a:p>
          <a:p>
            <a:pPr marL="285750" indent="-285750">
              <a:lnSpc>
                <a:spcPct val="200000"/>
              </a:lnSpc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lfaxAI"/>
              </a:rPr>
              <a:t>Support cloud services.</a:t>
            </a:r>
            <a:endParaRPr lang="en-US" sz="1400" b="1" i="0" dirty="0">
              <a:solidFill>
                <a:schemeClr val="accent2">
                  <a:lumMod val="75000"/>
                </a:schemeClr>
              </a:solidFill>
              <a:effectLst/>
              <a:latin typeface="ColfaxAI"/>
            </a:endParaRPr>
          </a:p>
          <a:p>
            <a:pPr marL="285750" indent="-285750">
              <a:lnSpc>
                <a:spcPct val="200000"/>
              </a:lnSpc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lfaxAI"/>
              </a:rPr>
              <a:t>Powerful and easy-to-use API.</a:t>
            </a:r>
          </a:p>
          <a:p>
            <a:pPr marL="285750" indent="-285750">
              <a:lnSpc>
                <a:spcPct val="200000"/>
              </a:lnSpc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lfaxAI"/>
              </a:rPr>
              <a:t>Full access to native webdriver protocol.</a:t>
            </a:r>
          </a:p>
          <a:p>
            <a:pPr marL="285750" indent="-285750">
              <a:lnSpc>
                <a:spcPct val="200000"/>
              </a:lnSpc>
              <a:buClr>
                <a:srgbClr val="E3823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lfaxAI"/>
              </a:rPr>
              <a:t>Fast and reliable due to data-driven architecture.</a:t>
            </a:r>
          </a:p>
          <a:p>
            <a:pPr>
              <a:lnSpc>
                <a:spcPct val="200000"/>
              </a:lnSpc>
              <a:buClr>
                <a:srgbClr val="E38232"/>
              </a:buClr>
            </a:pPr>
            <a:endParaRPr lang="en-US" sz="1400" b="1" dirty="0">
              <a:solidFill>
                <a:schemeClr val="accent2">
                  <a:lumMod val="75000"/>
                </a:schemeClr>
              </a:solidFill>
              <a:latin typeface="ColfaxAI"/>
            </a:endParaRPr>
          </a:p>
          <a:p>
            <a:pPr marL="285750" indent="-285750">
              <a:lnSpc>
                <a:spcPct val="200000"/>
              </a:lnSpc>
              <a:buClr>
                <a:srgbClr val="E38232"/>
              </a:buClr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>
                  <a:lumMod val="75000"/>
                </a:schemeClr>
              </a:solidFill>
              <a:latin typeface="ColfaxAI"/>
            </a:endParaRPr>
          </a:p>
        </p:txBody>
      </p:sp>
    </p:spTree>
    <p:extLst>
      <p:ext uri="{BB962C8B-B14F-4D97-AF65-F5344CB8AC3E}">
        <p14:creationId xmlns:p14="http://schemas.microsoft.com/office/powerpoint/2010/main" val="248792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DCB4F638-AABA-4A4F-8E39-D5814302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9805C-793A-43DC-9CE0-CE7859B06246}"/>
              </a:ext>
            </a:extLst>
          </p:cNvPr>
          <p:cNvSpPr txBox="1"/>
          <p:nvPr/>
        </p:nvSpPr>
        <p:spPr>
          <a:xfrm>
            <a:off x="488792" y="0"/>
            <a:ext cx="8492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gradFill flip="none" rotWithShape="1">
                <a:gsLst>
                  <a:gs pos="0">
                    <a:srgbClr val="E38232"/>
                  </a:gs>
                  <a:gs pos="92000">
                    <a:srgbClr val="5A009D"/>
                  </a:gs>
                </a:gsLst>
                <a:lin ang="0" scaled="1"/>
                <a:tileRect/>
              </a:gradFill>
              <a:latin typeface="Arial Rounded MT Bold" panose="020F0704030504030204" pitchFamily="34" charset="0"/>
            </a:endParaRPr>
          </a:p>
          <a:p>
            <a:r>
              <a:rPr lang="en-US" sz="40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</a:rPr>
              <a:t>Why WebdriverIO?</a:t>
            </a:r>
            <a:endParaRPr lang="en-US" sz="1400" dirty="0">
              <a:solidFill>
                <a:srgbClr val="4747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0A0A6-6DEC-4BC6-A223-1650AF8DF620}"/>
              </a:ext>
            </a:extLst>
          </p:cNvPr>
          <p:cNvSpPr txBox="1"/>
          <p:nvPr/>
        </p:nvSpPr>
        <p:spPr>
          <a:xfrm>
            <a:off x="488791" y="1691623"/>
            <a:ext cx="9926069" cy="460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E38232"/>
              </a:buClr>
            </a:pPr>
            <a:r>
              <a:rPr lang="en-US" sz="1800" b="1" i="0" dirty="0">
                <a:solidFill>
                  <a:schemeClr val="accent4"/>
                </a:solidFill>
                <a:effectLst/>
                <a:latin typeface="High Tower Text" panose="02040502050506030303" pitchFamily="18" charset="0"/>
              </a:rPr>
              <a:t>WebdriverIO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High Tower Text" panose="02040502050506030303" pitchFamily="18" charset="0"/>
              </a:rPr>
              <a:t> is a progressive automation framework built to automate modern web and mobile applications.</a:t>
            </a:r>
          </a:p>
          <a:p>
            <a:pPr algn="l"/>
            <a:endParaRPr lang="en-US" sz="1600" b="0" i="0" u="sng" dirty="0">
              <a:solidFill>
                <a:schemeClr val="accent2"/>
              </a:solidFill>
              <a:effectLst/>
              <a:latin typeface="IBM Plex Sans" panose="020B0503050203000203" pitchFamily="34" charset="0"/>
            </a:endParaRPr>
          </a:p>
          <a:p>
            <a:pPr algn="l"/>
            <a:r>
              <a:rPr lang="en-US" sz="1600" b="1" i="0" u="sng" dirty="0">
                <a:effectLst/>
                <a:latin typeface="IBM Plex Sans" panose="020B0503050203000203" pitchFamily="34" charset="0"/>
              </a:rPr>
              <a:t>It is designed to be:</a:t>
            </a:r>
          </a:p>
          <a:p>
            <a:pPr algn="l"/>
            <a:endParaRPr lang="en-US" sz="1600" b="0" i="0" dirty="0">
              <a:solidFill>
                <a:schemeClr val="accent2"/>
              </a:solidFill>
              <a:effectLst/>
              <a:latin typeface="IBM Plex Sans" panose="020B050305020300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Extendable </a:t>
            </a:r>
            <a:r>
              <a:rPr lang="en-US" sz="1400" b="0" i="0" u="sng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- 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 Easy to add helper functions, or more complicated sets and combinations of existing commands.</a:t>
            </a:r>
          </a:p>
          <a:p>
            <a:pPr algn="l"/>
            <a:endParaRPr lang="en-US" sz="1600" b="1" i="0" dirty="0">
              <a:solidFill>
                <a:schemeClr val="accent2"/>
              </a:solidFill>
              <a:effectLst/>
              <a:latin typeface="IBM Plex Sans" panose="020B0503050203000203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Compatible</a:t>
            </a:r>
            <a:r>
              <a:rPr lang="en-US" sz="1600" b="0" i="0" u="sng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400" b="0" i="0" u="sng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- 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WebdriverIO can be run on the 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WebDriver Protocol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 for </a:t>
            </a:r>
            <a:r>
              <a:rPr lang="en-US" sz="1400" b="1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true cross-browser testing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 as well as 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Chrome        </a:t>
            </a:r>
            <a:r>
              <a:rPr lang="en-US" sz="1400" b="0" i="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DevTools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Protocol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 for Chromium-based automation using 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Puppeteer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accent2"/>
              </a:solidFill>
              <a:effectLst/>
              <a:latin typeface="IBM Plex Sans" panose="020B0503050203000203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u="sng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Feature Rich </a:t>
            </a:r>
            <a:r>
              <a:rPr lang="en-US" sz="1400" b="0" i="0" u="sng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- 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The huge variety of built-in and community plugins allows you to </a:t>
            </a:r>
            <a:r>
              <a:rPr lang="en-US" sz="1400" b="1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easily integrate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 and </a:t>
            </a:r>
            <a:r>
              <a:rPr lang="en-US" sz="1400" b="1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extend</a:t>
            </a:r>
            <a:r>
              <a:rPr lang="en-US" sz="14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 your setup to fulfil your requirements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200000"/>
              </a:lnSpc>
              <a:buClr>
                <a:srgbClr val="E38232"/>
              </a:buClr>
            </a:pPr>
            <a:endParaRPr lang="en-US" sz="1400" b="1" dirty="0">
              <a:solidFill>
                <a:schemeClr val="accent2">
                  <a:lumMod val="75000"/>
                </a:schemeClr>
              </a:solidFill>
              <a:latin typeface="ColfaxAI"/>
            </a:endParaRPr>
          </a:p>
          <a:p>
            <a:pPr marL="285750" indent="-285750">
              <a:lnSpc>
                <a:spcPct val="200000"/>
              </a:lnSpc>
              <a:buClr>
                <a:srgbClr val="E38232"/>
              </a:buClr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>
                  <a:lumMod val="75000"/>
                </a:schemeClr>
              </a:solidFill>
              <a:latin typeface="ColfaxAI"/>
            </a:endParaRPr>
          </a:p>
        </p:txBody>
      </p:sp>
    </p:spTree>
    <p:extLst>
      <p:ext uri="{BB962C8B-B14F-4D97-AF65-F5344CB8AC3E}">
        <p14:creationId xmlns:p14="http://schemas.microsoft.com/office/powerpoint/2010/main" val="291899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DCB4F638-AABA-4A4F-8E39-D5814302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" y="0"/>
            <a:ext cx="121894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9805C-793A-43DC-9CE0-CE7859B06246}"/>
              </a:ext>
            </a:extLst>
          </p:cNvPr>
          <p:cNvSpPr txBox="1"/>
          <p:nvPr/>
        </p:nvSpPr>
        <p:spPr>
          <a:xfrm>
            <a:off x="488791" y="689674"/>
            <a:ext cx="849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</a:rPr>
              <a:t>Jasmine Framework.</a:t>
            </a:r>
            <a:endParaRPr lang="en-US" sz="1400" dirty="0">
              <a:solidFill>
                <a:srgbClr val="4747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0A0A6-6DEC-4BC6-A223-1650AF8DF620}"/>
              </a:ext>
            </a:extLst>
          </p:cNvPr>
          <p:cNvSpPr txBox="1"/>
          <p:nvPr/>
        </p:nvSpPr>
        <p:spPr>
          <a:xfrm>
            <a:off x="488791" y="1691623"/>
            <a:ext cx="99260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accent2"/>
                </a:solidFill>
                <a:effectLst/>
                <a:latin typeface="Calibri (Body)"/>
                <a:ea typeface="Kigelia Light" panose="020B0502040204020203" pitchFamily="34" charset="0"/>
                <a:cs typeface="Aldhabi" panose="020B0604020202020204" pitchFamily="2" charset="-78"/>
              </a:rPr>
              <a:t>The Jasmine framework allows it to intercept each assertion in order to log the state of the application or website, depending on the result.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alibri (Body)"/>
                <a:ea typeface="Kigelia Light" panose="020B0502040204020203" pitchFamily="34" charset="0"/>
                <a:cs typeface="Aldhabi" panose="020B0604020202020204" pitchFamily="2" charset="-78"/>
              </a:rPr>
              <a:t>It </a:t>
            </a:r>
            <a:r>
              <a:rPr lang="en-US" b="0" i="0" dirty="0">
                <a:solidFill>
                  <a:schemeClr val="accent2"/>
                </a:solidFill>
                <a:effectLst/>
                <a:latin typeface="ColfaxAI"/>
              </a:rPr>
              <a:t>provides a better structure for testing JavaScript code.</a:t>
            </a:r>
            <a:endParaRPr lang="en-US" sz="1800" i="0" dirty="0">
              <a:solidFill>
                <a:schemeClr val="accent2"/>
              </a:solidFill>
              <a:effectLst/>
              <a:latin typeface="Calibri (Body)"/>
              <a:ea typeface="Kigelia Light" panose="020B0502040204020203" pitchFamily="34" charset="0"/>
              <a:cs typeface="Aldhabi" panose="020B0604020202020204" pitchFamily="2" charset="-78"/>
            </a:endParaRPr>
          </a:p>
          <a:p>
            <a:pPr algn="l"/>
            <a:endParaRPr lang="en-US" dirty="0">
              <a:solidFill>
                <a:schemeClr val="accent2"/>
              </a:solidFill>
              <a:latin typeface="Calibri (Body)"/>
              <a:ea typeface="Kigelia Light" panose="020B0502040204020203" pitchFamily="34" charset="0"/>
              <a:cs typeface="Aldhabi" panose="020B0604020202020204" pitchFamily="2" charset="-78"/>
            </a:endParaRPr>
          </a:p>
          <a:p>
            <a:pPr algn="l"/>
            <a:r>
              <a:rPr lang="en-US" b="1" u="sng" dirty="0">
                <a:solidFill>
                  <a:srgbClr val="812599"/>
                </a:solidFill>
                <a:latin typeface="Amasis MT Pro Black" panose="02040A04050005020304" pitchFamily="18" charset="0"/>
              </a:rPr>
              <a:t>Jasmine Options</a:t>
            </a:r>
          </a:p>
          <a:p>
            <a:pPr algn="l"/>
            <a:endParaRPr lang="en-US" b="1" u="sng" dirty="0">
              <a:solidFill>
                <a:srgbClr val="812599"/>
              </a:solidFill>
              <a:latin typeface="Amasis MT Pro Black" panose="02040A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5">
                    <a:lumMod val="50000"/>
                  </a:schemeClr>
                </a:solidFill>
                <a:effectLst/>
                <a:latin typeface="ColfaxAI"/>
              </a:rPr>
              <a:t>defaultTimeoutInterval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5">
                    <a:lumMod val="50000"/>
                  </a:schemeClr>
                </a:solidFill>
                <a:effectLst/>
                <a:latin typeface="ColfaxAI"/>
              </a:rPr>
              <a:t>helpers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5">
                    <a:lumMod val="50000"/>
                  </a:schemeClr>
                </a:solidFill>
                <a:effectLst/>
                <a:latin typeface="ColfaxAI"/>
              </a:rPr>
              <a:t>requires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5">
                    <a:lumMod val="50000"/>
                  </a:schemeClr>
                </a:solidFill>
                <a:effectLst/>
                <a:latin typeface="ColfaxAI"/>
              </a:rPr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5">
                    <a:lumMod val="50000"/>
                  </a:schemeClr>
                </a:solidFill>
                <a:effectLst/>
                <a:latin typeface="ColfaxAI"/>
              </a:rPr>
              <a:t>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5">
                    <a:lumMod val="50000"/>
                  </a:schemeClr>
                </a:solidFill>
                <a:effectLst/>
                <a:latin typeface="ColfaxAI"/>
              </a:rPr>
              <a:t>failSpecWithNoExpectations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5">
                    <a:lumMod val="50000"/>
                  </a:schemeClr>
                </a:solidFill>
                <a:effectLst/>
                <a:latin typeface="ColfaxAI"/>
              </a:rPr>
              <a:t>oneFailurePerSpec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5">
                    <a:lumMod val="50000"/>
                  </a:schemeClr>
                </a:solidFill>
                <a:effectLst/>
                <a:latin typeface="ColfaxAI"/>
              </a:rPr>
              <a:t>specFilter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5">
                    <a:lumMod val="50000"/>
                  </a:schemeClr>
                </a:solidFill>
                <a:effectLst/>
                <a:latin typeface="ColfaxAI"/>
              </a:rPr>
              <a:t>grep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5">
                    <a:lumMod val="50000"/>
                  </a:schemeClr>
                </a:solidFill>
                <a:effectLst/>
                <a:latin typeface="ColfaxAI"/>
              </a:rPr>
              <a:t>invertGrep</a:t>
            </a:r>
            <a:endParaRPr lang="en-US" sz="1800" i="0" dirty="0">
              <a:solidFill>
                <a:schemeClr val="accent5">
                  <a:lumMod val="50000"/>
                </a:schemeClr>
              </a:solidFill>
              <a:effectLst/>
              <a:latin typeface="Calibri (Body)"/>
              <a:ea typeface="Kigelia Light" panose="020B0502040204020203" pitchFamily="34" charset="0"/>
              <a:cs typeface="Aldhabi" panose="020B0604020202020204" pitchFamily="2" charset="-78"/>
            </a:endParaRPr>
          </a:p>
          <a:p>
            <a:pPr algn="l"/>
            <a:endParaRPr lang="en-US" sz="2000" b="1" dirty="0">
              <a:solidFill>
                <a:schemeClr val="accent2"/>
              </a:solidFill>
              <a:latin typeface="Calibri (Body)"/>
              <a:ea typeface="Kigelia Light" panose="020B0502040204020203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809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9805C-793A-43DC-9CE0-CE7859B06246}"/>
              </a:ext>
            </a:extLst>
          </p:cNvPr>
          <p:cNvSpPr txBox="1"/>
          <p:nvPr/>
        </p:nvSpPr>
        <p:spPr>
          <a:xfrm>
            <a:off x="488791" y="689674"/>
            <a:ext cx="849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</a:rPr>
              <a:t>Allure Report</a:t>
            </a:r>
            <a:endParaRPr lang="en-US" sz="1400" dirty="0">
              <a:solidFill>
                <a:srgbClr val="4747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0A0A6-6DEC-4BC6-A223-1650AF8DF620}"/>
              </a:ext>
            </a:extLst>
          </p:cNvPr>
          <p:cNvSpPr txBox="1"/>
          <p:nvPr/>
        </p:nvSpPr>
        <p:spPr>
          <a:xfrm>
            <a:off x="488791" y="1691623"/>
            <a:ext cx="992606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2"/>
                </a:solidFill>
                <a:latin typeface="Calibri (Body)"/>
                <a:ea typeface="Kigelia Light" panose="020B0502040204020203" pitchFamily="34" charset="0"/>
                <a:cs typeface="Aldhabi" panose="020B0604020202020204" pitchFamily="2" charset="-78"/>
              </a:rPr>
              <a:t>Allure report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Calibri (Body)"/>
              </a:rPr>
              <a:t> generates detailed, interactive, and easy-to-understand reports on test results.</a:t>
            </a:r>
            <a:r>
              <a:rPr lang="en-US" sz="1800" b="0" i="0" dirty="0">
                <a:effectLst/>
                <a:latin typeface="High Tower Text" panose="02040502050506030303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Calibri (Body)"/>
              <a:ea typeface="Kigelia Light" panose="020B0502040204020203" pitchFamily="34" charset="0"/>
              <a:cs typeface="Aldhabi" panose="020B0604020202020204" pitchFamily="2" charset="-78"/>
            </a:endParaRPr>
          </a:p>
          <a:p>
            <a:pPr algn="l"/>
            <a:endParaRPr lang="en-US" b="1" u="sng" dirty="0">
              <a:solidFill>
                <a:srgbClr val="812599"/>
              </a:solidFill>
              <a:latin typeface="Amasis MT Pro Black" panose="02040A04050005020304" pitchFamily="18" charset="0"/>
            </a:endParaRPr>
          </a:p>
          <a:p>
            <a:pPr algn="l"/>
            <a:r>
              <a:rPr lang="en-US" b="1" u="sng" dirty="0">
                <a:solidFill>
                  <a:srgbClr val="812599"/>
                </a:solidFill>
                <a:latin typeface="Amasis MT Pro Black" panose="02040A04050005020304" pitchFamily="18" charset="0"/>
              </a:rPr>
              <a:t>Features of Allure Report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chemeClr val="accent1"/>
                </a:solidFill>
                <a:effectLst/>
                <a:latin typeface="ColfaxAI"/>
              </a:rPr>
              <a:t>Clean and Concise Reporting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chemeClr val="accent1"/>
                </a:solidFill>
                <a:effectLst/>
                <a:latin typeface="ColfaxAI"/>
              </a:rPr>
              <a:t>Flexible Reporting</a:t>
            </a:r>
            <a:endParaRPr lang="en-US" i="1" dirty="0">
              <a:solidFill>
                <a:schemeClr val="accent1"/>
              </a:solidFill>
              <a:latin typeface="ColfaxA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chemeClr val="accent1"/>
                </a:solidFill>
                <a:effectLst/>
                <a:latin typeface="ColfaxAI"/>
              </a:rPr>
              <a:t>Easy Integration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chemeClr val="accent1"/>
                </a:solidFill>
                <a:effectLst/>
                <a:latin typeface="ColfaxAI"/>
              </a:rPr>
              <a:t>Detailed Reporting</a:t>
            </a:r>
            <a:endParaRPr lang="en-US" i="1" dirty="0">
              <a:solidFill>
                <a:schemeClr val="accent1"/>
              </a:solidFill>
              <a:latin typeface="ColfaxA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chemeClr val="accent1"/>
                </a:solidFill>
                <a:effectLst/>
                <a:latin typeface="ColfaxAI"/>
              </a:rPr>
              <a:t>Cross-Platform Support</a:t>
            </a:r>
          </a:p>
          <a:p>
            <a:pPr algn="l"/>
            <a:endParaRPr lang="en-US" sz="2000" b="1" dirty="0">
              <a:solidFill>
                <a:schemeClr val="accent2"/>
              </a:solidFill>
              <a:latin typeface="Calibri (Body)"/>
              <a:ea typeface="Kigelia Light" panose="020B0502040204020203" pitchFamily="34" charset="0"/>
              <a:cs typeface="Aldhabi" panose="020B0604020202020204" pitchFamily="2" charset="-78"/>
            </a:endParaRPr>
          </a:p>
        </p:txBody>
      </p:sp>
      <p:pic>
        <p:nvPicPr>
          <p:cNvPr id="6" name="Picture 5" descr="Graphical user interface, chart, surface chart&#10;&#10;Description automatically generated">
            <a:extLst>
              <a:ext uri="{FF2B5EF4-FFF2-40B4-BE49-F238E27FC236}">
                <a16:creationId xmlns:a16="http://schemas.microsoft.com/office/drawing/2014/main" id="{A879D4EF-C859-C9EC-9A98-C1EEDE22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55" y="2359992"/>
            <a:ext cx="7734709" cy="4350774"/>
          </a:xfrm>
          <a:prstGeom prst="rect">
            <a:avLst/>
          </a:prstGeom>
        </p:spPr>
      </p:pic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DCB4F638-AABA-4A4F-8E39-D58143028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DCB4F638-AABA-4A4F-8E39-D5814302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9805C-793A-43DC-9CE0-CE7859B06246}"/>
              </a:ext>
            </a:extLst>
          </p:cNvPr>
          <p:cNvSpPr txBox="1"/>
          <p:nvPr/>
        </p:nvSpPr>
        <p:spPr>
          <a:xfrm>
            <a:off x="488791" y="689674"/>
            <a:ext cx="849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</a:rPr>
              <a:t>Applications supported.</a:t>
            </a:r>
            <a:endParaRPr lang="en-US" sz="1400" dirty="0">
              <a:solidFill>
                <a:srgbClr val="4747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0A0A6-6DEC-4BC6-A223-1650AF8DF620}"/>
              </a:ext>
            </a:extLst>
          </p:cNvPr>
          <p:cNvSpPr txBox="1"/>
          <p:nvPr/>
        </p:nvSpPr>
        <p:spPr>
          <a:xfrm>
            <a:off x="488791" y="1691623"/>
            <a:ext cx="9926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  <a:t>🌐   </a:t>
            </a:r>
            <a:r>
              <a:rPr lang="en-US" b="1" i="0" dirty="0">
                <a:solidFill>
                  <a:schemeClr val="accent1"/>
                </a:solidFill>
                <a:effectLst/>
                <a:latin typeface="Calibri (Body)"/>
              </a:rPr>
              <a:t>modern web applications</a:t>
            </a:r>
            <a: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  <a:t> 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Calibri (Body)"/>
              </a:rPr>
              <a:t>written in React, Vue, Angular, Svelte or other frontend frameworks</a:t>
            </a:r>
            <a:br>
              <a:rPr lang="en-US" sz="1600" b="0" i="0" dirty="0">
                <a:solidFill>
                  <a:schemeClr val="accent1"/>
                </a:solidFill>
                <a:effectLst/>
                <a:latin typeface="Calibri (Body)"/>
              </a:rPr>
            </a:br>
            <a:b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</a:br>
            <a: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  <a:t>📱   </a:t>
            </a:r>
            <a:r>
              <a:rPr lang="en-US" b="1" i="0" dirty="0">
                <a:solidFill>
                  <a:schemeClr val="accent1"/>
                </a:solidFill>
                <a:effectLst/>
                <a:latin typeface="Calibri (Body)"/>
              </a:rPr>
              <a:t>hybrid</a:t>
            </a:r>
            <a: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  <a:t> or </a:t>
            </a:r>
            <a:r>
              <a:rPr lang="en-US" b="1" i="0" dirty="0">
                <a:solidFill>
                  <a:schemeClr val="accent1"/>
                </a:solidFill>
                <a:effectLst/>
                <a:latin typeface="Calibri (Body)"/>
              </a:rPr>
              <a:t>native mobile applications</a:t>
            </a:r>
            <a: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  <a:t> 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Calibri (Body)"/>
              </a:rPr>
              <a:t>running in an emulator/simulator or on a real device</a:t>
            </a:r>
            <a:br>
              <a:rPr lang="en-US" sz="1600" b="0" i="0" dirty="0">
                <a:solidFill>
                  <a:schemeClr val="accent1"/>
                </a:solidFill>
                <a:effectLst/>
                <a:latin typeface="Calibri (Body)"/>
              </a:rPr>
            </a:br>
            <a:b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</a:br>
            <a: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  <a:t>💻   </a:t>
            </a:r>
            <a:r>
              <a:rPr lang="en-US" b="1" i="0" dirty="0">
                <a:solidFill>
                  <a:schemeClr val="accent1"/>
                </a:solidFill>
                <a:effectLst/>
                <a:latin typeface="Calibri (Body)"/>
              </a:rPr>
              <a:t>native desktop applications</a:t>
            </a:r>
            <a: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  <a:t> 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Calibri (Body)"/>
              </a:rPr>
              <a:t>(e.g. written with Electron.js)</a:t>
            </a:r>
            <a:br>
              <a:rPr lang="en-US" sz="1600" b="0" i="0" dirty="0">
                <a:solidFill>
                  <a:schemeClr val="accent1"/>
                </a:solidFill>
                <a:effectLst/>
                <a:latin typeface="Calibri (Body)"/>
              </a:rPr>
            </a:br>
            <a:b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</a:br>
            <a: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  <a:t>📦   </a:t>
            </a:r>
            <a:r>
              <a:rPr lang="en-US" b="1" i="0" dirty="0">
                <a:solidFill>
                  <a:schemeClr val="accent1"/>
                </a:solidFill>
                <a:effectLst/>
                <a:latin typeface="Calibri (Body)"/>
              </a:rPr>
              <a:t>unit or component testing</a:t>
            </a:r>
            <a:r>
              <a:rPr lang="en-US" b="0" i="0" dirty="0">
                <a:solidFill>
                  <a:schemeClr val="accent1"/>
                </a:solidFill>
                <a:effectLst/>
                <a:latin typeface="Calibri (Body)"/>
              </a:rPr>
              <a:t> 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Calibri (Body)"/>
              </a:rPr>
              <a:t>of web components in the browser</a:t>
            </a:r>
            <a:br>
              <a:rPr lang="en-US" sz="1600" b="0" i="0" dirty="0">
                <a:solidFill>
                  <a:schemeClr val="accent1"/>
                </a:solidFill>
                <a:effectLst/>
                <a:latin typeface="Calibri (Body)"/>
              </a:rPr>
            </a:br>
            <a:endParaRPr lang="en-US" b="1" dirty="0">
              <a:solidFill>
                <a:schemeClr val="accent2"/>
              </a:solidFill>
              <a:latin typeface="Calibri (Body)"/>
              <a:ea typeface="Kigelia Light" panose="020B0502040204020203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190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DCB4F638-AABA-4A4F-8E39-D5814302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" y="0"/>
            <a:ext cx="121894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20A0A6-6DEC-4BC6-A223-1650AF8DF620}"/>
              </a:ext>
            </a:extLst>
          </p:cNvPr>
          <p:cNvSpPr txBox="1"/>
          <p:nvPr/>
        </p:nvSpPr>
        <p:spPr>
          <a:xfrm>
            <a:off x="488791" y="1691623"/>
            <a:ext cx="992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>
              <a:solidFill>
                <a:schemeClr val="accent2"/>
              </a:solidFill>
              <a:latin typeface="Calibri (Body)"/>
              <a:ea typeface="Kigelia Light" panose="020B0502040204020203" pitchFamily="34" charset="0"/>
              <a:cs typeface="Aldhabi" panose="020B0604020202020204" pitchFamily="2" charset="-78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1694801-502D-8ED1-3D5B-DE64CD55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17313"/>
              </p:ext>
            </p:extLst>
          </p:nvPr>
        </p:nvGraphicFramePr>
        <p:xfrm>
          <a:off x="116236" y="2060955"/>
          <a:ext cx="10538849" cy="441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719">
                  <a:extLst>
                    <a:ext uri="{9D8B030D-6E8A-4147-A177-3AD203B41FA5}">
                      <a16:colId xmlns:a16="http://schemas.microsoft.com/office/drawing/2014/main" val="1350182428"/>
                    </a:ext>
                  </a:extLst>
                </a:gridCol>
                <a:gridCol w="5680130">
                  <a:extLst>
                    <a:ext uri="{9D8B030D-6E8A-4147-A177-3AD203B41FA5}">
                      <a16:colId xmlns:a16="http://schemas.microsoft.com/office/drawing/2014/main" val="489306948"/>
                    </a:ext>
                  </a:extLst>
                </a:gridCol>
              </a:tblGrid>
              <a:tr h="5589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WebdriverIO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28615"/>
                  </a:ext>
                </a:extLst>
              </a:tr>
              <a:tr h="355686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WDIO supports multiple-origin website navigation.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WDIO supports multiple tabs and windows.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WDIO comes with X-Path, CSS selector etc.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WDIO supports all major browsers.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WDIO supports mobile testing using Appium.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Cypress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does not support multiple-origin website navigations.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Cypress does not support multiple tabs and windows.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Cypress does not come with x-path locator support.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Cypress supports only the chromium family and Firefox.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Cypress does not have support for mobile testing.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96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F3AFA4-4C13-1943-B1C7-EE864E607AC0}"/>
              </a:ext>
            </a:extLst>
          </p:cNvPr>
          <p:cNvSpPr txBox="1"/>
          <p:nvPr/>
        </p:nvSpPr>
        <p:spPr>
          <a:xfrm>
            <a:off x="488791" y="712922"/>
            <a:ext cx="6702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rgbClr val="E38232"/>
                    </a:gs>
                    <a:gs pos="92000">
                      <a:srgbClr val="5A009D"/>
                    </a:gs>
                  </a:gsLst>
                  <a:lin ang="0" scaled="1"/>
                  <a:tileRect/>
                </a:gradFill>
                <a:latin typeface="Arial Rounded MT Bold" panose="020F0704030504030204" pitchFamily="34" charset="0"/>
              </a:rPr>
              <a:t>WebdriverIO v/s Cypress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781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sting Mav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50" b="1" i="0" dirty="0">
            <a:solidFill>
              <a:srgbClr val="474747"/>
            </a:solidFill>
            <a:effectLst/>
            <a:latin typeface="Work Sans Ligh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469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Amasis MT Pro Black</vt:lpstr>
      <vt:lpstr>Arial</vt:lpstr>
      <vt:lpstr>Arial Rounded MT Bold</vt:lpstr>
      <vt:lpstr>Calibri</vt:lpstr>
      <vt:lpstr>Calibri (Body)</vt:lpstr>
      <vt:lpstr>Calibri Light</vt:lpstr>
      <vt:lpstr>ColfaxAI</vt:lpstr>
      <vt:lpstr>High Tower Text</vt:lpstr>
      <vt:lpstr>IBM Plex Sans</vt:lpstr>
      <vt:lpstr>Wingdings</vt:lpstr>
      <vt:lpstr>Work Sans Bold</vt:lpstr>
      <vt:lpstr>Work Sans Light</vt:lpstr>
      <vt:lpstr>Work Sans Medium</vt:lpstr>
      <vt:lpstr>Work Sans Medium italic</vt:lpstr>
      <vt:lpstr>Office Theme</vt:lpstr>
      <vt:lpstr>Testing Mavens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Bard</dc:creator>
  <cp:lastModifiedBy>user</cp:lastModifiedBy>
  <cp:revision>126</cp:revision>
  <dcterms:created xsi:type="dcterms:W3CDTF">2021-10-07T15:39:32Z</dcterms:created>
  <dcterms:modified xsi:type="dcterms:W3CDTF">2022-12-21T12:13:25Z</dcterms:modified>
</cp:coreProperties>
</file>