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8.xml" ContentType="application/vnd.openxmlformats-officedocument.theme+xml"/>
  <Override PartName="/ppt/slideLayouts/slideLayout56.xml" ContentType="application/vnd.openxmlformats-officedocument.presentationml.slideLayout+xml"/>
  <Override PartName="/ppt/theme/theme9.xml" ContentType="application/vnd.openxmlformats-officedocument.theme+xml"/>
  <Override PartName="/ppt/slideLayouts/slideLayout57.xml" ContentType="application/vnd.openxmlformats-officedocument.presentationml.slideLayout+xml"/>
  <Override PartName="/ppt/theme/theme10.xml" ContentType="application/vnd.openxmlformats-officedocument.theme+xml"/>
  <Override PartName="/ppt/slideLayouts/slideLayout58.xml" ContentType="application/vnd.openxmlformats-officedocument.presentationml.slideLayout+xml"/>
  <Override PartName="/ppt/theme/theme11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3.xml" ContentType="application/vnd.openxmlformats-officedocument.theme+xml"/>
  <Override PartName="/ppt/slideLayouts/slideLayout75.xml" ContentType="application/vnd.openxmlformats-officedocument.presentationml.slideLayout+xml"/>
  <Override PartName="/ppt/theme/theme14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4"/>
    <p:sldMasterId id="2147483914" r:id="rId5"/>
    <p:sldMasterId id="2147483915" r:id="rId6"/>
    <p:sldMasterId id="2147483916" r:id="rId7"/>
    <p:sldMasterId id="2147483917" r:id="rId8"/>
    <p:sldMasterId id="2147483918" r:id="rId9"/>
    <p:sldMasterId id="2147483919" r:id="rId10"/>
    <p:sldMasterId id="2147483920" r:id="rId11"/>
    <p:sldMasterId id="2147483921" r:id="rId12"/>
    <p:sldMasterId id="2147483922" r:id="rId13"/>
    <p:sldMasterId id="2147483923" r:id="rId14"/>
    <p:sldMasterId id="2147483924" r:id="rId15"/>
    <p:sldMasterId id="2147483925" r:id="rId16"/>
    <p:sldMasterId id="2147483926" r:id="rId17"/>
    <p:sldMasterId id="2147483927" r:id="rId18"/>
  </p:sldMasterIdLst>
  <p:notesMasterIdLst>
    <p:notesMasterId r:id="rId33"/>
  </p:notesMasterIdLst>
  <p:sldIdLst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</p:sldIdLst>
  <p:sldSz cx="16256000" cy="9144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>
          <p15:clr>
            <a:srgbClr val="A4A3A4"/>
          </p15:clr>
        </p15:guide>
        <p15:guide id="2" pos="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04" y="72"/>
      </p:cViewPr>
      <p:guideLst>
        <p:guide orient="horz" pos="1056"/>
        <p:guide pos="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8.xml"/><Relationship Id="rId21" Type="http://schemas.openxmlformats.org/officeDocument/2006/relationships/slide" Target="slides/slide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7A379-7980-4CAF-AF2E-76F6B6941A15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6313"/>
            <a:ext cx="5443537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D9EAD-D0E8-4A2F-B9CD-F9649145F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71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53CA0-28A1-1E4E-9EF7-EC20CB6FB85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72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pc="40" dirty="0">
                <a:solidFill>
                  <a:srgbClr val="FFFFFF"/>
                </a:solidFill>
                <a:latin typeface="Anek Devanagari" pitchFamily="2" charset="0"/>
              </a:rPr>
              <a:t>Execution underpinned by engineering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6591AB-3F63-4C1F-AC34-7B6F854495F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05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IITTech" TargetMode="External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www.facebook.com/niit.tech/" TargetMode="External"/><Relationship Id="rId4" Type="http://schemas.openxmlformats.org/officeDocument/2006/relationships/hyperlink" Target="https://www.youtube.com/user/niittechnologiesltd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26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26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26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Coforge_Tech" TargetMode="External"/><Relationship Id="rId13" Type="http://schemas.openxmlformats.org/officeDocument/2006/relationships/image" Target="../media/image16.svg"/><Relationship Id="rId3" Type="http://schemas.openxmlformats.org/officeDocument/2006/relationships/image" Target="../media/image18.svg"/><Relationship Id="rId7" Type="http://schemas.openxmlformats.org/officeDocument/2006/relationships/image" Target="../media/image34.png"/><Relationship Id="rId12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linkedin.com/company/coforge-tech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hyperlink" Target="https://www.youtube.com/channel/UC-9Vk052THg8iIOJQQNUkqQ" TargetMode="External"/><Relationship Id="rId4" Type="http://schemas.openxmlformats.org/officeDocument/2006/relationships/hyperlink" Target="https://www.facebook.com/coforge.company" TargetMode="External"/><Relationship Id="rId9" Type="http://schemas.openxmlformats.org/officeDocument/2006/relationships/image" Target="../media/image35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coforge-tech/" TargetMode="External"/><Relationship Id="rId13" Type="http://schemas.openxmlformats.org/officeDocument/2006/relationships/image" Target="../media/image36.png"/><Relationship Id="rId3" Type="http://schemas.openxmlformats.org/officeDocument/2006/relationships/image" Target="../media/image18.svg"/><Relationship Id="rId7" Type="http://schemas.openxmlformats.org/officeDocument/2006/relationships/image" Target="../media/image33.png"/><Relationship Id="rId12" Type="http://schemas.openxmlformats.org/officeDocument/2006/relationships/hyperlink" Target="https://www.youtube.com/channel/UC-9Vk052THg8iIOJQQNUkqQ" TargetMode="External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facebook.com/coforge.company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16.svg"/><Relationship Id="rId10" Type="http://schemas.openxmlformats.org/officeDocument/2006/relationships/hyperlink" Target="https://twitter.com/Coforge_Tech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34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26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26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26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26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26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26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26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26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26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26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26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26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coforge-tech/" TargetMode="External"/><Relationship Id="rId13" Type="http://schemas.openxmlformats.org/officeDocument/2006/relationships/image" Target="../media/image36.png"/><Relationship Id="rId3" Type="http://schemas.openxmlformats.org/officeDocument/2006/relationships/image" Target="../media/image18.svg"/><Relationship Id="rId7" Type="http://schemas.openxmlformats.org/officeDocument/2006/relationships/image" Target="../media/image33.png"/><Relationship Id="rId12" Type="http://schemas.openxmlformats.org/officeDocument/2006/relationships/hyperlink" Target="https://www.youtube.com/channel/UC-9Vk052THg8iIOJQQNUkqQ" TargetMode="External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9.xml"/><Relationship Id="rId6" Type="http://schemas.openxmlformats.org/officeDocument/2006/relationships/hyperlink" Target="https://www.facebook.com/coforge.company" TargetMode="External"/><Relationship Id="rId11" Type="http://schemas.openxmlformats.org/officeDocument/2006/relationships/image" Target="../media/image35.png"/><Relationship Id="rId5" Type="http://schemas.openxmlformats.org/officeDocument/2006/relationships/image" Target="../media/image16.svg"/><Relationship Id="rId10" Type="http://schemas.openxmlformats.org/officeDocument/2006/relationships/hyperlink" Target="https://twitter.com/Coforge_Tech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34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1.jp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6.sv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16.sv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16.sv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1.jpg"/><Relationship Id="rId1" Type="http://schemas.openxmlformats.org/officeDocument/2006/relationships/slideMaster" Target="../slideMasters/slideMaster14.xml"/><Relationship Id="rId4" Type="http://schemas.openxmlformats.org/officeDocument/2006/relationships/image" Target="../media/image16.svg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5.png"/><Relationship Id="rId7" Type="http://schemas.openxmlformats.org/officeDocument/2006/relationships/hyperlink" Target="https://www.linkedin.com/company/coforge-tech/" TargetMode="External"/><Relationship Id="rId12" Type="http://schemas.openxmlformats.org/officeDocument/2006/relationships/image" Target="../media/image36.png"/><Relationship Id="rId2" Type="http://schemas.openxmlformats.org/officeDocument/2006/relationships/image" Target="../media/image41.jpg"/><Relationship Id="rId1" Type="http://schemas.openxmlformats.org/officeDocument/2006/relationships/slideMaster" Target="../slideMasters/slideMaster15.xml"/><Relationship Id="rId6" Type="http://schemas.openxmlformats.org/officeDocument/2006/relationships/image" Target="../media/image33.png"/><Relationship Id="rId11" Type="http://schemas.openxmlformats.org/officeDocument/2006/relationships/hyperlink" Target="https://www.youtube.com/channel/UC-9Vk052THg8iIOJQQNUkqQ" TargetMode="External"/><Relationship Id="rId5" Type="http://schemas.openxmlformats.org/officeDocument/2006/relationships/hyperlink" Target="https://www.facebook.com/coforge.company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16.svg"/><Relationship Id="rId9" Type="http://schemas.openxmlformats.org/officeDocument/2006/relationships/hyperlink" Target="https://twitter.com/Coforge_Tech" TargetMode="External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Coforge_Tech" TargetMode="External"/><Relationship Id="rId3" Type="http://schemas.openxmlformats.org/officeDocument/2006/relationships/image" Target="../media/image16.svg"/><Relationship Id="rId7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Relationship Id="rId6" Type="http://schemas.openxmlformats.org/officeDocument/2006/relationships/hyperlink" Target="https://www.linkedin.com/company/coforge-tech/" TargetMode="Externa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hyperlink" Target="https://www.youtube.com/channel/UC-9Vk052THg8iIOJQQNUkqQ" TargetMode="External"/><Relationship Id="rId4" Type="http://schemas.openxmlformats.org/officeDocument/2006/relationships/hyperlink" Target="https://www.facebook.com/coforge.company" TargetMode="External"/><Relationship Id="rId9" Type="http://schemas.openxmlformats.org/officeDocument/2006/relationships/image" Target="../media/image4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2E1B83-9051-40B8-AEA2-A3277802BD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15113000" y="8001000"/>
            <a:ext cx="1143000" cy="1143000"/>
          </a:xfrm>
          <a:prstGeom prst="rect">
            <a:avLst/>
          </a:prstGeom>
        </p:spPr>
      </p:pic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D40AE506-A01F-7341-ADB2-912A9B542650}"/>
              </a:ext>
            </a:extLst>
          </p:cNvPr>
          <p:cNvSpPr/>
          <p:nvPr/>
        </p:nvSpPr>
        <p:spPr>
          <a:xfrm>
            <a:off x="0" y="0"/>
            <a:ext cx="6146800" cy="9144000"/>
          </a:xfrm>
          <a:prstGeom prst="round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older 5">
            <a:extLst>
              <a:ext uri="{FF2B5EF4-FFF2-40B4-BE49-F238E27FC236}">
                <a16:creationId xmlns:a16="http://schemas.microsoft.com/office/drawing/2014/main" id="{AD40C997-F355-1F46-893F-3E3DF4345B26}"/>
              </a:ext>
            </a:extLst>
          </p:cNvPr>
          <p:cNvSpPr txBox="1">
            <a:spLocks/>
          </p:cNvSpPr>
          <p:nvPr/>
        </p:nvSpPr>
        <p:spPr>
          <a:xfrm>
            <a:off x="15383462" y="8473281"/>
            <a:ext cx="872538" cy="57943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rgbClr val="001B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6F15528-21DE-4FAA-801E-634DDDAF4B2B}" type="slidenum">
              <a:rPr lang="en-GB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GB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6CCEE6C-0BB4-284C-AA71-6D1443FE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609600"/>
            <a:ext cx="4754937" cy="731837"/>
          </a:xfrm>
        </p:spPr>
        <p:txBody>
          <a:bodyPr/>
          <a:lstStyle>
            <a:lvl1pPr algn="ctr">
              <a:defRPr>
                <a:solidFill>
                  <a:srgbClr val="0056A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8C44781-9549-5D4B-B26B-C9B287E82753}"/>
              </a:ext>
            </a:extLst>
          </p:cNvPr>
          <p:cNvSpPr txBox="1"/>
          <p:nvPr/>
        </p:nvSpPr>
        <p:spPr>
          <a:xfrm>
            <a:off x="720000" y="8565510"/>
            <a:ext cx="40576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2021 Coforge</a:t>
            </a:r>
            <a:endParaRPr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0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9D8BF1-DBF4-D04A-89F5-DC2136714DB9}"/>
              </a:ext>
            </a:extLst>
          </p:cNvPr>
          <p:cNvGrpSpPr/>
          <p:nvPr/>
        </p:nvGrpSpPr>
        <p:grpSpPr>
          <a:xfrm>
            <a:off x="4742412" y="1"/>
            <a:ext cx="11517291" cy="6477000"/>
            <a:chOff x="0" y="0"/>
            <a:chExt cx="16259703" cy="91439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A2F185E-6C7B-C543-8775-FDAC135D9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5999" cy="914399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21BBA2-E195-4022-A0AE-7A8197BFFF39}"/>
                </a:ext>
              </a:extLst>
            </p:cNvPr>
            <p:cNvGrpSpPr/>
            <p:nvPr/>
          </p:nvGrpSpPr>
          <p:grpSpPr>
            <a:xfrm>
              <a:off x="10109200" y="1371600"/>
              <a:ext cx="6150503" cy="5086579"/>
              <a:chOff x="10032998" y="1581147"/>
              <a:chExt cx="6225676" cy="5010153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8C8FCA98-547E-4865-99DD-13180BA09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09200" y="1661003"/>
                <a:ext cx="6149474" cy="4930297"/>
              </a:xfrm>
              <a:prstGeom prst="rect">
                <a:avLst/>
              </a:prstGeom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759A308-13FE-430B-A116-8EC255D9BC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32998" y="1581147"/>
                <a:ext cx="218748" cy="21275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5A4E4E1-1F94-A946-8CAE-DE1E6419772D}"/>
              </a:ext>
            </a:extLst>
          </p:cNvPr>
          <p:cNvSpPr/>
          <p:nvPr/>
        </p:nvSpPr>
        <p:spPr>
          <a:xfrm>
            <a:off x="0" y="0"/>
            <a:ext cx="2456329" cy="207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F602B8C-E381-B94E-82DF-7A5DAB4C4B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1828800"/>
            <a:ext cx="9008200" cy="1143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dolors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4A87AB-42E2-6245-AC40-B83FA7F2033E}"/>
              </a:ext>
            </a:extLst>
          </p:cNvPr>
          <p:cNvSpPr/>
          <p:nvPr/>
        </p:nvSpPr>
        <p:spPr>
          <a:xfrm>
            <a:off x="15367000" y="8382000"/>
            <a:ext cx="609600" cy="609600"/>
          </a:xfrm>
          <a:prstGeom prst="ellipse">
            <a:avLst/>
          </a:prstGeom>
          <a:noFill/>
          <a:ln w="19050"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id="{FDA283F4-F85A-7743-ADEF-B5672B932856}"/>
              </a:ext>
            </a:extLst>
          </p:cNvPr>
          <p:cNvSpPr txBox="1">
            <a:spLocks/>
          </p:cNvSpPr>
          <p:nvPr/>
        </p:nvSpPr>
        <p:spPr>
          <a:xfrm>
            <a:off x="15251355" y="8458200"/>
            <a:ext cx="872538" cy="4572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rgbClr val="001B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6F15528-21DE-4FAA-801E-634DDDAF4B2B}" type="slidenum">
              <a:rPr lang="en-GB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GB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A11A90-BA24-43AB-B798-2C6C03D0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66932"/>
            <a:ext cx="13024323" cy="731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2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A4E4E1-1F94-A946-8CAE-DE1E6419772D}"/>
              </a:ext>
            </a:extLst>
          </p:cNvPr>
          <p:cNvSpPr/>
          <p:nvPr/>
        </p:nvSpPr>
        <p:spPr>
          <a:xfrm>
            <a:off x="0" y="0"/>
            <a:ext cx="2456329" cy="207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F602B8C-E381-B94E-82DF-7A5DAB4C4B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1828800"/>
            <a:ext cx="9008200" cy="1143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dolors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C20271-8E0E-D249-BF9F-AA82ABE4176D}"/>
              </a:ext>
            </a:extLst>
          </p:cNvPr>
          <p:cNvSpPr/>
          <p:nvPr/>
        </p:nvSpPr>
        <p:spPr>
          <a:xfrm>
            <a:off x="15367000" y="8382000"/>
            <a:ext cx="609600" cy="609600"/>
          </a:xfrm>
          <a:prstGeom prst="ellipse">
            <a:avLst/>
          </a:prstGeom>
          <a:noFill/>
          <a:ln w="19050"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id="{65415436-2778-3D4A-BD2D-A3ED52761015}"/>
              </a:ext>
            </a:extLst>
          </p:cNvPr>
          <p:cNvSpPr txBox="1">
            <a:spLocks/>
          </p:cNvSpPr>
          <p:nvPr/>
        </p:nvSpPr>
        <p:spPr>
          <a:xfrm>
            <a:off x="15251355" y="8458200"/>
            <a:ext cx="872538" cy="4572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rgbClr val="001B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6F15528-21DE-4FAA-801E-634DDDAF4B2B}" type="slidenum">
              <a:rPr lang="en-GB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GB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DA55DA-0532-0643-BF61-95062D8DB12F}"/>
              </a:ext>
            </a:extLst>
          </p:cNvPr>
          <p:cNvGrpSpPr/>
          <p:nvPr/>
        </p:nvGrpSpPr>
        <p:grpSpPr>
          <a:xfrm>
            <a:off x="9863809" y="1"/>
            <a:ext cx="6395894" cy="6476999"/>
            <a:chOff x="9575800" y="1"/>
            <a:chExt cx="6683903" cy="67686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A97CCE-3E56-8A48-A193-9A04E19538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575800" y="1"/>
              <a:ext cx="6680198" cy="6768661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245505-E755-4747-95D0-A7262A54BBB2}"/>
                </a:ext>
              </a:extLst>
            </p:cNvPr>
            <p:cNvGrpSpPr/>
            <p:nvPr/>
          </p:nvGrpSpPr>
          <p:grpSpPr>
            <a:xfrm>
              <a:off x="10109200" y="1371600"/>
              <a:ext cx="6150503" cy="5086579"/>
              <a:chOff x="10032998" y="1581147"/>
              <a:chExt cx="6225676" cy="5010153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1BEAE285-C8F3-42CD-BA19-86CA1288A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09200" y="1661003"/>
                <a:ext cx="6149474" cy="4930297"/>
              </a:xfrm>
              <a:prstGeom prst="rect">
                <a:avLst/>
              </a:prstGeom>
            </p:spPr>
          </p:pic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51B7A88-A583-4128-9AD7-B87EB34D3E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32998" y="1581147"/>
                <a:ext cx="218748" cy="21275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6A08A61-616B-4978-98F0-90D61591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66932"/>
            <a:ext cx="13024323" cy="731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0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A4E631E-1EDB-524A-B6ED-0FAF4824D902}"/>
              </a:ext>
            </a:extLst>
          </p:cNvPr>
          <p:cNvSpPr/>
          <p:nvPr/>
        </p:nvSpPr>
        <p:spPr>
          <a:xfrm>
            <a:off x="0" y="0"/>
            <a:ext cx="2456329" cy="207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AC9418-60D2-6E4D-B250-DA39F17941C5}"/>
              </a:ext>
            </a:extLst>
          </p:cNvPr>
          <p:cNvSpPr/>
          <p:nvPr/>
        </p:nvSpPr>
        <p:spPr>
          <a:xfrm>
            <a:off x="15367000" y="8382000"/>
            <a:ext cx="609600" cy="609600"/>
          </a:xfrm>
          <a:prstGeom prst="ellipse">
            <a:avLst/>
          </a:prstGeom>
          <a:noFill/>
          <a:ln w="19050"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older 5">
            <a:extLst>
              <a:ext uri="{FF2B5EF4-FFF2-40B4-BE49-F238E27FC236}">
                <a16:creationId xmlns:a16="http://schemas.microsoft.com/office/drawing/2014/main" id="{BF0C27AE-3C77-3946-A3FB-FAF0158F5AC5}"/>
              </a:ext>
            </a:extLst>
          </p:cNvPr>
          <p:cNvSpPr txBox="1">
            <a:spLocks/>
          </p:cNvSpPr>
          <p:nvPr/>
        </p:nvSpPr>
        <p:spPr>
          <a:xfrm>
            <a:off x="15251355" y="8458200"/>
            <a:ext cx="872538" cy="4572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rgbClr val="001B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6F15528-21DE-4FAA-801E-634DDDAF4B2B}" type="slidenum">
              <a:rPr lang="en-GB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GB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972F2C-4587-8749-AE18-62AF8CE5E80F}"/>
              </a:ext>
            </a:extLst>
          </p:cNvPr>
          <p:cNvGrpSpPr/>
          <p:nvPr/>
        </p:nvGrpSpPr>
        <p:grpSpPr>
          <a:xfrm>
            <a:off x="5461000" y="1"/>
            <a:ext cx="10798703" cy="6072886"/>
            <a:chOff x="0" y="0"/>
            <a:chExt cx="16259703" cy="91439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C3490AD-049D-A244-B0E8-962BF14DA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255998" cy="9143999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56CCFDB-874E-F54A-A1BB-7984383E6FC2}"/>
                </a:ext>
              </a:extLst>
            </p:cNvPr>
            <p:cNvGrpSpPr/>
            <p:nvPr/>
          </p:nvGrpSpPr>
          <p:grpSpPr>
            <a:xfrm>
              <a:off x="10109200" y="1371600"/>
              <a:ext cx="6150503" cy="5086579"/>
              <a:chOff x="10032998" y="1581147"/>
              <a:chExt cx="6225676" cy="5010153"/>
            </a:xfrm>
          </p:grpSpPr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9B0CB6AE-DB9B-E645-9299-4DF9BC6D55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09200" y="1661003"/>
                <a:ext cx="6149474" cy="4930297"/>
              </a:xfrm>
              <a:prstGeom prst="rect">
                <a:avLst/>
              </a:prstGeom>
            </p:spPr>
          </p:pic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6EE0C21-20EA-904E-8B79-325B55FC9C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32998" y="1581147"/>
                <a:ext cx="218748" cy="212755"/>
              </a:xfrm>
              <a:prstGeom prst="ellipse">
                <a:avLst/>
              </a:prstGeom>
              <a:solidFill>
                <a:srgbClr val="0056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C0E9570F-C6BA-4AD0-8712-78B32CD6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66932"/>
            <a:ext cx="13024323" cy="731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71EB4A9-77AF-DF4A-91E3-0ED3274588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1828800"/>
            <a:ext cx="9008200" cy="1143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dolors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4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A4E631E-1EDB-524A-B6ED-0FAF4824D902}"/>
              </a:ext>
            </a:extLst>
          </p:cNvPr>
          <p:cNvSpPr/>
          <p:nvPr/>
        </p:nvSpPr>
        <p:spPr>
          <a:xfrm>
            <a:off x="0" y="0"/>
            <a:ext cx="2456329" cy="207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AC9418-60D2-6E4D-B250-DA39F17941C5}"/>
              </a:ext>
            </a:extLst>
          </p:cNvPr>
          <p:cNvSpPr/>
          <p:nvPr/>
        </p:nvSpPr>
        <p:spPr>
          <a:xfrm>
            <a:off x="15367000" y="8382000"/>
            <a:ext cx="609600" cy="609600"/>
          </a:xfrm>
          <a:prstGeom prst="ellipse">
            <a:avLst/>
          </a:prstGeom>
          <a:noFill/>
          <a:ln w="19050"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older 5">
            <a:extLst>
              <a:ext uri="{FF2B5EF4-FFF2-40B4-BE49-F238E27FC236}">
                <a16:creationId xmlns:a16="http://schemas.microsoft.com/office/drawing/2014/main" id="{BF0C27AE-3C77-3946-A3FB-FAF0158F5AC5}"/>
              </a:ext>
            </a:extLst>
          </p:cNvPr>
          <p:cNvSpPr txBox="1">
            <a:spLocks/>
          </p:cNvSpPr>
          <p:nvPr/>
        </p:nvSpPr>
        <p:spPr>
          <a:xfrm>
            <a:off x="15251355" y="8458200"/>
            <a:ext cx="872538" cy="4572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rgbClr val="001B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6F15528-21DE-4FAA-801E-634DDDAF4B2B}" type="slidenum">
              <a:rPr lang="en-GB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GB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6D91F5-E9C1-9D40-A4AF-2EC6D7ABFADB}"/>
              </a:ext>
            </a:extLst>
          </p:cNvPr>
          <p:cNvGrpSpPr/>
          <p:nvPr/>
        </p:nvGrpSpPr>
        <p:grpSpPr>
          <a:xfrm>
            <a:off x="5689599" y="0"/>
            <a:ext cx="10570103" cy="5944327"/>
            <a:chOff x="1" y="0"/>
            <a:chExt cx="16259702" cy="91439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C3490AD-049D-A244-B0E8-962BF14DA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" y="0"/>
              <a:ext cx="16255996" cy="9143997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56CCFDB-874E-F54A-A1BB-7984383E6FC2}"/>
                </a:ext>
              </a:extLst>
            </p:cNvPr>
            <p:cNvGrpSpPr/>
            <p:nvPr/>
          </p:nvGrpSpPr>
          <p:grpSpPr>
            <a:xfrm>
              <a:off x="10109200" y="1371600"/>
              <a:ext cx="6150503" cy="5086579"/>
              <a:chOff x="10032998" y="1581147"/>
              <a:chExt cx="6225676" cy="5010153"/>
            </a:xfrm>
          </p:grpSpPr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9B0CB6AE-DB9B-E645-9299-4DF9BC6D55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09200" y="1661003"/>
                <a:ext cx="6149474" cy="4930297"/>
              </a:xfrm>
              <a:prstGeom prst="rect">
                <a:avLst/>
              </a:prstGeom>
            </p:spPr>
          </p:pic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6EE0C21-20EA-904E-8B79-325B55FC9C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32998" y="1581147"/>
                <a:ext cx="218748" cy="212755"/>
              </a:xfrm>
              <a:prstGeom prst="ellipse">
                <a:avLst/>
              </a:prstGeom>
              <a:solidFill>
                <a:srgbClr val="0056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71EB4A9-77AF-DF4A-91E3-0ED3274588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1828800"/>
            <a:ext cx="9008200" cy="1143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dolors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211D8BF-D180-4C4E-97E6-DC358CB7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66932"/>
            <a:ext cx="13024323" cy="731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61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A4E631E-1EDB-524A-B6ED-0FAF4824D902}"/>
              </a:ext>
            </a:extLst>
          </p:cNvPr>
          <p:cNvSpPr/>
          <p:nvPr/>
        </p:nvSpPr>
        <p:spPr>
          <a:xfrm>
            <a:off x="0" y="0"/>
            <a:ext cx="2456329" cy="207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AC9418-60D2-6E4D-B250-DA39F17941C5}"/>
              </a:ext>
            </a:extLst>
          </p:cNvPr>
          <p:cNvSpPr/>
          <p:nvPr/>
        </p:nvSpPr>
        <p:spPr>
          <a:xfrm>
            <a:off x="15367000" y="8382000"/>
            <a:ext cx="609600" cy="609600"/>
          </a:xfrm>
          <a:prstGeom prst="ellipse">
            <a:avLst/>
          </a:prstGeom>
          <a:noFill/>
          <a:ln w="19050"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older 5">
            <a:extLst>
              <a:ext uri="{FF2B5EF4-FFF2-40B4-BE49-F238E27FC236}">
                <a16:creationId xmlns:a16="http://schemas.microsoft.com/office/drawing/2014/main" id="{BF0C27AE-3C77-3946-A3FB-FAF0158F5AC5}"/>
              </a:ext>
            </a:extLst>
          </p:cNvPr>
          <p:cNvSpPr txBox="1">
            <a:spLocks/>
          </p:cNvSpPr>
          <p:nvPr/>
        </p:nvSpPr>
        <p:spPr>
          <a:xfrm>
            <a:off x="15251355" y="8458200"/>
            <a:ext cx="872538" cy="4572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rgbClr val="001B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6F15528-21DE-4FAA-801E-634DDDAF4B2B}" type="slidenum">
              <a:rPr lang="en-GB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GB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3276B3A-1F0B-A746-899C-F8C2E880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00" y="609600"/>
            <a:ext cx="9083373" cy="731837"/>
          </a:xfrm>
        </p:spPr>
        <p:txBody>
          <a:bodyPr/>
          <a:lstStyle>
            <a:lvl1pPr>
              <a:defRPr>
                <a:solidFill>
                  <a:srgbClr val="0056A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71EB4A9-77AF-DF4A-91E3-0ED3274588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1828800"/>
            <a:ext cx="9008200" cy="1143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dolors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2929D04-B611-4EC4-BB79-6841E92AF9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55671" y="-1"/>
            <a:ext cx="5399043" cy="5384617"/>
          </a:xfrm>
          <a:custGeom>
            <a:avLst/>
            <a:gdLst>
              <a:gd name="connsiteX0" fmla="*/ 2568 w 3364668"/>
              <a:gd name="connsiteY0" fmla="*/ 0 h 3355678"/>
              <a:gd name="connsiteX1" fmla="*/ 3364668 w 3364668"/>
              <a:gd name="connsiteY1" fmla="*/ 0 h 3355678"/>
              <a:gd name="connsiteX2" fmla="*/ 3364668 w 3364668"/>
              <a:gd name="connsiteY2" fmla="*/ 3353110 h 3355678"/>
              <a:gd name="connsiteX3" fmla="*/ 3227256 w 3364668"/>
              <a:gd name="connsiteY3" fmla="*/ 3355678 h 3355678"/>
              <a:gd name="connsiteX4" fmla="*/ 0 w 3364668"/>
              <a:gd name="connsiteY4" fmla="*/ 128422 h 3355678"/>
              <a:gd name="connsiteX5" fmla="*/ 2568 w 3364668"/>
              <a:gd name="connsiteY5" fmla="*/ 0 h 335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4668" h="3355678">
                <a:moveTo>
                  <a:pt x="2568" y="0"/>
                </a:moveTo>
                <a:lnTo>
                  <a:pt x="3364668" y="0"/>
                </a:lnTo>
                <a:lnTo>
                  <a:pt x="3364668" y="3353110"/>
                </a:lnTo>
                <a:cubicBezTo>
                  <a:pt x="3318436" y="3354395"/>
                  <a:pt x="3273488" y="3355678"/>
                  <a:pt x="3227256" y="3355678"/>
                </a:cubicBezTo>
                <a:cubicBezTo>
                  <a:pt x="1444753" y="3355678"/>
                  <a:pt x="0" y="1910926"/>
                  <a:pt x="0" y="128422"/>
                </a:cubicBezTo>
                <a:cubicBezTo>
                  <a:pt x="0" y="86043"/>
                  <a:pt x="1284" y="42379"/>
                  <a:pt x="256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C71C969-BF14-404B-9814-C510A837282F}"/>
              </a:ext>
            </a:extLst>
          </p:cNvPr>
          <p:cNvSpPr/>
          <p:nvPr/>
        </p:nvSpPr>
        <p:spPr>
          <a:xfrm>
            <a:off x="10890883" y="1693899"/>
            <a:ext cx="5372252" cy="3863817"/>
          </a:xfrm>
          <a:custGeom>
            <a:avLst/>
            <a:gdLst>
              <a:gd name="connsiteX0" fmla="*/ 3211845 w 3347972"/>
              <a:gd name="connsiteY0" fmla="*/ 2393794 h 2407920"/>
              <a:gd name="connsiteX1" fmla="*/ 15411 w 3347972"/>
              <a:gd name="connsiteY1" fmla="*/ 0 h 2407920"/>
              <a:gd name="connsiteX2" fmla="*/ 0 w 3347972"/>
              <a:gd name="connsiteY2" fmla="*/ 0 h 2407920"/>
              <a:gd name="connsiteX3" fmla="*/ 846304 w 3347972"/>
              <a:gd name="connsiteY3" fmla="*/ 1428058 h 2407920"/>
              <a:gd name="connsiteX4" fmla="*/ 3210561 w 3347972"/>
              <a:gd name="connsiteY4" fmla="*/ 2407921 h 2407920"/>
              <a:gd name="connsiteX5" fmla="*/ 3347973 w 3347972"/>
              <a:gd name="connsiteY5" fmla="*/ 2405352 h 2407920"/>
              <a:gd name="connsiteX6" fmla="*/ 3347973 w 3347972"/>
              <a:gd name="connsiteY6" fmla="*/ 2392510 h 2407920"/>
              <a:gd name="connsiteX7" fmla="*/ 3211845 w 3347972"/>
              <a:gd name="connsiteY7" fmla="*/ 2393794 h 240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7972" h="2407920">
                <a:moveTo>
                  <a:pt x="3211845" y="2393794"/>
                </a:moveTo>
                <a:cubicBezTo>
                  <a:pt x="1700313" y="2393794"/>
                  <a:pt x="421226" y="1381826"/>
                  <a:pt x="15411" y="0"/>
                </a:cubicBezTo>
                <a:lnTo>
                  <a:pt x="0" y="0"/>
                </a:lnTo>
                <a:cubicBezTo>
                  <a:pt x="155391" y="534237"/>
                  <a:pt x="443057" y="1023527"/>
                  <a:pt x="846304" y="1428058"/>
                </a:cubicBezTo>
                <a:cubicBezTo>
                  <a:pt x="1478142" y="2059896"/>
                  <a:pt x="2318025" y="2407921"/>
                  <a:pt x="3210561" y="2407921"/>
                </a:cubicBezTo>
                <a:cubicBezTo>
                  <a:pt x="3256793" y="2407921"/>
                  <a:pt x="3301741" y="2406637"/>
                  <a:pt x="3347973" y="2405352"/>
                </a:cubicBezTo>
                <a:lnTo>
                  <a:pt x="3347973" y="2392510"/>
                </a:lnTo>
                <a:cubicBezTo>
                  <a:pt x="3303025" y="2392510"/>
                  <a:pt x="3258077" y="2393794"/>
                  <a:pt x="3211845" y="2393794"/>
                </a:cubicBezTo>
                <a:close/>
              </a:path>
            </a:pathLst>
          </a:custGeom>
          <a:solidFill>
            <a:srgbClr val="F68B21"/>
          </a:solidFill>
          <a:ln w="1281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FE04AFF-9399-4BB5-93A8-5672D595F80A}"/>
              </a:ext>
            </a:extLst>
          </p:cNvPr>
          <p:cNvSpPr/>
          <p:nvPr/>
        </p:nvSpPr>
        <p:spPr>
          <a:xfrm>
            <a:off x="10824074" y="1635094"/>
            <a:ext cx="193706" cy="193706"/>
          </a:xfrm>
          <a:custGeom>
            <a:avLst/>
            <a:gdLst>
              <a:gd name="connsiteX0" fmla="*/ 120717 w 120717"/>
              <a:gd name="connsiteY0" fmla="*/ 60359 h 120717"/>
              <a:gd name="connsiteX1" fmla="*/ 60359 w 120717"/>
              <a:gd name="connsiteY1" fmla="*/ 120717 h 120717"/>
              <a:gd name="connsiteX2" fmla="*/ 0 w 120717"/>
              <a:gd name="connsiteY2" fmla="*/ 60359 h 120717"/>
              <a:gd name="connsiteX3" fmla="*/ 60359 w 120717"/>
              <a:gd name="connsiteY3" fmla="*/ 0 h 120717"/>
              <a:gd name="connsiteX4" fmla="*/ 120717 w 120717"/>
              <a:gd name="connsiteY4" fmla="*/ 60359 h 1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17" h="120717">
                <a:moveTo>
                  <a:pt x="120717" y="60359"/>
                </a:moveTo>
                <a:cubicBezTo>
                  <a:pt x="120717" y="93694"/>
                  <a:pt x="93694" y="120717"/>
                  <a:pt x="60359" y="120717"/>
                </a:cubicBezTo>
                <a:cubicBezTo>
                  <a:pt x="27023" y="120717"/>
                  <a:pt x="0" y="93694"/>
                  <a:pt x="0" y="60359"/>
                </a:cubicBezTo>
                <a:cubicBezTo>
                  <a:pt x="0" y="27023"/>
                  <a:pt x="27023" y="0"/>
                  <a:pt x="60359" y="0"/>
                </a:cubicBezTo>
                <a:cubicBezTo>
                  <a:pt x="93694" y="0"/>
                  <a:pt x="120717" y="27023"/>
                  <a:pt x="120717" y="60359"/>
                </a:cubicBezTo>
                <a:close/>
              </a:path>
            </a:pathLst>
          </a:custGeom>
          <a:solidFill>
            <a:srgbClr val="F68B21"/>
          </a:solidFill>
          <a:ln w="1281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852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5F0D158-E795-4F47-95DD-CA21DEC6A7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75" y="2055813"/>
            <a:ext cx="2757488" cy="5465762"/>
          </a:xfrm>
          <a:custGeom>
            <a:avLst/>
            <a:gdLst>
              <a:gd name="connsiteX0" fmla="*/ 0 w 2757488"/>
              <a:gd name="connsiteY0" fmla="*/ 0 h 5465762"/>
              <a:gd name="connsiteX1" fmla="*/ 14177 w 2757488"/>
              <a:gd name="connsiteY1" fmla="*/ 0 h 5465762"/>
              <a:gd name="connsiteX2" fmla="*/ 2757488 w 2757488"/>
              <a:gd name="connsiteY2" fmla="*/ 2732881 h 5465762"/>
              <a:gd name="connsiteX3" fmla="*/ 14177 w 2757488"/>
              <a:gd name="connsiteY3" fmla="*/ 5465762 h 5465762"/>
              <a:gd name="connsiteX4" fmla="*/ 0 w 2757488"/>
              <a:gd name="connsiteY4" fmla="*/ 5465762 h 5465762"/>
              <a:gd name="connsiteX5" fmla="*/ 0 w 2757488"/>
              <a:gd name="connsiteY5" fmla="*/ 0 h 546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7488" h="5465762">
                <a:moveTo>
                  <a:pt x="0" y="0"/>
                </a:moveTo>
                <a:cubicBezTo>
                  <a:pt x="3544" y="0"/>
                  <a:pt x="10633" y="0"/>
                  <a:pt x="14177" y="0"/>
                </a:cubicBezTo>
                <a:cubicBezTo>
                  <a:pt x="1531150" y="0"/>
                  <a:pt x="2757488" y="1221676"/>
                  <a:pt x="2757488" y="2732881"/>
                </a:cubicBezTo>
                <a:cubicBezTo>
                  <a:pt x="2757488" y="4244087"/>
                  <a:pt x="1531150" y="5465762"/>
                  <a:pt x="14177" y="5465762"/>
                </a:cubicBezTo>
                <a:cubicBezTo>
                  <a:pt x="10633" y="5465762"/>
                  <a:pt x="3544" y="5465762"/>
                  <a:pt x="0" y="5465762"/>
                </a:cubicBezTo>
                <a:cubicBezTo>
                  <a:pt x="0" y="5465762"/>
                  <a:pt x="0" y="546576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289F7-8D9D-874D-B8B1-24B9C3D33077}"/>
              </a:ext>
            </a:extLst>
          </p:cNvPr>
          <p:cNvSpPr/>
          <p:nvPr/>
        </p:nvSpPr>
        <p:spPr>
          <a:xfrm>
            <a:off x="0" y="0"/>
            <a:ext cx="21844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DBE68-5AC8-4E00-AF39-2927B90BF42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15113000" y="8001000"/>
            <a:ext cx="1143000" cy="1143000"/>
          </a:xfrm>
          <a:prstGeom prst="rect">
            <a:avLst/>
          </a:prstGeom>
        </p:spPr>
      </p:pic>
      <p:sp>
        <p:nvSpPr>
          <p:cNvPr id="4" name="Holder 5">
            <a:extLst>
              <a:ext uri="{FF2B5EF4-FFF2-40B4-BE49-F238E27FC236}">
                <a16:creationId xmlns:a16="http://schemas.microsoft.com/office/drawing/2014/main" id="{3A3F176F-FB1C-4D60-8DE6-4CFDBA54213A}"/>
              </a:ext>
            </a:extLst>
          </p:cNvPr>
          <p:cNvSpPr txBox="1">
            <a:spLocks/>
          </p:cNvSpPr>
          <p:nvPr/>
        </p:nvSpPr>
        <p:spPr>
          <a:xfrm>
            <a:off x="15383462" y="8473281"/>
            <a:ext cx="872538" cy="57943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rgbClr val="001B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6F15528-21DE-4FAA-801E-634DDDAF4B2B}" type="slidenum">
              <a:rPr lang="en-GB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GB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utoShape 8">
            <a:extLst>
              <a:ext uri="{FF2B5EF4-FFF2-40B4-BE49-F238E27FC236}">
                <a16:creationId xmlns:a16="http://schemas.microsoft.com/office/drawing/2014/main" id="{3B600655-32AE-4569-9B6A-F3984B32165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2052638"/>
            <a:ext cx="2881313" cy="559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70447E6C-B98A-49AA-B9C6-644ADABAC64D}"/>
              </a:ext>
            </a:extLst>
          </p:cNvPr>
          <p:cNvSpPr>
            <a:spLocks/>
          </p:cNvSpPr>
          <p:nvPr/>
        </p:nvSpPr>
        <p:spPr bwMode="auto">
          <a:xfrm>
            <a:off x="3175" y="2779713"/>
            <a:ext cx="3143251" cy="4854575"/>
          </a:xfrm>
          <a:custGeom>
            <a:avLst/>
            <a:gdLst>
              <a:gd name="T0" fmla="*/ 0 w 887"/>
              <a:gd name="T1" fmla="*/ 1374 h 1375"/>
              <a:gd name="T2" fmla="*/ 573 w 887"/>
              <a:gd name="T3" fmla="*/ 1138 h 1375"/>
              <a:gd name="T4" fmla="*/ 573 w 887"/>
              <a:gd name="T5" fmla="*/ 0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7" h="1375">
                <a:moveTo>
                  <a:pt x="0" y="1374"/>
                </a:moveTo>
                <a:cubicBezTo>
                  <a:pt x="207" y="1375"/>
                  <a:pt x="415" y="1296"/>
                  <a:pt x="573" y="1138"/>
                </a:cubicBezTo>
                <a:cubicBezTo>
                  <a:pt x="887" y="824"/>
                  <a:pt x="887" y="314"/>
                  <a:pt x="573" y="0"/>
                </a:cubicBezTo>
              </a:path>
            </a:pathLst>
          </a:custGeom>
          <a:noFill/>
          <a:ln w="14288" cap="flat">
            <a:solidFill>
              <a:srgbClr val="F68B2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250D01A1-2B2E-4449-8D7A-5ED953ED9145}"/>
              </a:ext>
            </a:extLst>
          </p:cNvPr>
          <p:cNvSpPr>
            <a:spLocks/>
          </p:cNvSpPr>
          <p:nvPr/>
        </p:nvSpPr>
        <p:spPr bwMode="auto">
          <a:xfrm>
            <a:off x="3175" y="2773363"/>
            <a:ext cx="3154363" cy="4868862"/>
          </a:xfrm>
          <a:custGeom>
            <a:avLst/>
            <a:gdLst>
              <a:gd name="T0" fmla="*/ 573 w 890"/>
              <a:gd name="T1" fmla="*/ 1140 h 1379"/>
              <a:gd name="T2" fmla="*/ 0 w 890"/>
              <a:gd name="T3" fmla="*/ 1376 h 1379"/>
              <a:gd name="T4" fmla="*/ 0 w 890"/>
              <a:gd name="T5" fmla="*/ 1378 h 1379"/>
              <a:gd name="T6" fmla="*/ 575 w 890"/>
              <a:gd name="T7" fmla="*/ 1142 h 1379"/>
              <a:gd name="T8" fmla="*/ 575 w 890"/>
              <a:gd name="T9" fmla="*/ 0 h 1379"/>
              <a:gd name="T10" fmla="*/ 573 w 890"/>
              <a:gd name="T11" fmla="*/ 2 h 1379"/>
              <a:gd name="T12" fmla="*/ 573 w 890"/>
              <a:gd name="T13" fmla="*/ 1140 h 1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0" h="1379">
                <a:moveTo>
                  <a:pt x="573" y="1140"/>
                </a:moveTo>
                <a:cubicBezTo>
                  <a:pt x="415" y="1298"/>
                  <a:pt x="207" y="1377"/>
                  <a:pt x="0" y="1376"/>
                </a:cubicBezTo>
                <a:cubicBezTo>
                  <a:pt x="0" y="1378"/>
                  <a:pt x="0" y="1378"/>
                  <a:pt x="0" y="1378"/>
                </a:cubicBezTo>
                <a:cubicBezTo>
                  <a:pt x="208" y="1379"/>
                  <a:pt x="416" y="1301"/>
                  <a:pt x="575" y="1142"/>
                </a:cubicBezTo>
                <a:cubicBezTo>
                  <a:pt x="890" y="827"/>
                  <a:pt x="890" y="315"/>
                  <a:pt x="575" y="0"/>
                </a:cubicBezTo>
                <a:cubicBezTo>
                  <a:pt x="573" y="2"/>
                  <a:pt x="573" y="2"/>
                  <a:pt x="573" y="2"/>
                </a:cubicBezTo>
                <a:cubicBezTo>
                  <a:pt x="887" y="316"/>
                  <a:pt x="887" y="826"/>
                  <a:pt x="573" y="1140"/>
                </a:cubicBezTo>
                <a:close/>
              </a:path>
            </a:pathLst>
          </a:custGeom>
          <a:solidFill>
            <a:srgbClr val="F68B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A716F8-855B-425E-A7E2-09A9A0A3B993}"/>
              </a:ext>
            </a:extLst>
          </p:cNvPr>
          <p:cNvGrpSpPr/>
          <p:nvPr/>
        </p:nvGrpSpPr>
        <p:grpSpPr>
          <a:xfrm>
            <a:off x="3175" y="2724150"/>
            <a:ext cx="3162301" cy="4921250"/>
            <a:chOff x="3175" y="2724150"/>
            <a:chExt cx="3162301" cy="4921250"/>
          </a:xfrm>
        </p:grpSpPr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9C0CEBA-7ACD-4B7A-AD73-98656B49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" y="2768600"/>
              <a:ext cx="3162301" cy="4876800"/>
            </a:xfrm>
            <a:custGeom>
              <a:avLst/>
              <a:gdLst>
                <a:gd name="T0" fmla="*/ 576 w 892"/>
                <a:gd name="T1" fmla="*/ 0 h 1381"/>
                <a:gd name="T2" fmla="*/ 573 w 892"/>
                <a:gd name="T3" fmla="*/ 3 h 1381"/>
                <a:gd name="T4" fmla="*/ 573 w 892"/>
                <a:gd name="T5" fmla="*/ 3 h 1381"/>
                <a:gd name="T6" fmla="*/ 575 w 892"/>
                <a:gd name="T7" fmla="*/ 1 h 1381"/>
                <a:gd name="T8" fmla="*/ 575 w 892"/>
                <a:gd name="T9" fmla="*/ 1143 h 1381"/>
                <a:gd name="T10" fmla="*/ 0 w 892"/>
                <a:gd name="T11" fmla="*/ 1379 h 1381"/>
                <a:gd name="T12" fmla="*/ 0 w 892"/>
                <a:gd name="T13" fmla="*/ 1381 h 1381"/>
                <a:gd name="T14" fmla="*/ 4 w 892"/>
                <a:gd name="T15" fmla="*/ 1381 h 1381"/>
                <a:gd name="T16" fmla="*/ 576 w 892"/>
                <a:gd name="T17" fmla="*/ 1144 h 1381"/>
                <a:gd name="T18" fmla="*/ 576 w 892"/>
                <a:gd name="T19" fmla="*/ 0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2" h="1381">
                  <a:moveTo>
                    <a:pt x="576" y="0"/>
                  </a:moveTo>
                  <a:cubicBezTo>
                    <a:pt x="573" y="3"/>
                    <a:pt x="573" y="3"/>
                    <a:pt x="573" y="3"/>
                  </a:cubicBezTo>
                  <a:cubicBezTo>
                    <a:pt x="573" y="3"/>
                    <a:pt x="573" y="3"/>
                    <a:pt x="573" y="3"/>
                  </a:cubicBezTo>
                  <a:cubicBezTo>
                    <a:pt x="575" y="1"/>
                    <a:pt x="575" y="1"/>
                    <a:pt x="575" y="1"/>
                  </a:cubicBezTo>
                  <a:cubicBezTo>
                    <a:pt x="890" y="316"/>
                    <a:pt x="890" y="828"/>
                    <a:pt x="575" y="1143"/>
                  </a:cubicBezTo>
                  <a:cubicBezTo>
                    <a:pt x="416" y="1302"/>
                    <a:pt x="208" y="1380"/>
                    <a:pt x="0" y="1379"/>
                  </a:cubicBezTo>
                  <a:cubicBezTo>
                    <a:pt x="0" y="1381"/>
                    <a:pt x="0" y="1381"/>
                    <a:pt x="0" y="1381"/>
                  </a:cubicBezTo>
                  <a:cubicBezTo>
                    <a:pt x="1" y="1381"/>
                    <a:pt x="3" y="1381"/>
                    <a:pt x="4" y="1381"/>
                  </a:cubicBezTo>
                  <a:cubicBezTo>
                    <a:pt x="211" y="1381"/>
                    <a:pt x="419" y="1302"/>
                    <a:pt x="576" y="1144"/>
                  </a:cubicBezTo>
                  <a:cubicBezTo>
                    <a:pt x="892" y="829"/>
                    <a:pt x="892" y="315"/>
                    <a:pt x="576" y="0"/>
                  </a:cubicBezTo>
                  <a:close/>
                </a:path>
              </a:pathLst>
            </a:custGeom>
            <a:solidFill>
              <a:srgbClr val="F68B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Oval 14">
              <a:extLst>
                <a:ext uri="{FF2B5EF4-FFF2-40B4-BE49-F238E27FC236}">
                  <a16:creationId xmlns:a16="http://schemas.microsoft.com/office/drawing/2014/main" id="{650C9F1A-3CCB-4617-BA8C-A121D5ED3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313" y="2724150"/>
              <a:ext cx="109538" cy="109537"/>
            </a:xfrm>
            <a:prstGeom prst="ellipse">
              <a:avLst/>
            </a:prstGeom>
            <a:solidFill>
              <a:srgbClr val="F68B21"/>
            </a:solidFill>
            <a:ln w="14288" cap="flat">
              <a:solidFill>
                <a:srgbClr val="F68B2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18575F66-E494-4A8F-977D-9BA12504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66932"/>
            <a:ext cx="13024323" cy="731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75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14">
            <a:extLst>
              <a:ext uri="{FF2B5EF4-FFF2-40B4-BE49-F238E27FC236}">
                <a16:creationId xmlns:a16="http://schemas.microsoft.com/office/drawing/2014/main" id="{80381C5A-808C-CB4A-85A0-5373BB1C3970}"/>
              </a:ext>
            </a:extLst>
          </p:cNvPr>
          <p:cNvSpPr/>
          <p:nvPr/>
        </p:nvSpPr>
        <p:spPr>
          <a:xfrm flipH="1">
            <a:off x="11328400" y="0"/>
            <a:ext cx="4927600" cy="9144000"/>
          </a:xfrm>
          <a:prstGeom prst="round1Rect">
            <a:avLst>
              <a:gd name="adj" fmla="val 0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289F7-8D9D-874D-B8B1-24B9C3D33077}"/>
              </a:ext>
            </a:extLst>
          </p:cNvPr>
          <p:cNvSpPr/>
          <p:nvPr/>
        </p:nvSpPr>
        <p:spPr>
          <a:xfrm>
            <a:off x="0" y="0"/>
            <a:ext cx="21844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DBE68-5AC8-4E00-AF39-2927B90BF42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15113000" y="8001000"/>
            <a:ext cx="1143000" cy="1143000"/>
          </a:xfrm>
          <a:prstGeom prst="rect">
            <a:avLst/>
          </a:prstGeom>
        </p:spPr>
      </p:pic>
      <p:sp>
        <p:nvSpPr>
          <p:cNvPr id="4" name="Holder 5">
            <a:extLst>
              <a:ext uri="{FF2B5EF4-FFF2-40B4-BE49-F238E27FC236}">
                <a16:creationId xmlns:a16="http://schemas.microsoft.com/office/drawing/2014/main" id="{3A3F176F-FB1C-4D60-8DE6-4CFDBA54213A}"/>
              </a:ext>
            </a:extLst>
          </p:cNvPr>
          <p:cNvSpPr txBox="1">
            <a:spLocks/>
          </p:cNvSpPr>
          <p:nvPr/>
        </p:nvSpPr>
        <p:spPr>
          <a:xfrm>
            <a:off x="15383462" y="8473281"/>
            <a:ext cx="872538" cy="57943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rgbClr val="001B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6F15528-21DE-4FAA-801E-634DDDAF4B2B}" type="slidenum">
              <a:rPr lang="en-GB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GB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69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497A461-D5A7-A043-9407-FA5684E2D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9" name="Freeform 18">
            <a:hlinkClick r:id="rId3"/>
            <a:extLst>
              <a:ext uri="{FF2B5EF4-FFF2-40B4-BE49-F238E27FC236}">
                <a16:creationId xmlns:a16="http://schemas.microsoft.com/office/drawing/2014/main" id="{ED485EB3-7695-1E4B-A03C-8DF22DA71EC4}"/>
              </a:ext>
            </a:extLst>
          </p:cNvPr>
          <p:cNvSpPr>
            <a:spLocks/>
          </p:cNvSpPr>
          <p:nvPr/>
        </p:nvSpPr>
        <p:spPr bwMode="auto">
          <a:xfrm>
            <a:off x="10985939" y="5362705"/>
            <a:ext cx="435304" cy="355877"/>
          </a:xfrm>
          <a:custGeom>
            <a:avLst/>
            <a:gdLst>
              <a:gd name="T0" fmla="*/ 18 w 422"/>
              <a:gd name="T1" fmla="*/ 307 h 345"/>
              <a:gd name="T2" fmla="*/ 68 w 422"/>
              <a:gd name="T3" fmla="*/ 301 h 345"/>
              <a:gd name="T4" fmla="*/ 112 w 422"/>
              <a:gd name="T5" fmla="*/ 281 h 345"/>
              <a:gd name="T6" fmla="*/ 112 w 422"/>
              <a:gd name="T7" fmla="*/ 269 h 345"/>
              <a:gd name="T8" fmla="*/ 78 w 422"/>
              <a:gd name="T9" fmla="*/ 253 h 345"/>
              <a:gd name="T10" fmla="*/ 52 w 422"/>
              <a:gd name="T11" fmla="*/ 223 h 345"/>
              <a:gd name="T12" fmla="*/ 66 w 422"/>
              <a:gd name="T13" fmla="*/ 211 h 345"/>
              <a:gd name="T14" fmla="*/ 86 w 422"/>
              <a:gd name="T15" fmla="*/ 209 h 345"/>
              <a:gd name="T16" fmla="*/ 46 w 422"/>
              <a:gd name="T17" fmla="*/ 189 h 345"/>
              <a:gd name="T18" fmla="*/ 26 w 422"/>
              <a:gd name="T19" fmla="*/ 164 h 345"/>
              <a:gd name="T20" fmla="*/ 16 w 422"/>
              <a:gd name="T21" fmla="*/ 122 h 345"/>
              <a:gd name="T22" fmla="*/ 44 w 422"/>
              <a:gd name="T23" fmla="*/ 132 h 345"/>
              <a:gd name="T24" fmla="*/ 42 w 422"/>
              <a:gd name="T25" fmla="*/ 122 h 345"/>
              <a:gd name="T26" fmla="*/ 20 w 422"/>
              <a:gd name="T27" fmla="*/ 80 h 345"/>
              <a:gd name="T28" fmla="*/ 18 w 422"/>
              <a:gd name="T29" fmla="*/ 48 h 345"/>
              <a:gd name="T30" fmla="*/ 28 w 422"/>
              <a:gd name="T31" fmla="*/ 16 h 345"/>
              <a:gd name="T32" fmla="*/ 86 w 422"/>
              <a:gd name="T33" fmla="*/ 68 h 345"/>
              <a:gd name="T34" fmla="*/ 156 w 422"/>
              <a:gd name="T35" fmla="*/ 98 h 345"/>
              <a:gd name="T36" fmla="*/ 208 w 422"/>
              <a:gd name="T37" fmla="*/ 108 h 345"/>
              <a:gd name="T38" fmla="*/ 206 w 422"/>
              <a:gd name="T39" fmla="*/ 78 h 345"/>
              <a:gd name="T40" fmla="*/ 220 w 422"/>
              <a:gd name="T41" fmla="*/ 40 h 345"/>
              <a:gd name="T42" fmla="*/ 236 w 422"/>
              <a:gd name="T43" fmla="*/ 20 h 345"/>
              <a:gd name="T44" fmla="*/ 268 w 422"/>
              <a:gd name="T45" fmla="*/ 4 h 345"/>
              <a:gd name="T46" fmla="*/ 304 w 422"/>
              <a:gd name="T47" fmla="*/ 2 h 345"/>
              <a:gd name="T48" fmla="*/ 330 w 422"/>
              <a:gd name="T49" fmla="*/ 10 h 345"/>
              <a:gd name="T50" fmla="*/ 352 w 422"/>
              <a:gd name="T51" fmla="*/ 26 h 345"/>
              <a:gd name="T52" fmla="*/ 360 w 422"/>
              <a:gd name="T53" fmla="*/ 28 h 345"/>
              <a:gd name="T54" fmla="*/ 406 w 422"/>
              <a:gd name="T55" fmla="*/ 10 h 345"/>
              <a:gd name="T56" fmla="*/ 404 w 422"/>
              <a:gd name="T57" fmla="*/ 22 h 345"/>
              <a:gd name="T58" fmla="*/ 386 w 422"/>
              <a:gd name="T59" fmla="*/ 46 h 345"/>
              <a:gd name="T60" fmla="*/ 398 w 422"/>
              <a:gd name="T61" fmla="*/ 50 h 345"/>
              <a:gd name="T62" fmla="*/ 422 w 422"/>
              <a:gd name="T63" fmla="*/ 44 h 345"/>
              <a:gd name="T64" fmla="*/ 400 w 422"/>
              <a:gd name="T65" fmla="*/ 68 h 345"/>
              <a:gd name="T66" fmla="*/ 380 w 422"/>
              <a:gd name="T67" fmla="*/ 90 h 345"/>
              <a:gd name="T68" fmla="*/ 372 w 422"/>
              <a:gd name="T69" fmla="*/ 154 h 345"/>
              <a:gd name="T70" fmla="*/ 350 w 422"/>
              <a:gd name="T71" fmla="*/ 215 h 345"/>
              <a:gd name="T72" fmla="*/ 314 w 422"/>
              <a:gd name="T73" fmla="*/ 267 h 345"/>
              <a:gd name="T74" fmla="*/ 268 w 422"/>
              <a:gd name="T75" fmla="*/ 307 h 345"/>
              <a:gd name="T76" fmla="*/ 232 w 422"/>
              <a:gd name="T77" fmla="*/ 327 h 345"/>
              <a:gd name="T78" fmla="*/ 150 w 422"/>
              <a:gd name="T79" fmla="*/ 345 h 345"/>
              <a:gd name="T80" fmla="*/ 98 w 422"/>
              <a:gd name="T81" fmla="*/ 343 h 345"/>
              <a:gd name="T82" fmla="*/ 30 w 422"/>
              <a:gd name="T83" fmla="*/ 323 h 345"/>
              <a:gd name="T84" fmla="*/ 0 w 422"/>
              <a:gd name="T85" fmla="*/ 309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22" h="345">
                <a:moveTo>
                  <a:pt x="0" y="307"/>
                </a:moveTo>
                <a:lnTo>
                  <a:pt x="0" y="307"/>
                </a:lnTo>
                <a:lnTo>
                  <a:pt x="18" y="307"/>
                </a:lnTo>
                <a:lnTo>
                  <a:pt x="34" y="307"/>
                </a:lnTo>
                <a:lnTo>
                  <a:pt x="52" y="305"/>
                </a:lnTo>
                <a:lnTo>
                  <a:pt x="68" y="301"/>
                </a:lnTo>
                <a:lnTo>
                  <a:pt x="82" y="297"/>
                </a:lnTo>
                <a:lnTo>
                  <a:pt x="98" y="289"/>
                </a:lnTo>
                <a:lnTo>
                  <a:pt x="112" y="281"/>
                </a:lnTo>
                <a:lnTo>
                  <a:pt x="128" y="271"/>
                </a:lnTo>
                <a:lnTo>
                  <a:pt x="128" y="271"/>
                </a:lnTo>
                <a:lnTo>
                  <a:pt x="112" y="269"/>
                </a:lnTo>
                <a:lnTo>
                  <a:pt x="100" y="265"/>
                </a:lnTo>
                <a:lnTo>
                  <a:pt x="88" y="261"/>
                </a:lnTo>
                <a:lnTo>
                  <a:pt x="78" y="253"/>
                </a:lnTo>
                <a:lnTo>
                  <a:pt x="68" y="245"/>
                </a:lnTo>
                <a:lnTo>
                  <a:pt x="60" y="235"/>
                </a:lnTo>
                <a:lnTo>
                  <a:pt x="52" y="223"/>
                </a:lnTo>
                <a:lnTo>
                  <a:pt x="46" y="211"/>
                </a:lnTo>
                <a:lnTo>
                  <a:pt x="46" y="211"/>
                </a:lnTo>
                <a:lnTo>
                  <a:pt x="66" y="211"/>
                </a:lnTo>
                <a:lnTo>
                  <a:pt x="76" y="211"/>
                </a:lnTo>
                <a:lnTo>
                  <a:pt x="86" y="209"/>
                </a:lnTo>
                <a:lnTo>
                  <a:pt x="86" y="209"/>
                </a:lnTo>
                <a:lnTo>
                  <a:pt x="70" y="205"/>
                </a:lnTo>
                <a:lnTo>
                  <a:pt x="58" y="197"/>
                </a:lnTo>
                <a:lnTo>
                  <a:pt x="46" y="189"/>
                </a:lnTo>
                <a:lnTo>
                  <a:pt x="36" y="178"/>
                </a:lnTo>
                <a:lnTo>
                  <a:pt x="36" y="178"/>
                </a:lnTo>
                <a:lnTo>
                  <a:pt x="26" y="164"/>
                </a:lnTo>
                <a:lnTo>
                  <a:pt x="20" y="152"/>
                </a:lnTo>
                <a:lnTo>
                  <a:pt x="18" y="138"/>
                </a:lnTo>
                <a:lnTo>
                  <a:pt x="16" y="122"/>
                </a:lnTo>
                <a:lnTo>
                  <a:pt x="16" y="122"/>
                </a:lnTo>
                <a:lnTo>
                  <a:pt x="34" y="130"/>
                </a:lnTo>
                <a:lnTo>
                  <a:pt x="44" y="132"/>
                </a:lnTo>
                <a:lnTo>
                  <a:pt x="56" y="132"/>
                </a:lnTo>
                <a:lnTo>
                  <a:pt x="56" y="132"/>
                </a:lnTo>
                <a:lnTo>
                  <a:pt x="42" y="122"/>
                </a:lnTo>
                <a:lnTo>
                  <a:pt x="32" y="110"/>
                </a:lnTo>
                <a:lnTo>
                  <a:pt x="24" y="96"/>
                </a:lnTo>
                <a:lnTo>
                  <a:pt x="20" y="80"/>
                </a:lnTo>
                <a:lnTo>
                  <a:pt x="20" y="80"/>
                </a:lnTo>
                <a:lnTo>
                  <a:pt x="16" y="64"/>
                </a:lnTo>
                <a:lnTo>
                  <a:pt x="18" y="48"/>
                </a:lnTo>
                <a:lnTo>
                  <a:pt x="22" y="32"/>
                </a:lnTo>
                <a:lnTo>
                  <a:pt x="28" y="16"/>
                </a:lnTo>
                <a:lnTo>
                  <a:pt x="28" y="16"/>
                </a:lnTo>
                <a:lnTo>
                  <a:pt x="46" y="36"/>
                </a:lnTo>
                <a:lnTo>
                  <a:pt x="66" y="54"/>
                </a:lnTo>
                <a:lnTo>
                  <a:pt x="86" y="68"/>
                </a:lnTo>
                <a:lnTo>
                  <a:pt x="108" y="82"/>
                </a:lnTo>
                <a:lnTo>
                  <a:pt x="132" y="92"/>
                </a:lnTo>
                <a:lnTo>
                  <a:pt x="156" y="98"/>
                </a:lnTo>
                <a:lnTo>
                  <a:pt x="180" y="104"/>
                </a:lnTo>
                <a:lnTo>
                  <a:pt x="208" y="108"/>
                </a:lnTo>
                <a:lnTo>
                  <a:pt x="208" y="108"/>
                </a:lnTo>
                <a:lnTo>
                  <a:pt x="206" y="92"/>
                </a:lnTo>
                <a:lnTo>
                  <a:pt x="206" y="92"/>
                </a:lnTo>
                <a:lnTo>
                  <a:pt x="206" y="78"/>
                </a:lnTo>
                <a:lnTo>
                  <a:pt x="208" y="64"/>
                </a:lnTo>
                <a:lnTo>
                  <a:pt x="214" y="52"/>
                </a:lnTo>
                <a:lnTo>
                  <a:pt x="220" y="40"/>
                </a:lnTo>
                <a:lnTo>
                  <a:pt x="220" y="40"/>
                </a:lnTo>
                <a:lnTo>
                  <a:pt x="228" y="30"/>
                </a:lnTo>
                <a:lnTo>
                  <a:pt x="236" y="20"/>
                </a:lnTo>
                <a:lnTo>
                  <a:pt x="246" y="14"/>
                </a:lnTo>
                <a:lnTo>
                  <a:pt x="256" y="8"/>
                </a:lnTo>
                <a:lnTo>
                  <a:pt x="268" y="4"/>
                </a:lnTo>
                <a:lnTo>
                  <a:pt x="278" y="2"/>
                </a:lnTo>
                <a:lnTo>
                  <a:pt x="290" y="0"/>
                </a:lnTo>
                <a:lnTo>
                  <a:pt x="304" y="2"/>
                </a:lnTo>
                <a:lnTo>
                  <a:pt x="304" y="2"/>
                </a:lnTo>
                <a:lnTo>
                  <a:pt x="318" y="4"/>
                </a:lnTo>
                <a:lnTo>
                  <a:pt x="330" y="10"/>
                </a:lnTo>
                <a:lnTo>
                  <a:pt x="342" y="16"/>
                </a:lnTo>
                <a:lnTo>
                  <a:pt x="352" y="26"/>
                </a:lnTo>
                <a:lnTo>
                  <a:pt x="352" y="26"/>
                </a:lnTo>
                <a:lnTo>
                  <a:pt x="356" y="28"/>
                </a:lnTo>
                <a:lnTo>
                  <a:pt x="360" y="28"/>
                </a:lnTo>
                <a:lnTo>
                  <a:pt x="360" y="28"/>
                </a:lnTo>
                <a:lnTo>
                  <a:pt x="384" y="20"/>
                </a:lnTo>
                <a:lnTo>
                  <a:pt x="406" y="10"/>
                </a:lnTo>
                <a:lnTo>
                  <a:pt x="406" y="10"/>
                </a:lnTo>
                <a:lnTo>
                  <a:pt x="410" y="8"/>
                </a:lnTo>
                <a:lnTo>
                  <a:pt x="410" y="8"/>
                </a:lnTo>
                <a:lnTo>
                  <a:pt x="404" y="22"/>
                </a:lnTo>
                <a:lnTo>
                  <a:pt x="396" y="34"/>
                </a:lnTo>
                <a:lnTo>
                  <a:pt x="396" y="34"/>
                </a:lnTo>
                <a:lnTo>
                  <a:pt x="386" y="46"/>
                </a:lnTo>
                <a:lnTo>
                  <a:pt x="374" y="54"/>
                </a:lnTo>
                <a:lnTo>
                  <a:pt x="374" y="54"/>
                </a:lnTo>
                <a:lnTo>
                  <a:pt x="398" y="50"/>
                </a:lnTo>
                <a:lnTo>
                  <a:pt x="422" y="42"/>
                </a:lnTo>
                <a:lnTo>
                  <a:pt x="422" y="42"/>
                </a:lnTo>
                <a:lnTo>
                  <a:pt x="422" y="44"/>
                </a:lnTo>
                <a:lnTo>
                  <a:pt x="422" y="44"/>
                </a:lnTo>
                <a:lnTo>
                  <a:pt x="400" y="68"/>
                </a:lnTo>
                <a:lnTo>
                  <a:pt x="400" y="68"/>
                </a:lnTo>
                <a:lnTo>
                  <a:pt x="382" y="84"/>
                </a:lnTo>
                <a:lnTo>
                  <a:pt x="382" y="84"/>
                </a:lnTo>
                <a:lnTo>
                  <a:pt x="380" y="90"/>
                </a:lnTo>
                <a:lnTo>
                  <a:pt x="380" y="90"/>
                </a:lnTo>
                <a:lnTo>
                  <a:pt x="378" y="122"/>
                </a:lnTo>
                <a:lnTo>
                  <a:pt x="372" y="154"/>
                </a:lnTo>
                <a:lnTo>
                  <a:pt x="364" y="185"/>
                </a:lnTo>
                <a:lnTo>
                  <a:pt x="350" y="215"/>
                </a:lnTo>
                <a:lnTo>
                  <a:pt x="350" y="215"/>
                </a:lnTo>
                <a:lnTo>
                  <a:pt x="340" y="233"/>
                </a:lnTo>
                <a:lnTo>
                  <a:pt x="328" y="251"/>
                </a:lnTo>
                <a:lnTo>
                  <a:pt x="314" y="267"/>
                </a:lnTo>
                <a:lnTo>
                  <a:pt x="300" y="281"/>
                </a:lnTo>
                <a:lnTo>
                  <a:pt x="286" y="295"/>
                </a:lnTo>
                <a:lnTo>
                  <a:pt x="268" y="307"/>
                </a:lnTo>
                <a:lnTo>
                  <a:pt x="252" y="317"/>
                </a:lnTo>
                <a:lnTo>
                  <a:pt x="232" y="327"/>
                </a:lnTo>
                <a:lnTo>
                  <a:pt x="232" y="327"/>
                </a:lnTo>
                <a:lnTo>
                  <a:pt x="206" y="335"/>
                </a:lnTo>
                <a:lnTo>
                  <a:pt x="178" y="343"/>
                </a:lnTo>
                <a:lnTo>
                  <a:pt x="150" y="345"/>
                </a:lnTo>
                <a:lnTo>
                  <a:pt x="122" y="345"/>
                </a:lnTo>
                <a:lnTo>
                  <a:pt x="122" y="345"/>
                </a:lnTo>
                <a:lnTo>
                  <a:pt x="98" y="343"/>
                </a:lnTo>
                <a:lnTo>
                  <a:pt x="76" y="339"/>
                </a:lnTo>
                <a:lnTo>
                  <a:pt x="52" y="333"/>
                </a:lnTo>
                <a:lnTo>
                  <a:pt x="30" y="323"/>
                </a:lnTo>
                <a:lnTo>
                  <a:pt x="30" y="323"/>
                </a:lnTo>
                <a:lnTo>
                  <a:pt x="0" y="309"/>
                </a:lnTo>
                <a:lnTo>
                  <a:pt x="0" y="309"/>
                </a:lnTo>
                <a:lnTo>
                  <a:pt x="0" y="307"/>
                </a:lnTo>
                <a:lnTo>
                  <a:pt x="0" y="307"/>
                </a:lnTo>
                <a:close/>
              </a:path>
            </a:pathLst>
          </a:custGeom>
          <a:solidFill>
            <a:srgbClr val="F68B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D35CA1-BFD5-514C-A998-15F06B9B01D6}"/>
              </a:ext>
            </a:extLst>
          </p:cNvPr>
          <p:cNvGrpSpPr/>
          <p:nvPr/>
        </p:nvGrpSpPr>
        <p:grpSpPr>
          <a:xfrm>
            <a:off x="11633200" y="5334000"/>
            <a:ext cx="426580" cy="430518"/>
            <a:chOff x="2652713" y="4170363"/>
            <a:chExt cx="687388" cy="693738"/>
          </a:xfrm>
          <a:solidFill>
            <a:schemeClr val="bg1"/>
          </a:solidFill>
        </p:grpSpPr>
        <p:sp>
          <p:nvSpPr>
            <p:cNvPr id="21" name="Freeform 20">
              <a:hlinkClick r:id="rId4"/>
              <a:extLst>
                <a:ext uri="{FF2B5EF4-FFF2-40B4-BE49-F238E27FC236}">
                  <a16:creationId xmlns:a16="http://schemas.microsoft.com/office/drawing/2014/main" id="{97C8BE30-1D0D-E049-878C-209CDD556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713" y="4170363"/>
              <a:ext cx="687388" cy="693738"/>
            </a:xfrm>
            <a:custGeom>
              <a:avLst/>
              <a:gdLst>
                <a:gd name="T0" fmla="*/ 0 w 433"/>
                <a:gd name="T1" fmla="*/ 233 h 437"/>
                <a:gd name="T2" fmla="*/ 0 w 433"/>
                <a:gd name="T3" fmla="*/ 205 h 437"/>
                <a:gd name="T4" fmla="*/ 0 w 433"/>
                <a:gd name="T5" fmla="*/ 201 h 437"/>
                <a:gd name="T6" fmla="*/ 4 w 433"/>
                <a:gd name="T7" fmla="*/ 168 h 437"/>
                <a:gd name="T8" fmla="*/ 16 w 433"/>
                <a:gd name="T9" fmla="*/ 136 h 437"/>
                <a:gd name="T10" fmla="*/ 28 w 433"/>
                <a:gd name="T11" fmla="*/ 110 h 437"/>
                <a:gd name="T12" fmla="*/ 60 w 433"/>
                <a:gd name="T13" fmla="*/ 66 h 437"/>
                <a:gd name="T14" fmla="*/ 80 w 433"/>
                <a:gd name="T15" fmla="*/ 48 h 437"/>
                <a:gd name="T16" fmla="*/ 130 w 433"/>
                <a:gd name="T17" fmla="*/ 18 h 437"/>
                <a:gd name="T18" fmla="*/ 188 w 433"/>
                <a:gd name="T19" fmla="*/ 2 h 437"/>
                <a:gd name="T20" fmla="*/ 204 w 433"/>
                <a:gd name="T21" fmla="*/ 0 h 437"/>
                <a:gd name="T22" fmla="*/ 230 w 433"/>
                <a:gd name="T23" fmla="*/ 0 h 437"/>
                <a:gd name="T24" fmla="*/ 232 w 433"/>
                <a:gd name="T25" fmla="*/ 2 h 437"/>
                <a:gd name="T26" fmla="*/ 266 w 433"/>
                <a:gd name="T27" fmla="*/ 6 h 437"/>
                <a:gd name="T28" fmla="*/ 292 w 433"/>
                <a:gd name="T29" fmla="*/ 14 h 437"/>
                <a:gd name="T30" fmla="*/ 338 w 433"/>
                <a:gd name="T31" fmla="*/ 38 h 437"/>
                <a:gd name="T32" fmla="*/ 360 w 433"/>
                <a:gd name="T33" fmla="*/ 56 h 437"/>
                <a:gd name="T34" fmla="*/ 400 w 433"/>
                <a:gd name="T35" fmla="*/ 102 h 437"/>
                <a:gd name="T36" fmla="*/ 411 w 433"/>
                <a:gd name="T37" fmla="*/ 122 h 437"/>
                <a:gd name="T38" fmla="*/ 427 w 433"/>
                <a:gd name="T39" fmla="*/ 166 h 437"/>
                <a:gd name="T40" fmla="*/ 431 w 433"/>
                <a:gd name="T41" fmla="*/ 189 h 437"/>
                <a:gd name="T42" fmla="*/ 433 w 433"/>
                <a:gd name="T43" fmla="*/ 205 h 437"/>
                <a:gd name="T44" fmla="*/ 433 w 433"/>
                <a:gd name="T45" fmla="*/ 233 h 437"/>
                <a:gd name="T46" fmla="*/ 431 w 433"/>
                <a:gd name="T47" fmla="*/ 249 h 437"/>
                <a:gd name="T48" fmla="*/ 423 w 433"/>
                <a:gd name="T49" fmla="*/ 285 h 437"/>
                <a:gd name="T50" fmla="*/ 409 w 433"/>
                <a:gd name="T51" fmla="*/ 317 h 437"/>
                <a:gd name="T52" fmla="*/ 396 w 433"/>
                <a:gd name="T53" fmla="*/ 341 h 437"/>
                <a:gd name="T54" fmla="*/ 362 w 433"/>
                <a:gd name="T55" fmla="*/ 379 h 437"/>
                <a:gd name="T56" fmla="*/ 342 w 433"/>
                <a:gd name="T57" fmla="*/ 395 h 437"/>
                <a:gd name="T58" fmla="*/ 296 w 433"/>
                <a:gd name="T59" fmla="*/ 421 h 437"/>
                <a:gd name="T60" fmla="*/ 246 w 433"/>
                <a:gd name="T61" fmla="*/ 435 h 437"/>
                <a:gd name="T62" fmla="*/ 230 w 433"/>
                <a:gd name="T63" fmla="*/ 437 h 437"/>
                <a:gd name="T64" fmla="*/ 204 w 433"/>
                <a:gd name="T65" fmla="*/ 437 h 437"/>
                <a:gd name="T66" fmla="*/ 188 w 433"/>
                <a:gd name="T67" fmla="*/ 435 h 437"/>
                <a:gd name="T68" fmla="*/ 170 w 433"/>
                <a:gd name="T69" fmla="*/ 431 h 437"/>
                <a:gd name="T70" fmla="*/ 134 w 433"/>
                <a:gd name="T71" fmla="*/ 421 h 437"/>
                <a:gd name="T72" fmla="*/ 118 w 433"/>
                <a:gd name="T73" fmla="*/ 413 h 437"/>
                <a:gd name="T74" fmla="*/ 74 w 433"/>
                <a:gd name="T75" fmla="*/ 383 h 437"/>
                <a:gd name="T76" fmla="*/ 40 w 433"/>
                <a:gd name="T77" fmla="*/ 345 h 437"/>
                <a:gd name="T78" fmla="*/ 26 w 433"/>
                <a:gd name="T79" fmla="*/ 323 h 437"/>
                <a:gd name="T80" fmla="*/ 6 w 433"/>
                <a:gd name="T81" fmla="*/ 273 h 437"/>
                <a:gd name="T82" fmla="*/ 2 w 433"/>
                <a:gd name="T83" fmla="*/ 247 h 437"/>
                <a:gd name="T84" fmla="*/ 0 w 433"/>
                <a:gd name="T85" fmla="*/ 233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3" h="437">
                  <a:moveTo>
                    <a:pt x="0" y="233"/>
                  </a:moveTo>
                  <a:lnTo>
                    <a:pt x="0" y="233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85"/>
                  </a:lnTo>
                  <a:lnTo>
                    <a:pt x="4" y="168"/>
                  </a:lnTo>
                  <a:lnTo>
                    <a:pt x="10" y="152"/>
                  </a:lnTo>
                  <a:lnTo>
                    <a:pt x="16" y="136"/>
                  </a:lnTo>
                  <a:lnTo>
                    <a:pt x="16" y="136"/>
                  </a:lnTo>
                  <a:lnTo>
                    <a:pt x="28" y="110"/>
                  </a:lnTo>
                  <a:lnTo>
                    <a:pt x="42" y="88"/>
                  </a:lnTo>
                  <a:lnTo>
                    <a:pt x="60" y="66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104" y="32"/>
                  </a:lnTo>
                  <a:lnTo>
                    <a:pt x="130" y="18"/>
                  </a:lnTo>
                  <a:lnTo>
                    <a:pt x="158" y="8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32" y="2"/>
                  </a:lnTo>
                  <a:lnTo>
                    <a:pt x="232" y="2"/>
                  </a:lnTo>
                  <a:lnTo>
                    <a:pt x="266" y="6"/>
                  </a:lnTo>
                  <a:lnTo>
                    <a:pt x="266" y="6"/>
                  </a:lnTo>
                  <a:lnTo>
                    <a:pt x="292" y="14"/>
                  </a:lnTo>
                  <a:lnTo>
                    <a:pt x="316" y="24"/>
                  </a:lnTo>
                  <a:lnTo>
                    <a:pt x="338" y="38"/>
                  </a:lnTo>
                  <a:lnTo>
                    <a:pt x="360" y="56"/>
                  </a:lnTo>
                  <a:lnTo>
                    <a:pt x="360" y="56"/>
                  </a:lnTo>
                  <a:lnTo>
                    <a:pt x="382" y="78"/>
                  </a:lnTo>
                  <a:lnTo>
                    <a:pt x="400" y="102"/>
                  </a:lnTo>
                  <a:lnTo>
                    <a:pt x="400" y="102"/>
                  </a:lnTo>
                  <a:lnTo>
                    <a:pt x="411" y="122"/>
                  </a:lnTo>
                  <a:lnTo>
                    <a:pt x="419" y="144"/>
                  </a:lnTo>
                  <a:lnTo>
                    <a:pt x="427" y="166"/>
                  </a:lnTo>
                  <a:lnTo>
                    <a:pt x="431" y="189"/>
                  </a:lnTo>
                  <a:lnTo>
                    <a:pt x="431" y="189"/>
                  </a:lnTo>
                  <a:lnTo>
                    <a:pt x="433" y="205"/>
                  </a:lnTo>
                  <a:lnTo>
                    <a:pt x="433" y="205"/>
                  </a:lnTo>
                  <a:lnTo>
                    <a:pt x="433" y="233"/>
                  </a:lnTo>
                  <a:lnTo>
                    <a:pt x="433" y="233"/>
                  </a:lnTo>
                  <a:lnTo>
                    <a:pt x="431" y="249"/>
                  </a:lnTo>
                  <a:lnTo>
                    <a:pt x="431" y="249"/>
                  </a:lnTo>
                  <a:lnTo>
                    <a:pt x="427" y="267"/>
                  </a:lnTo>
                  <a:lnTo>
                    <a:pt x="423" y="285"/>
                  </a:lnTo>
                  <a:lnTo>
                    <a:pt x="417" y="301"/>
                  </a:lnTo>
                  <a:lnTo>
                    <a:pt x="409" y="317"/>
                  </a:lnTo>
                  <a:lnTo>
                    <a:pt x="409" y="317"/>
                  </a:lnTo>
                  <a:lnTo>
                    <a:pt x="396" y="341"/>
                  </a:lnTo>
                  <a:lnTo>
                    <a:pt x="380" y="361"/>
                  </a:lnTo>
                  <a:lnTo>
                    <a:pt x="362" y="379"/>
                  </a:lnTo>
                  <a:lnTo>
                    <a:pt x="342" y="395"/>
                  </a:lnTo>
                  <a:lnTo>
                    <a:pt x="342" y="395"/>
                  </a:lnTo>
                  <a:lnTo>
                    <a:pt x="320" y="409"/>
                  </a:lnTo>
                  <a:lnTo>
                    <a:pt x="296" y="421"/>
                  </a:lnTo>
                  <a:lnTo>
                    <a:pt x="272" y="429"/>
                  </a:lnTo>
                  <a:lnTo>
                    <a:pt x="246" y="435"/>
                  </a:lnTo>
                  <a:lnTo>
                    <a:pt x="246" y="435"/>
                  </a:lnTo>
                  <a:lnTo>
                    <a:pt x="230" y="437"/>
                  </a:lnTo>
                  <a:lnTo>
                    <a:pt x="230" y="437"/>
                  </a:lnTo>
                  <a:lnTo>
                    <a:pt x="204" y="437"/>
                  </a:lnTo>
                  <a:lnTo>
                    <a:pt x="204" y="437"/>
                  </a:lnTo>
                  <a:lnTo>
                    <a:pt x="188" y="435"/>
                  </a:lnTo>
                  <a:lnTo>
                    <a:pt x="188" y="435"/>
                  </a:lnTo>
                  <a:lnTo>
                    <a:pt x="170" y="431"/>
                  </a:lnTo>
                  <a:lnTo>
                    <a:pt x="152" y="427"/>
                  </a:lnTo>
                  <a:lnTo>
                    <a:pt x="134" y="421"/>
                  </a:lnTo>
                  <a:lnTo>
                    <a:pt x="118" y="413"/>
                  </a:lnTo>
                  <a:lnTo>
                    <a:pt x="118" y="413"/>
                  </a:lnTo>
                  <a:lnTo>
                    <a:pt x="96" y="399"/>
                  </a:lnTo>
                  <a:lnTo>
                    <a:pt x="74" y="383"/>
                  </a:lnTo>
                  <a:lnTo>
                    <a:pt x="56" y="365"/>
                  </a:lnTo>
                  <a:lnTo>
                    <a:pt x="40" y="345"/>
                  </a:lnTo>
                  <a:lnTo>
                    <a:pt x="40" y="345"/>
                  </a:lnTo>
                  <a:lnTo>
                    <a:pt x="26" y="323"/>
                  </a:lnTo>
                  <a:lnTo>
                    <a:pt x="14" y="299"/>
                  </a:lnTo>
                  <a:lnTo>
                    <a:pt x="6" y="273"/>
                  </a:lnTo>
                  <a:lnTo>
                    <a:pt x="2" y="247"/>
                  </a:lnTo>
                  <a:lnTo>
                    <a:pt x="2" y="247"/>
                  </a:lnTo>
                  <a:lnTo>
                    <a:pt x="0" y="233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04CA68-505B-B841-B635-E099C2555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588" y="4389438"/>
              <a:ext cx="190500" cy="252413"/>
            </a:xfrm>
            <a:custGeom>
              <a:avLst/>
              <a:gdLst>
                <a:gd name="T0" fmla="*/ 0 w 120"/>
                <a:gd name="T1" fmla="*/ 159 h 159"/>
                <a:gd name="T2" fmla="*/ 0 w 120"/>
                <a:gd name="T3" fmla="*/ 159 h 159"/>
                <a:gd name="T4" fmla="*/ 0 w 120"/>
                <a:gd name="T5" fmla="*/ 0 h 159"/>
                <a:gd name="T6" fmla="*/ 0 w 120"/>
                <a:gd name="T7" fmla="*/ 0 h 159"/>
                <a:gd name="T8" fmla="*/ 120 w 120"/>
                <a:gd name="T9" fmla="*/ 81 h 159"/>
                <a:gd name="T10" fmla="*/ 120 w 120"/>
                <a:gd name="T11" fmla="*/ 81 h 159"/>
                <a:gd name="T12" fmla="*/ 0 w 120"/>
                <a:gd name="T13" fmla="*/ 159 h 159"/>
                <a:gd name="T14" fmla="*/ 0 w 12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59">
                  <a:moveTo>
                    <a:pt x="0" y="159"/>
                  </a:moveTo>
                  <a:lnTo>
                    <a:pt x="0" y="159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0" y="81"/>
                  </a:lnTo>
                  <a:lnTo>
                    <a:pt x="120" y="81"/>
                  </a:lnTo>
                  <a:lnTo>
                    <a:pt x="0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1F5D913F-4D91-1944-B453-1D4E6E99D1EC}"/>
              </a:ext>
            </a:extLst>
          </p:cNvPr>
          <p:cNvSpPr>
            <a:spLocks/>
          </p:cNvSpPr>
          <p:nvPr/>
        </p:nvSpPr>
        <p:spPr bwMode="auto">
          <a:xfrm>
            <a:off x="9922423" y="5424742"/>
            <a:ext cx="286764" cy="289860"/>
          </a:xfrm>
          <a:custGeom>
            <a:avLst/>
            <a:gdLst>
              <a:gd name="T0" fmla="*/ 0 w 278"/>
              <a:gd name="T1" fmla="*/ 281 h 281"/>
              <a:gd name="T2" fmla="*/ 0 w 278"/>
              <a:gd name="T3" fmla="*/ 8 h 281"/>
              <a:gd name="T4" fmla="*/ 4 w 278"/>
              <a:gd name="T5" fmla="*/ 6 h 281"/>
              <a:gd name="T6" fmla="*/ 88 w 278"/>
              <a:gd name="T7" fmla="*/ 6 h 281"/>
              <a:gd name="T8" fmla="*/ 92 w 278"/>
              <a:gd name="T9" fmla="*/ 12 h 281"/>
              <a:gd name="T10" fmla="*/ 92 w 278"/>
              <a:gd name="T11" fmla="*/ 46 h 281"/>
              <a:gd name="T12" fmla="*/ 100 w 278"/>
              <a:gd name="T13" fmla="*/ 34 h 281"/>
              <a:gd name="T14" fmla="*/ 112 w 278"/>
              <a:gd name="T15" fmla="*/ 20 h 281"/>
              <a:gd name="T16" fmla="*/ 142 w 278"/>
              <a:gd name="T17" fmla="*/ 4 h 281"/>
              <a:gd name="T18" fmla="*/ 160 w 278"/>
              <a:gd name="T19" fmla="*/ 2 h 281"/>
              <a:gd name="T20" fmla="*/ 192 w 278"/>
              <a:gd name="T21" fmla="*/ 2 h 281"/>
              <a:gd name="T22" fmla="*/ 222 w 278"/>
              <a:gd name="T23" fmla="*/ 12 h 281"/>
              <a:gd name="T24" fmla="*/ 234 w 278"/>
              <a:gd name="T25" fmla="*/ 18 h 281"/>
              <a:gd name="T26" fmla="*/ 254 w 278"/>
              <a:gd name="T27" fmla="*/ 38 h 281"/>
              <a:gd name="T28" fmla="*/ 262 w 278"/>
              <a:gd name="T29" fmla="*/ 50 h 281"/>
              <a:gd name="T30" fmla="*/ 274 w 278"/>
              <a:gd name="T31" fmla="*/ 84 h 281"/>
              <a:gd name="T32" fmla="*/ 278 w 278"/>
              <a:gd name="T33" fmla="*/ 123 h 281"/>
              <a:gd name="T34" fmla="*/ 278 w 278"/>
              <a:gd name="T35" fmla="*/ 279 h 281"/>
              <a:gd name="T36" fmla="*/ 278 w 278"/>
              <a:gd name="T37" fmla="*/ 281 h 281"/>
              <a:gd name="T38" fmla="*/ 186 w 278"/>
              <a:gd name="T39" fmla="*/ 281 h 281"/>
              <a:gd name="T40" fmla="*/ 186 w 278"/>
              <a:gd name="T41" fmla="*/ 277 h 281"/>
              <a:gd name="T42" fmla="*/ 186 w 278"/>
              <a:gd name="T43" fmla="*/ 137 h 281"/>
              <a:gd name="T44" fmla="*/ 186 w 278"/>
              <a:gd name="T45" fmla="*/ 119 h 281"/>
              <a:gd name="T46" fmla="*/ 182 w 278"/>
              <a:gd name="T47" fmla="*/ 101 h 281"/>
              <a:gd name="T48" fmla="*/ 164 w 278"/>
              <a:gd name="T49" fmla="*/ 78 h 281"/>
              <a:gd name="T50" fmla="*/ 138 w 278"/>
              <a:gd name="T51" fmla="*/ 72 h 281"/>
              <a:gd name="T52" fmla="*/ 122 w 278"/>
              <a:gd name="T53" fmla="*/ 76 h 281"/>
              <a:gd name="T54" fmla="*/ 100 w 278"/>
              <a:gd name="T55" fmla="*/ 94 h 281"/>
              <a:gd name="T56" fmla="*/ 94 w 278"/>
              <a:gd name="T57" fmla="*/ 109 h 281"/>
              <a:gd name="T58" fmla="*/ 92 w 278"/>
              <a:gd name="T59" fmla="*/ 131 h 281"/>
              <a:gd name="T60" fmla="*/ 92 w 278"/>
              <a:gd name="T61" fmla="*/ 277 h 281"/>
              <a:gd name="T62" fmla="*/ 90 w 278"/>
              <a:gd name="T63" fmla="*/ 281 h 281"/>
              <a:gd name="T64" fmla="*/ 88 w 278"/>
              <a:gd name="T65" fmla="*/ 281 h 281"/>
              <a:gd name="T66" fmla="*/ 6 w 278"/>
              <a:gd name="T67" fmla="*/ 281 h 281"/>
              <a:gd name="T68" fmla="*/ 0 w 278"/>
              <a:gd name="T6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8" h="281">
                <a:moveTo>
                  <a:pt x="0" y="281"/>
                </a:moveTo>
                <a:lnTo>
                  <a:pt x="0" y="281"/>
                </a:lnTo>
                <a:lnTo>
                  <a:pt x="0" y="8"/>
                </a:lnTo>
                <a:lnTo>
                  <a:pt x="0" y="8"/>
                </a:lnTo>
                <a:lnTo>
                  <a:pt x="4" y="6"/>
                </a:lnTo>
                <a:lnTo>
                  <a:pt x="4" y="6"/>
                </a:lnTo>
                <a:lnTo>
                  <a:pt x="88" y="6"/>
                </a:lnTo>
                <a:lnTo>
                  <a:pt x="88" y="6"/>
                </a:lnTo>
                <a:lnTo>
                  <a:pt x="90" y="8"/>
                </a:lnTo>
                <a:lnTo>
                  <a:pt x="92" y="12"/>
                </a:lnTo>
                <a:lnTo>
                  <a:pt x="92" y="12"/>
                </a:lnTo>
                <a:lnTo>
                  <a:pt x="92" y="46"/>
                </a:lnTo>
                <a:lnTo>
                  <a:pt x="92" y="46"/>
                </a:lnTo>
                <a:lnTo>
                  <a:pt x="100" y="34"/>
                </a:lnTo>
                <a:lnTo>
                  <a:pt x="100" y="34"/>
                </a:lnTo>
                <a:lnTo>
                  <a:pt x="112" y="20"/>
                </a:lnTo>
                <a:lnTo>
                  <a:pt x="126" y="12"/>
                </a:lnTo>
                <a:lnTo>
                  <a:pt x="142" y="4"/>
                </a:lnTo>
                <a:lnTo>
                  <a:pt x="160" y="2"/>
                </a:lnTo>
                <a:lnTo>
                  <a:pt x="160" y="2"/>
                </a:lnTo>
                <a:lnTo>
                  <a:pt x="176" y="0"/>
                </a:lnTo>
                <a:lnTo>
                  <a:pt x="192" y="2"/>
                </a:lnTo>
                <a:lnTo>
                  <a:pt x="206" y="6"/>
                </a:lnTo>
                <a:lnTo>
                  <a:pt x="222" y="12"/>
                </a:lnTo>
                <a:lnTo>
                  <a:pt x="222" y="12"/>
                </a:lnTo>
                <a:lnTo>
                  <a:pt x="234" y="18"/>
                </a:lnTo>
                <a:lnTo>
                  <a:pt x="244" y="28"/>
                </a:lnTo>
                <a:lnTo>
                  <a:pt x="254" y="38"/>
                </a:lnTo>
                <a:lnTo>
                  <a:pt x="262" y="50"/>
                </a:lnTo>
                <a:lnTo>
                  <a:pt x="262" y="50"/>
                </a:lnTo>
                <a:lnTo>
                  <a:pt x="270" y="66"/>
                </a:lnTo>
                <a:lnTo>
                  <a:pt x="274" y="84"/>
                </a:lnTo>
                <a:lnTo>
                  <a:pt x="276" y="105"/>
                </a:lnTo>
                <a:lnTo>
                  <a:pt x="278" y="123"/>
                </a:lnTo>
                <a:lnTo>
                  <a:pt x="278" y="123"/>
                </a:lnTo>
                <a:lnTo>
                  <a:pt x="278" y="279"/>
                </a:lnTo>
                <a:lnTo>
                  <a:pt x="278" y="279"/>
                </a:lnTo>
                <a:lnTo>
                  <a:pt x="278" y="281"/>
                </a:lnTo>
                <a:lnTo>
                  <a:pt x="278" y="281"/>
                </a:lnTo>
                <a:lnTo>
                  <a:pt x="186" y="281"/>
                </a:lnTo>
                <a:lnTo>
                  <a:pt x="186" y="281"/>
                </a:lnTo>
                <a:lnTo>
                  <a:pt x="186" y="277"/>
                </a:lnTo>
                <a:lnTo>
                  <a:pt x="186" y="277"/>
                </a:lnTo>
                <a:lnTo>
                  <a:pt x="186" y="137"/>
                </a:lnTo>
                <a:lnTo>
                  <a:pt x="186" y="137"/>
                </a:lnTo>
                <a:lnTo>
                  <a:pt x="186" y="119"/>
                </a:lnTo>
                <a:lnTo>
                  <a:pt x="182" y="101"/>
                </a:lnTo>
                <a:lnTo>
                  <a:pt x="182" y="101"/>
                </a:lnTo>
                <a:lnTo>
                  <a:pt x="174" y="88"/>
                </a:lnTo>
                <a:lnTo>
                  <a:pt x="164" y="78"/>
                </a:lnTo>
                <a:lnTo>
                  <a:pt x="152" y="74"/>
                </a:lnTo>
                <a:lnTo>
                  <a:pt x="138" y="72"/>
                </a:lnTo>
                <a:lnTo>
                  <a:pt x="138" y="72"/>
                </a:lnTo>
                <a:lnTo>
                  <a:pt x="122" y="76"/>
                </a:lnTo>
                <a:lnTo>
                  <a:pt x="110" y="84"/>
                </a:lnTo>
                <a:lnTo>
                  <a:pt x="100" y="94"/>
                </a:lnTo>
                <a:lnTo>
                  <a:pt x="94" y="109"/>
                </a:lnTo>
                <a:lnTo>
                  <a:pt x="94" y="109"/>
                </a:lnTo>
                <a:lnTo>
                  <a:pt x="92" y="119"/>
                </a:lnTo>
                <a:lnTo>
                  <a:pt x="92" y="131"/>
                </a:lnTo>
                <a:lnTo>
                  <a:pt x="92" y="131"/>
                </a:lnTo>
                <a:lnTo>
                  <a:pt x="92" y="277"/>
                </a:lnTo>
                <a:lnTo>
                  <a:pt x="92" y="277"/>
                </a:lnTo>
                <a:lnTo>
                  <a:pt x="90" y="281"/>
                </a:lnTo>
                <a:lnTo>
                  <a:pt x="88" y="281"/>
                </a:lnTo>
                <a:lnTo>
                  <a:pt x="88" y="281"/>
                </a:lnTo>
                <a:lnTo>
                  <a:pt x="6" y="281"/>
                </a:lnTo>
                <a:lnTo>
                  <a:pt x="6" y="281"/>
                </a:lnTo>
                <a:lnTo>
                  <a:pt x="0" y="281"/>
                </a:lnTo>
                <a:lnTo>
                  <a:pt x="0" y="281"/>
                </a:lnTo>
                <a:close/>
              </a:path>
            </a:pathLst>
          </a:custGeom>
          <a:solidFill>
            <a:srgbClr val="F68B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50F04CE4-2826-BB4D-87D9-BBEA7A7AA550}"/>
              </a:ext>
            </a:extLst>
          </p:cNvPr>
          <p:cNvSpPr>
            <a:spLocks/>
          </p:cNvSpPr>
          <p:nvPr/>
        </p:nvSpPr>
        <p:spPr bwMode="auto">
          <a:xfrm>
            <a:off x="9779040" y="5430932"/>
            <a:ext cx="91806" cy="283670"/>
          </a:xfrm>
          <a:custGeom>
            <a:avLst/>
            <a:gdLst>
              <a:gd name="T0" fmla="*/ 89 w 89"/>
              <a:gd name="T1" fmla="*/ 275 h 275"/>
              <a:gd name="T2" fmla="*/ 89 w 89"/>
              <a:gd name="T3" fmla="*/ 275 h 275"/>
              <a:gd name="T4" fmla="*/ 85 w 89"/>
              <a:gd name="T5" fmla="*/ 275 h 275"/>
              <a:gd name="T6" fmla="*/ 85 w 89"/>
              <a:gd name="T7" fmla="*/ 275 h 275"/>
              <a:gd name="T8" fmla="*/ 4 w 89"/>
              <a:gd name="T9" fmla="*/ 275 h 275"/>
              <a:gd name="T10" fmla="*/ 4 w 89"/>
              <a:gd name="T11" fmla="*/ 275 h 275"/>
              <a:gd name="T12" fmla="*/ 0 w 89"/>
              <a:gd name="T13" fmla="*/ 275 h 275"/>
              <a:gd name="T14" fmla="*/ 0 w 89"/>
              <a:gd name="T15" fmla="*/ 271 h 275"/>
              <a:gd name="T16" fmla="*/ 0 w 89"/>
              <a:gd name="T17" fmla="*/ 271 h 275"/>
              <a:gd name="T18" fmla="*/ 0 w 89"/>
              <a:gd name="T19" fmla="*/ 4 h 275"/>
              <a:gd name="T20" fmla="*/ 0 w 89"/>
              <a:gd name="T21" fmla="*/ 4 h 275"/>
              <a:gd name="T22" fmla="*/ 0 w 89"/>
              <a:gd name="T23" fmla="*/ 2 h 275"/>
              <a:gd name="T24" fmla="*/ 4 w 89"/>
              <a:gd name="T25" fmla="*/ 0 h 275"/>
              <a:gd name="T26" fmla="*/ 4 w 89"/>
              <a:gd name="T27" fmla="*/ 0 h 275"/>
              <a:gd name="T28" fmla="*/ 85 w 89"/>
              <a:gd name="T29" fmla="*/ 0 h 275"/>
              <a:gd name="T30" fmla="*/ 85 w 89"/>
              <a:gd name="T31" fmla="*/ 0 h 275"/>
              <a:gd name="T32" fmla="*/ 89 w 89"/>
              <a:gd name="T33" fmla="*/ 2 h 275"/>
              <a:gd name="T34" fmla="*/ 89 w 89"/>
              <a:gd name="T35" fmla="*/ 2 h 275"/>
              <a:gd name="T36" fmla="*/ 89 w 89"/>
              <a:gd name="T37" fmla="*/ 275 h 275"/>
              <a:gd name="T38" fmla="*/ 89 w 89"/>
              <a:gd name="T39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275">
                <a:moveTo>
                  <a:pt x="89" y="275"/>
                </a:moveTo>
                <a:lnTo>
                  <a:pt x="89" y="275"/>
                </a:lnTo>
                <a:lnTo>
                  <a:pt x="85" y="275"/>
                </a:lnTo>
                <a:lnTo>
                  <a:pt x="85" y="275"/>
                </a:lnTo>
                <a:lnTo>
                  <a:pt x="4" y="275"/>
                </a:lnTo>
                <a:lnTo>
                  <a:pt x="4" y="275"/>
                </a:lnTo>
                <a:lnTo>
                  <a:pt x="0" y="275"/>
                </a:lnTo>
                <a:lnTo>
                  <a:pt x="0" y="271"/>
                </a:lnTo>
                <a:lnTo>
                  <a:pt x="0" y="271"/>
                </a:lnTo>
                <a:lnTo>
                  <a:pt x="0" y="4"/>
                </a:lnTo>
                <a:lnTo>
                  <a:pt x="0" y="4"/>
                </a:lnTo>
                <a:lnTo>
                  <a:pt x="0" y="2"/>
                </a:lnTo>
                <a:lnTo>
                  <a:pt x="4" y="0"/>
                </a:lnTo>
                <a:lnTo>
                  <a:pt x="4" y="0"/>
                </a:lnTo>
                <a:lnTo>
                  <a:pt x="85" y="0"/>
                </a:lnTo>
                <a:lnTo>
                  <a:pt x="85" y="0"/>
                </a:lnTo>
                <a:lnTo>
                  <a:pt x="89" y="2"/>
                </a:lnTo>
                <a:lnTo>
                  <a:pt x="89" y="2"/>
                </a:lnTo>
                <a:lnTo>
                  <a:pt x="89" y="275"/>
                </a:lnTo>
                <a:lnTo>
                  <a:pt x="89" y="275"/>
                </a:lnTo>
                <a:close/>
              </a:path>
            </a:pathLst>
          </a:custGeom>
          <a:solidFill>
            <a:srgbClr val="F68B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933F3AB5-349B-A849-B832-EEBBBD99D70B}"/>
              </a:ext>
            </a:extLst>
          </p:cNvPr>
          <p:cNvSpPr>
            <a:spLocks/>
          </p:cNvSpPr>
          <p:nvPr/>
        </p:nvSpPr>
        <p:spPr bwMode="auto">
          <a:xfrm>
            <a:off x="9772851" y="5296833"/>
            <a:ext cx="104184" cy="96964"/>
          </a:xfrm>
          <a:custGeom>
            <a:avLst/>
            <a:gdLst>
              <a:gd name="T0" fmla="*/ 49 w 101"/>
              <a:gd name="T1" fmla="*/ 94 h 94"/>
              <a:gd name="T2" fmla="*/ 49 w 101"/>
              <a:gd name="T3" fmla="*/ 94 h 94"/>
              <a:gd name="T4" fmla="*/ 38 w 101"/>
              <a:gd name="T5" fmla="*/ 92 h 94"/>
              <a:gd name="T6" fmla="*/ 26 w 101"/>
              <a:gd name="T7" fmla="*/ 88 h 94"/>
              <a:gd name="T8" fmla="*/ 16 w 101"/>
              <a:gd name="T9" fmla="*/ 82 h 94"/>
              <a:gd name="T10" fmla="*/ 8 w 101"/>
              <a:gd name="T11" fmla="*/ 72 h 94"/>
              <a:gd name="T12" fmla="*/ 8 w 101"/>
              <a:gd name="T13" fmla="*/ 72 h 94"/>
              <a:gd name="T14" fmla="*/ 4 w 101"/>
              <a:gd name="T15" fmla="*/ 62 h 94"/>
              <a:gd name="T16" fmla="*/ 0 w 101"/>
              <a:gd name="T17" fmla="*/ 52 h 94"/>
              <a:gd name="T18" fmla="*/ 0 w 101"/>
              <a:gd name="T19" fmla="*/ 42 h 94"/>
              <a:gd name="T20" fmla="*/ 2 w 101"/>
              <a:gd name="T21" fmla="*/ 32 h 94"/>
              <a:gd name="T22" fmla="*/ 6 w 101"/>
              <a:gd name="T23" fmla="*/ 22 h 94"/>
              <a:gd name="T24" fmla="*/ 14 w 101"/>
              <a:gd name="T25" fmla="*/ 14 h 94"/>
              <a:gd name="T26" fmla="*/ 22 w 101"/>
              <a:gd name="T27" fmla="*/ 6 h 94"/>
              <a:gd name="T28" fmla="*/ 34 w 101"/>
              <a:gd name="T29" fmla="*/ 2 h 94"/>
              <a:gd name="T30" fmla="*/ 34 w 101"/>
              <a:gd name="T31" fmla="*/ 2 h 94"/>
              <a:gd name="T32" fmla="*/ 45 w 101"/>
              <a:gd name="T33" fmla="*/ 0 h 94"/>
              <a:gd name="T34" fmla="*/ 59 w 101"/>
              <a:gd name="T35" fmla="*/ 0 h 94"/>
              <a:gd name="T36" fmla="*/ 71 w 101"/>
              <a:gd name="T37" fmla="*/ 2 h 94"/>
              <a:gd name="T38" fmla="*/ 83 w 101"/>
              <a:gd name="T39" fmla="*/ 8 h 94"/>
              <a:gd name="T40" fmla="*/ 83 w 101"/>
              <a:gd name="T41" fmla="*/ 8 h 94"/>
              <a:gd name="T42" fmla="*/ 91 w 101"/>
              <a:gd name="T43" fmla="*/ 18 h 94"/>
              <a:gd name="T44" fmla="*/ 99 w 101"/>
              <a:gd name="T45" fmla="*/ 28 h 94"/>
              <a:gd name="T46" fmla="*/ 101 w 101"/>
              <a:gd name="T47" fmla="*/ 40 h 94"/>
              <a:gd name="T48" fmla="*/ 101 w 101"/>
              <a:gd name="T49" fmla="*/ 54 h 94"/>
              <a:gd name="T50" fmla="*/ 101 w 101"/>
              <a:gd name="T51" fmla="*/ 54 h 94"/>
              <a:gd name="T52" fmla="*/ 97 w 101"/>
              <a:gd name="T53" fmla="*/ 66 h 94"/>
              <a:gd name="T54" fmla="*/ 91 w 101"/>
              <a:gd name="T55" fmla="*/ 76 h 94"/>
              <a:gd name="T56" fmla="*/ 83 w 101"/>
              <a:gd name="T57" fmla="*/ 84 h 94"/>
              <a:gd name="T58" fmla="*/ 71 w 101"/>
              <a:gd name="T59" fmla="*/ 90 h 94"/>
              <a:gd name="T60" fmla="*/ 71 w 101"/>
              <a:gd name="T61" fmla="*/ 90 h 94"/>
              <a:gd name="T62" fmla="*/ 61 w 101"/>
              <a:gd name="T63" fmla="*/ 92 h 94"/>
              <a:gd name="T64" fmla="*/ 51 w 101"/>
              <a:gd name="T65" fmla="*/ 94 h 94"/>
              <a:gd name="T66" fmla="*/ 51 w 101"/>
              <a:gd name="T67" fmla="*/ 94 h 94"/>
              <a:gd name="T68" fmla="*/ 49 w 101"/>
              <a:gd name="T69" fmla="*/ 94 h 94"/>
              <a:gd name="T70" fmla="*/ 49 w 101"/>
              <a:gd name="T71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1" h="94">
                <a:moveTo>
                  <a:pt x="49" y="94"/>
                </a:moveTo>
                <a:lnTo>
                  <a:pt x="49" y="94"/>
                </a:lnTo>
                <a:lnTo>
                  <a:pt x="38" y="92"/>
                </a:lnTo>
                <a:lnTo>
                  <a:pt x="26" y="88"/>
                </a:lnTo>
                <a:lnTo>
                  <a:pt x="16" y="82"/>
                </a:lnTo>
                <a:lnTo>
                  <a:pt x="8" y="72"/>
                </a:lnTo>
                <a:lnTo>
                  <a:pt x="8" y="72"/>
                </a:lnTo>
                <a:lnTo>
                  <a:pt x="4" y="62"/>
                </a:lnTo>
                <a:lnTo>
                  <a:pt x="0" y="52"/>
                </a:lnTo>
                <a:lnTo>
                  <a:pt x="0" y="42"/>
                </a:lnTo>
                <a:lnTo>
                  <a:pt x="2" y="32"/>
                </a:lnTo>
                <a:lnTo>
                  <a:pt x="6" y="22"/>
                </a:lnTo>
                <a:lnTo>
                  <a:pt x="14" y="14"/>
                </a:lnTo>
                <a:lnTo>
                  <a:pt x="22" y="6"/>
                </a:lnTo>
                <a:lnTo>
                  <a:pt x="34" y="2"/>
                </a:lnTo>
                <a:lnTo>
                  <a:pt x="34" y="2"/>
                </a:lnTo>
                <a:lnTo>
                  <a:pt x="45" y="0"/>
                </a:lnTo>
                <a:lnTo>
                  <a:pt x="59" y="0"/>
                </a:lnTo>
                <a:lnTo>
                  <a:pt x="71" y="2"/>
                </a:lnTo>
                <a:lnTo>
                  <a:pt x="83" y="8"/>
                </a:lnTo>
                <a:lnTo>
                  <a:pt x="83" y="8"/>
                </a:lnTo>
                <a:lnTo>
                  <a:pt x="91" y="18"/>
                </a:lnTo>
                <a:lnTo>
                  <a:pt x="99" y="28"/>
                </a:lnTo>
                <a:lnTo>
                  <a:pt x="101" y="40"/>
                </a:lnTo>
                <a:lnTo>
                  <a:pt x="101" y="54"/>
                </a:lnTo>
                <a:lnTo>
                  <a:pt x="101" y="54"/>
                </a:lnTo>
                <a:lnTo>
                  <a:pt x="97" y="66"/>
                </a:lnTo>
                <a:lnTo>
                  <a:pt x="91" y="76"/>
                </a:lnTo>
                <a:lnTo>
                  <a:pt x="83" y="84"/>
                </a:lnTo>
                <a:lnTo>
                  <a:pt x="71" y="90"/>
                </a:lnTo>
                <a:lnTo>
                  <a:pt x="71" y="90"/>
                </a:lnTo>
                <a:lnTo>
                  <a:pt x="61" y="92"/>
                </a:lnTo>
                <a:lnTo>
                  <a:pt x="51" y="94"/>
                </a:lnTo>
                <a:lnTo>
                  <a:pt x="51" y="94"/>
                </a:lnTo>
                <a:lnTo>
                  <a:pt x="49" y="94"/>
                </a:lnTo>
                <a:lnTo>
                  <a:pt x="49" y="94"/>
                </a:lnTo>
                <a:close/>
              </a:path>
            </a:pathLst>
          </a:custGeom>
          <a:solidFill>
            <a:srgbClr val="F68B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Freeform 12">
            <a:hlinkClick r:id="rId5"/>
            <a:extLst>
              <a:ext uri="{FF2B5EF4-FFF2-40B4-BE49-F238E27FC236}">
                <a16:creationId xmlns:a16="http://schemas.microsoft.com/office/drawing/2014/main" id="{900D8FF4-A51F-D746-8D26-4A511EDE42C6}"/>
              </a:ext>
            </a:extLst>
          </p:cNvPr>
          <p:cNvSpPr>
            <a:spLocks/>
          </p:cNvSpPr>
          <p:nvPr/>
        </p:nvSpPr>
        <p:spPr bwMode="auto">
          <a:xfrm>
            <a:off x="10496531" y="5315119"/>
            <a:ext cx="202064" cy="440212"/>
          </a:xfrm>
          <a:custGeom>
            <a:avLst/>
            <a:gdLst>
              <a:gd name="T0" fmla="*/ 92 w 140"/>
              <a:gd name="T1" fmla="*/ 152 h 305"/>
              <a:gd name="T2" fmla="*/ 92 w 140"/>
              <a:gd name="T3" fmla="*/ 152 h 305"/>
              <a:gd name="T4" fmla="*/ 92 w 140"/>
              <a:gd name="T5" fmla="*/ 305 h 305"/>
              <a:gd name="T6" fmla="*/ 92 w 140"/>
              <a:gd name="T7" fmla="*/ 305 h 305"/>
              <a:gd name="T8" fmla="*/ 30 w 140"/>
              <a:gd name="T9" fmla="*/ 305 h 305"/>
              <a:gd name="T10" fmla="*/ 30 w 140"/>
              <a:gd name="T11" fmla="*/ 305 h 305"/>
              <a:gd name="T12" fmla="*/ 30 w 140"/>
              <a:gd name="T13" fmla="*/ 152 h 305"/>
              <a:gd name="T14" fmla="*/ 30 w 140"/>
              <a:gd name="T15" fmla="*/ 152 h 305"/>
              <a:gd name="T16" fmla="*/ 0 w 140"/>
              <a:gd name="T17" fmla="*/ 152 h 305"/>
              <a:gd name="T18" fmla="*/ 0 w 140"/>
              <a:gd name="T19" fmla="*/ 152 h 305"/>
              <a:gd name="T20" fmla="*/ 0 w 140"/>
              <a:gd name="T21" fmla="*/ 98 h 305"/>
              <a:gd name="T22" fmla="*/ 0 w 140"/>
              <a:gd name="T23" fmla="*/ 98 h 305"/>
              <a:gd name="T24" fmla="*/ 30 w 140"/>
              <a:gd name="T25" fmla="*/ 98 h 305"/>
              <a:gd name="T26" fmla="*/ 30 w 140"/>
              <a:gd name="T27" fmla="*/ 98 h 305"/>
              <a:gd name="T28" fmla="*/ 30 w 140"/>
              <a:gd name="T29" fmla="*/ 94 h 305"/>
              <a:gd name="T30" fmla="*/ 30 w 140"/>
              <a:gd name="T31" fmla="*/ 94 h 305"/>
              <a:gd name="T32" fmla="*/ 30 w 140"/>
              <a:gd name="T33" fmla="*/ 56 h 305"/>
              <a:gd name="T34" fmla="*/ 30 w 140"/>
              <a:gd name="T35" fmla="*/ 56 h 305"/>
              <a:gd name="T36" fmla="*/ 32 w 140"/>
              <a:gd name="T37" fmla="*/ 42 h 305"/>
              <a:gd name="T38" fmla="*/ 38 w 140"/>
              <a:gd name="T39" fmla="*/ 30 h 305"/>
              <a:gd name="T40" fmla="*/ 46 w 140"/>
              <a:gd name="T41" fmla="*/ 18 h 305"/>
              <a:gd name="T42" fmla="*/ 58 w 140"/>
              <a:gd name="T43" fmla="*/ 8 h 305"/>
              <a:gd name="T44" fmla="*/ 58 w 140"/>
              <a:gd name="T45" fmla="*/ 8 h 305"/>
              <a:gd name="T46" fmla="*/ 74 w 140"/>
              <a:gd name="T47" fmla="*/ 2 h 305"/>
              <a:gd name="T48" fmla="*/ 90 w 140"/>
              <a:gd name="T49" fmla="*/ 0 h 305"/>
              <a:gd name="T50" fmla="*/ 90 w 140"/>
              <a:gd name="T51" fmla="*/ 0 h 305"/>
              <a:gd name="T52" fmla="*/ 138 w 140"/>
              <a:gd name="T53" fmla="*/ 0 h 305"/>
              <a:gd name="T54" fmla="*/ 138 w 140"/>
              <a:gd name="T55" fmla="*/ 0 h 305"/>
              <a:gd name="T56" fmla="*/ 140 w 140"/>
              <a:gd name="T57" fmla="*/ 0 h 305"/>
              <a:gd name="T58" fmla="*/ 140 w 140"/>
              <a:gd name="T59" fmla="*/ 0 h 305"/>
              <a:gd name="T60" fmla="*/ 140 w 140"/>
              <a:gd name="T61" fmla="*/ 52 h 305"/>
              <a:gd name="T62" fmla="*/ 140 w 140"/>
              <a:gd name="T63" fmla="*/ 52 h 305"/>
              <a:gd name="T64" fmla="*/ 132 w 140"/>
              <a:gd name="T65" fmla="*/ 52 h 305"/>
              <a:gd name="T66" fmla="*/ 132 w 140"/>
              <a:gd name="T67" fmla="*/ 52 h 305"/>
              <a:gd name="T68" fmla="*/ 106 w 140"/>
              <a:gd name="T69" fmla="*/ 52 h 305"/>
              <a:gd name="T70" fmla="*/ 106 w 140"/>
              <a:gd name="T71" fmla="*/ 52 h 305"/>
              <a:gd name="T72" fmla="*/ 102 w 140"/>
              <a:gd name="T73" fmla="*/ 54 h 305"/>
              <a:gd name="T74" fmla="*/ 96 w 140"/>
              <a:gd name="T75" fmla="*/ 56 h 305"/>
              <a:gd name="T76" fmla="*/ 94 w 140"/>
              <a:gd name="T77" fmla="*/ 60 h 305"/>
              <a:gd name="T78" fmla="*/ 92 w 140"/>
              <a:gd name="T79" fmla="*/ 64 h 305"/>
              <a:gd name="T80" fmla="*/ 92 w 140"/>
              <a:gd name="T81" fmla="*/ 64 h 305"/>
              <a:gd name="T82" fmla="*/ 92 w 140"/>
              <a:gd name="T83" fmla="*/ 98 h 305"/>
              <a:gd name="T84" fmla="*/ 92 w 140"/>
              <a:gd name="T85" fmla="*/ 98 h 305"/>
              <a:gd name="T86" fmla="*/ 140 w 140"/>
              <a:gd name="T87" fmla="*/ 98 h 305"/>
              <a:gd name="T88" fmla="*/ 140 w 140"/>
              <a:gd name="T89" fmla="*/ 98 h 305"/>
              <a:gd name="T90" fmla="*/ 136 w 140"/>
              <a:gd name="T91" fmla="*/ 152 h 305"/>
              <a:gd name="T92" fmla="*/ 136 w 140"/>
              <a:gd name="T93" fmla="*/ 152 h 305"/>
              <a:gd name="T94" fmla="*/ 92 w 140"/>
              <a:gd name="T95" fmla="*/ 152 h 305"/>
              <a:gd name="T96" fmla="*/ 92 w 140"/>
              <a:gd name="T97" fmla="*/ 152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0" h="305">
                <a:moveTo>
                  <a:pt x="92" y="152"/>
                </a:moveTo>
                <a:lnTo>
                  <a:pt x="92" y="152"/>
                </a:lnTo>
                <a:lnTo>
                  <a:pt x="92" y="305"/>
                </a:lnTo>
                <a:lnTo>
                  <a:pt x="92" y="305"/>
                </a:lnTo>
                <a:lnTo>
                  <a:pt x="30" y="305"/>
                </a:lnTo>
                <a:lnTo>
                  <a:pt x="30" y="305"/>
                </a:lnTo>
                <a:lnTo>
                  <a:pt x="30" y="152"/>
                </a:lnTo>
                <a:lnTo>
                  <a:pt x="30" y="152"/>
                </a:lnTo>
                <a:lnTo>
                  <a:pt x="0" y="152"/>
                </a:lnTo>
                <a:lnTo>
                  <a:pt x="0" y="152"/>
                </a:lnTo>
                <a:lnTo>
                  <a:pt x="0" y="98"/>
                </a:lnTo>
                <a:lnTo>
                  <a:pt x="0" y="98"/>
                </a:lnTo>
                <a:lnTo>
                  <a:pt x="30" y="98"/>
                </a:lnTo>
                <a:lnTo>
                  <a:pt x="30" y="98"/>
                </a:lnTo>
                <a:lnTo>
                  <a:pt x="30" y="94"/>
                </a:lnTo>
                <a:lnTo>
                  <a:pt x="30" y="94"/>
                </a:lnTo>
                <a:lnTo>
                  <a:pt x="30" y="56"/>
                </a:lnTo>
                <a:lnTo>
                  <a:pt x="30" y="56"/>
                </a:lnTo>
                <a:lnTo>
                  <a:pt x="32" y="42"/>
                </a:lnTo>
                <a:lnTo>
                  <a:pt x="38" y="30"/>
                </a:lnTo>
                <a:lnTo>
                  <a:pt x="46" y="18"/>
                </a:lnTo>
                <a:lnTo>
                  <a:pt x="58" y="8"/>
                </a:lnTo>
                <a:lnTo>
                  <a:pt x="58" y="8"/>
                </a:lnTo>
                <a:lnTo>
                  <a:pt x="74" y="2"/>
                </a:lnTo>
                <a:lnTo>
                  <a:pt x="90" y="0"/>
                </a:lnTo>
                <a:lnTo>
                  <a:pt x="90" y="0"/>
                </a:lnTo>
                <a:lnTo>
                  <a:pt x="138" y="0"/>
                </a:lnTo>
                <a:lnTo>
                  <a:pt x="138" y="0"/>
                </a:lnTo>
                <a:lnTo>
                  <a:pt x="140" y="0"/>
                </a:lnTo>
                <a:lnTo>
                  <a:pt x="140" y="0"/>
                </a:lnTo>
                <a:lnTo>
                  <a:pt x="140" y="52"/>
                </a:lnTo>
                <a:lnTo>
                  <a:pt x="140" y="52"/>
                </a:lnTo>
                <a:lnTo>
                  <a:pt x="132" y="52"/>
                </a:lnTo>
                <a:lnTo>
                  <a:pt x="132" y="52"/>
                </a:lnTo>
                <a:lnTo>
                  <a:pt x="106" y="52"/>
                </a:lnTo>
                <a:lnTo>
                  <a:pt x="106" y="52"/>
                </a:lnTo>
                <a:lnTo>
                  <a:pt x="102" y="54"/>
                </a:lnTo>
                <a:lnTo>
                  <a:pt x="96" y="56"/>
                </a:lnTo>
                <a:lnTo>
                  <a:pt x="94" y="60"/>
                </a:lnTo>
                <a:lnTo>
                  <a:pt x="92" y="64"/>
                </a:lnTo>
                <a:lnTo>
                  <a:pt x="92" y="64"/>
                </a:lnTo>
                <a:lnTo>
                  <a:pt x="92" y="98"/>
                </a:lnTo>
                <a:lnTo>
                  <a:pt x="92" y="98"/>
                </a:lnTo>
                <a:lnTo>
                  <a:pt x="140" y="98"/>
                </a:lnTo>
                <a:lnTo>
                  <a:pt x="140" y="98"/>
                </a:lnTo>
                <a:lnTo>
                  <a:pt x="136" y="152"/>
                </a:lnTo>
                <a:lnTo>
                  <a:pt x="136" y="152"/>
                </a:lnTo>
                <a:lnTo>
                  <a:pt x="92" y="152"/>
                </a:lnTo>
                <a:lnTo>
                  <a:pt x="92" y="152"/>
                </a:lnTo>
                <a:close/>
              </a:path>
            </a:pathLst>
          </a:custGeom>
          <a:solidFill>
            <a:srgbClr val="F68B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1909E3CD-9BCF-FC4C-AD79-FA88411AA601}"/>
              </a:ext>
            </a:extLst>
          </p:cNvPr>
          <p:cNvSpPr txBox="1"/>
          <p:nvPr/>
        </p:nvSpPr>
        <p:spPr>
          <a:xfrm>
            <a:off x="11557000" y="8458200"/>
            <a:ext cx="40576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2021 Coforge</a:t>
            </a:r>
            <a:endParaRPr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CAB7C9-1C76-6040-8865-2D2DA39E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0" y="3581400"/>
            <a:ext cx="6388100" cy="1676400"/>
          </a:xfrm>
        </p:spPr>
        <p:txBody>
          <a:bodyPr>
            <a:noAutofit/>
          </a:bodyPr>
          <a:lstStyle>
            <a:lvl1pPr algn="l">
              <a:defRPr sz="5400">
                <a:solidFill>
                  <a:srgbClr val="0056A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733FB-006C-C346-9438-58C1D838240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66600" y="564912"/>
            <a:ext cx="3568700" cy="9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97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773B626-C041-3BDB-DF50-7BCEF76C7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EF71A84-576E-C4EB-18CB-859FAD5F7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405" y="3318524"/>
            <a:ext cx="9531751" cy="1645576"/>
          </a:xfrm>
        </p:spPr>
        <p:txBody>
          <a:bodyPr>
            <a:noAutofit/>
          </a:bodyPr>
          <a:lstStyle>
            <a:lvl1pPr>
              <a:defRPr sz="8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5DDCEDB-866C-27E2-FF3E-0870C048C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80327-1D0A-105F-08E8-57458D90D13D}"/>
              </a:ext>
            </a:extLst>
          </p:cNvPr>
          <p:cNvGrpSpPr>
            <a:grpSpLocks noChangeAspect="1"/>
          </p:cNvGrpSpPr>
          <p:nvPr/>
        </p:nvGrpSpPr>
        <p:grpSpPr>
          <a:xfrm>
            <a:off x="391405" y="766212"/>
            <a:ext cx="3120000" cy="693093"/>
            <a:chOff x="10797898" y="6235376"/>
            <a:chExt cx="930940" cy="2068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247822C-8FC4-A887-759C-17711D99E1E9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858CE96-D121-617B-12F9-04187952CA96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436A88-1027-4425-440A-3E531CCB55B8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E97DF-212C-386E-F3A1-D59BBEA884BA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A2DBAA6-E14F-76F8-8577-BC169D1F1A8E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E9C64C1-59E5-EA69-3C7E-7AA365537F02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6C1AD8-29BE-203C-BE54-A8E56B931647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1D7EE3D-94D7-10EF-0607-AE5229E0A98F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</p:grp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CA2DA4E-4F1C-11D3-9EC5-D14223B109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4" y="5126567"/>
            <a:ext cx="9531552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733" b="1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1118491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773B626-C041-3BDB-DF50-7BCEF76C7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" y="-2403"/>
            <a:ext cx="10196545" cy="91464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EF71A84-576E-C4EB-18CB-859FAD5F7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406" y="3318524"/>
            <a:ext cx="9531751" cy="1645576"/>
          </a:xfrm>
        </p:spPr>
        <p:txBody>
          <a:bodyPr>
            <a:noAutofit/>
          </a:bodyPr>
          <a:lstStyle>
            <a:lvl1pPr>
              <a:defRPr sz="8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5DDCEDB-866C-27E2-FF3E-0870C048C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80327-1D0A-105F-08E8-57458D90D13D}"/>
              </a:ext>
            </a:extLst>
          </p:cNvPr>
          <p:cNvGrpSpPr>
            <a:grpSpLocks noChangeAspect="1"/>
          </p:cNvGrpSpPr>
          <p:nvPr/>
        </p:nvGrpSpPr>
        <p:grpSpPr>
          <a:xfrm>
            <a:off x="391405" y="766212"/>
            <a:ext cx="3120000" cy="693093"/>
            <a:chOff x="10797898" y="6235376"/>
            <a:chExt cx="930940" cy="2068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247822C-8FC4-A887-759C-17711D99E1E9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858CE96-D121-617B-12F9-04187952CA96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436A88-1027-4425-440A-3E531CCB55B8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E97DF-212C-386E-F3A1-D59BBEA884BA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A2DBAA6-E14F-76F8-8577-BC169D1F1A8E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E9C64C1-59E5-EA69-3C7E-7AA365537F02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6C1AD8-29BE-203C-BE54-A8E56B931647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1D7EE3D-94D7-10EF-0607-AE5229E0A98F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</p:grp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CA2DA4E-4F1C-11D3-9EC5-D14223B109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4" y="5126568"/>
            <a:ext cx="9531552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733" b="1">
                <a:solidFill>
                  <a:schemeClr val="bg1"/>
                </a:solidFill>
              </a:defRPr>
            </a:lvl1pPr>
            <a:lvl2pPr marL="609570" indent="0">
              <a:buFontTx/>
              <a:buNone/>
              <a:defRPr/>
            </a:lvl2pPr>
            <a:lvl3pPr marL="1219140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73058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C289F7-8D9D-874D-B8B1-24B9C3D33077}"/>
              </a:ext>
            </a:extLst>
          </p:cNvPr>
          <p:cNvSpPr/>
          <p:nvPr/>
        </p:nvSpPr>
        <p:spPr>
          <a:xfrm>
            <a:off x="0" y="0"/>
            <a:ext cx="21844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DBE68-5AC8-4E00-AF39-2927B90BF42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15113000" y="8001000"/>
            <a:ext cx="1143000" cy="1143000"/>
          </a:xfrm>
          <a:prstGeom prst="rect">
            <a:avLst/>
          </a:prstGeom>
        </p:spPr>
      </p:pic>
      <p:sp>
        <p:nvSpPr>
          <p:cNvPr id="4" name="Holder 5">
            <a:extLst>
              <a:ext uri="{FF2B5EF4-FFF2-40B4-BE49-F238E27FC236}">
                <a16:creationId xmlns:a16="http://schemas.microsoft.com/office/drawing/2014/main" id="{3A3F176F-FB1C-4D60-8DE6-4CFDBA54213A}"/>
              </a:ext>
            </a:extLst>
          </p:cNvPr>
          <p:cNvSpPr txBox="1">
            <a:spLocks/>
          </p:cNvSpPr>
          <p:nvPr/>
        </p:nvSpPr>
        <p:spPr>
          <a:xfrm>
            <a:off x="15383462" y="8473281"/>
            <a:ext cx="872538" cy="57943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rgbClr val="001B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6F15528-21DE-4FAA-801E-634DDDAF4B2B}" type="slidenum">
              <a:rPr lang="en-GB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GB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573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7D05-9965-8B8B-BE58-BAAA3852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480C507-6EB2-CCF9-870C-8684AC4124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586" y="1985325"/>
            <a:ext cx="15504583" cy="6295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446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7D05-9965-8B8B-BE58-BAAA3852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486836"/>
            <a:ext cx="9581112" cy="12606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480C507-6EB2-CCF9-870C-8684AC4124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585" y="1985325"/>
            <a:ext cx="9581472" cy="62950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1D0D8B39-F4CE-3169-E1B0-ABAF242218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96547" y="484800"/>
            <a:ext cx="5699621" cy="779560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815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7D05-9965-8B8B-BE58-BAAA3852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486836"/>
            <a:ext cx="9581112" cy="12606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1D0D8B39-F4CE-3169-E1B0-ABAF242218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96547" y="484800"/>
            <a:ext cx="5699621" cy="779560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608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7D05-9965-8B8B-BE58-BAAA3852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108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2972-9DF7-C0B3-7687-9E3B2422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328AA4C-BB57-D0E6-08FE-435428B0D2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4" y="1733636"/>
            <a:ext cx="15503821" cy="7378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Descriptor / Sub-heading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DD9CA00-C0FD-1939-1192-7E21A04C7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586" y="2609088"/>
            <a:ext cx="15504583" cy="56713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718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2972-9DF7-C0B3-7687-9E3B2422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7" y="486836"/>
            <a:ext cx="9642069" cy="12606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328AA4C-BB57-D0E6-08FE-435428B0D2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6" y="1733636"/>
            <a:ext cx="9641959" cy="7378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Descriptor / Sub-heading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DD9CA00-C0FD-1939-1192-7E21A04C7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585" y="2609088"/>
            <a:ext cx="9642432" cy="56713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2574FD34-9DC6-1A7F-B21E-FE913A98C6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96547" y="484800"/>
            <a:ext cx="5699621" cy="779560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1435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2972-9DF7-C0B3-7687-9E3B2422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7" y="486836"/>
            <a:ext cx="9642069" cy="12606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328AA4C-BB57-D0E6-08FE-435428B0D2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6" y="1733636"/>
            <a:ext cx="9641959" cy="7378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Descriptor / Sub-heading</a:t>
            </a:r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2574FD34-9DC6-1A7F-B21E-FE913A98C6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96547" y="484800"/>
            <a:ext cx="5699621" cy="779560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2546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2972-9DF7-C0B3-7687-9E3B2422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328AA4C-BB57-D0E6-08FE-435428B0D2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4" y="1733636"/>
            <a:ext cx="15503821" cy="7378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Descriptor / Sub-heading</a:t>
            </a:r>
          </a:p>
        </p:txBody>
      </p:sp>
    </p:spTree>
    <p:extLst>
      <p:ext uri="{BB962C8B-B14F-4D97-AF65-F5344CB8AC3E}">
        <p14:creationId xmlns:p14="http://schemas.microsoft.com/office/powerpoint/2010/main" val="19348384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90770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D185B774-2A49-1714-39C4-36AAA66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" y="-2403"/>
            <a:ext cx="10196545" cy="9146403"/>
          </a:xfrm>
          <a:prstGeom prst="rect">
            <a:avLst/>
          </a:prstGeom>
        </p:spPr>
      </p:pic>
      <p:grpSp>
        <p:nvGrpSpPr>
          <p:cNvPr id="6" name="Logo">
            <a:extLst>
              <a:ext uri="{FF2B5EF4-FFF2-40B4-BE49-F238E27FC236}">
                <a16:creationId xmlns:a16="http://schemas.microsoft.com/office/drawing/2014/main" id="{E8EA6453-9CF1-9CEC-C7B1-0470890CE1D7}"/>
              </a:ext>
            </a:extLst>
          </p:cNvPr>
          <p:cNvGrpSpPr/>
          <p:nvPr/>
        </p:nvGrpSpPr>
        <p:grpSpPr>
          <a:xfrm>
            <a:off x="14850408" y="8741259"/>
            <a:ext cx="1044997" cy="232141"/>
            <a:chOff x="10797898" y="6235376"/>
            <a:chExt cx="930940" cy="20680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6D4324C-2193-57C6-446C-B8EEDC252A00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5041FF0-0E80-0543-F563-D686B0F7C339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B064FB-102A-7078-6BD9-79416314E369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0477C4A-177F-491D-8CC8-EB973D9C925B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749831-DDE4-762A-F260-117878940596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0A159A4-D5E7-30F6-35B1-F0EE77575F28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D6C10E1-B823-40CA-D11C-E197DE60DE75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547232-A25A-20CA-8734-C765576B0C60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B9080E96-D581-682D-0141-31D228B95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841C298-5B94-4C2F-E1C0-3C387E73F9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404" y="2692089"/>
            <a:ext cx="13806376" cy="2217263"/>
          </a:xfrm>
        </p:spPr>
        <p:txBody>
          <a:bodyPr>
            <a:noAutofit/>
          </a:bodyPr>
          <a:lstStyle>
            <a:lvl1pPr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“Any famous quote by a person can appear here.”</a:t>
            </a:r>
            <a:endParaRPr lang="en-IN" dirty="0"/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C41B9BCB-8DF5-2F68-06E4-0C5D6CC31F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3" y="5126568"/>
            <a:ext cx="13806196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accent2"/>
                </a:solidFill>
              </a:defRPr>
            </a:lvl1pPr>
            <a:lvl2pPr marL="609570" indent="0">
              <a:buFontTx/>
              <a:buNone/>
              <a:defRPr/>
            </a:lvl2pPr>
            <a:lvl3pPr marL="1219140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Name of the Author appears here.</a:t>
            </a:r>
          </a:p>
        </p:txBody>
      </p:sp>
    </p:spTree>
    <p:extLst>
      <p:ext uri="{BB962C8B-B14F-4D97-AF65-F5344CB8AC3E}">
        <p14:creationId xmlns:p14="http://schemas.microsoft.com/office/powerpoint/2010/main" val="229110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4134F30-A6D2-4673-A90F-5ECC401612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0046" y="0"/>
            <a:ext cx="3364668" cy="3355678"/>
          </a:xfrm>
          <a:custGeom>
            <a:avLst/>
            <a:gdLst>
              <a:gd name="connsiteX0" fmla="*/ 2568 w 3364668"/>
              <a:gd name="connsiteY0" fmla="*/ 0 h 3355678"/>
              <a:gd name="connsiteX1" fmla="*/ 3364668 w 3364668"/>
              <a:gd name="connsiteY1" fmla="*/ 0 h 3355678"/>
              <a:gd name="connsiteX2" fmla="*/ 3364668 w 3364668"/>
              <a:gd name="connsiteY2" fmla="*/ 3353110 h 3355678"/>
              <a:gd name="connsiteX3" fmla="*/ 3227256 w 3364668"/>
              <a:gd name="connsiteY3" fmla="*/ 3355678 h 3355678"/>
              <a:gd name="connsiteX4" fmla="*/ 0 w 3364668"/>
              <a:gd name="connsiteY4" fmla="*/ 128422 h 3355678"/>
              <a:gd name="connsiteX5" fmla="*/ 2568 w 3364668"/>
              <a:gd name="connsiteY5" fmla="*/ 0 h 335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4668" h="3355678">
                <a:moveTo>
                  <a:pt x="2568" y="0"/>
                </a:moveTo>
                <a:lnTo>
                  <a:pt x="3364668" y="0"/>
                </a:lnTo>
                <a:lnTo>
                  <a:pt x="3364668" y="3353110"/>
                </a:lnTo>
                <a:cubicBezTo>
                  <a:pt x="3318436" y="3354395"/>
                  <a:pt x="3273488" y="3355678"/>
                  <a:pt x="3227256" y="3355678"/>
                </a:cubicBezTo>
                <a:cubicBezTo>
                  <a:pt x="1444753" y="3355678"/>
                  <a:pt x="0" y="1910926"/>
                  <a:pt x="0" y="128422"/>
                </a:cubicBezTo>
                <a:cubicBezTo>
                  <a:pt x="0" y="86043"/>
                  <a:pt x="1284" y="42379"/>
                  <a:pt x="256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289F7-8D9D-874D-B8B1-24B9C3D33077}"/>
              </a:ext>
            </a:extLst>
          </p:cNvPr>
          <p:cNvSpPr/>
          <p:nvPr/>
        </p:nvSpPr>
        <p:spPr>
          <a:xfrm>
            <a:off x="0" y="0"/>
            <a:ext cx="21844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DBE68-5AC8-4E00-AF39-2927B90BF42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15113000" y="8001000"/>
            <a:ext cx="1143000" cy="1143000"/>
          </a:xfrm>
          <a:prstGeom prst="rect">
            <a:avLst/>
          </a:prstGeom>
        </p:spPr>
      </p:pic>
      <p:sp>
        <p:nvSpPr>
          <p:cNvPr id="4" name="Holder 5">
            <a:extLst>
              <a:ext uri="{FF2B5EF4-FFF2-40B4-BE49-F238E27FC236}">
                <a16:creationId xmlns:a16="http://schemas.microsoft.com/office/drawing/2014/main" id="{3A3F176F-FB1C-4D60-8DE6-4CFDBA54213A}"/>
              </a:ext>
            </a:extLst>
          </p:cNvPr>
          <p:cNvSpPr txBox="1">
            <a:spLocks/>
          </p:cNvSpPr>
          <p:nvPr/>
        </p:nvSpPr>
        <p:spPr>
          <a:xfrm>
            <a:off x="15383462" y="8473281"/>
            <a:ext cx="872538" cy="57943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rgbClr val="001B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6F15528-21DE-4FAA-801E-634DDDAF4B2B}" type="slidenum">
              <a:rPr lang="en-GB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GB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B62CF49-8BAB-4620-B1BD-9F3052AC789A}"/>
              </a:ext>
            </a:extLst>
          </p:cNvPr>
          <p:cNvSpPr/>
          <p:nvPr/>
        </p:nvSpPr>
        <p:spPr>
          <a:xfrm>
            <a:off x="12905457" y="1065906"/>
            <a:ext cx="3347972" cy="2407920"/>
          </a:xfrm>
          <a:custGeom>
            <a:avLst/>
            <a:gdLst>
              <a:gd name="connsiteX0" fmla="*/ 3211845 w 3347972"/>
              <a:gd name="connsiteY0" fmla="*/ 2393794 h 2407920"/>
              <a:gd name="connsiteX1" fmla="*/ 15411 w 3347972"/>
              <a:gd name="connsiteY1" fmla="*/ 0 h 2407920"/>
              <a:gd name="connsiteX2" fmla="*/ 0 w 3347972"/>
              <a:gd name="connsiteY2" fmla="*/ 0 h 2407920"/>
              <a:gd name="connsiteX3" fmla="*/ 846304 w 3347972"/>
              <a:gd name="connsiteY3" fmla="*/ 1428058 h 2407920"/>
              <a:gd name="connsiteX4" fmla="*/ 3210561 w 3347972"/>
              <a:gd name="connsiteY4" fmla="*/ 2407921 h 2407920"/>
              <a:gd name="connsiteX5" fmla="*/ 3347973 w 3347972"/>
              <a:gd name="connsiteY5" fmla="*/ 2405352 h 2407920"/>
              <a:gd name="connsiteX6" fmla="*/ 3347973 w 3347972"/>
              <a:gd name="connsiteY6" fmla="*/ 2392510 h 2407920"/>
              <a:gd name="connsiteX7" fmla="*/ 3211845 w 3347972"/>
              <a:gd name="connsiteY7" fmla="*/ 2393794 h 240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7972" h="2407920">
                <a:moveTo>
                  <a:pt x="3211845" y="2393794"/>
                </a:moveTo>
                <a:cubicBezTo>
                  <a:pt x="1700313" y="2393794"/>
                  <a:pt x="421226" y="1381826"/>
                  <a:pt x="15411" y="0"/>
                </a:cubicBezTo>
                <a:lnTo>
                  <a:pt x="0" y="0"/>
                </a:lnTo>
                <a:cubicBezTo>
                  <a:pt x="155391" y="534237"/>
                  <a:pt x="443057" y="1023527"/>
                  <a:pt x="846304" y="1428058"/>
                </a:cubicBezTo>
                <a:cubicBezTo>
                  <a:pt x="1478142" y="2059896"/>
                  <a:pt x="2318025" y="2407921"/>
                  <a:pt x="3210561" y="2407921"/>
                </a:cubicBezTo>
                <a:cubicBezTo>
                  <a:pt x="3256793" y="2407921"/>
                  <a:pt x="3301741" y="2406637"/>
                  <a:pt x="3347973" y="2405352"/>
                </a:cubicBezTo>
                <a:lnTo>
                  <a:pt x="3347973" y="2392510"/>
                </a:lnTo>
                <a:cubicBezTo>
                  <a:pt x="3303025" y="2392510"/>
                  <a:pt x="3258077" y="2393794"/>
                  <a:pt x="3211845" y="2393794"/>
                </a:cubicBezTo>
                <a:close/>
              </a:path>
            </a:pathLst>
          </a:custGeom>
          <a:solidFill>
            <a:srgbClr val="F68B21"/>
          </a:solidFill>
          <a:ln w="1281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619F73D-B5ED-4D57-B5D7-A3308B6A1783}"/>
              </a:ext>
            </a:extLst>
          </p:cNvPr>
          <p:cNvSpPr/>
          <p:nvPr/>
        </p:nvSpPr>
        <p:spPr>
          <a:xfrm>
            <a:off x="12848576" y="1005547"/>
            <a:ext cx="120717" cy="120717"/>
          </a:xfrm>
          <a:custGeom>
            <a:avLst/>
            <a:gdLst>
              <a:gd name="connsiteX0" fmla="*/ 120717 w 120717"/>
              <a:gd name="connsiteY0" fmla="*/ 60359 h 120717"/>
              <a:gd name="connsiteX1" fmla="*/ 60359 w 120717"/>
              <a:gd name="connsiteY1" fmla="*/ 120717 h 120717"/>
              <a:gd name="connsiteX2" fmla="*/ 0 w 120717"/>
              <a:gd name="connsiteY2" fmla="*/ 60359 h 120717"/>
              <a:gd name="connsiteX3" fmla="*/ 60359 w 120717"/>
              <a:gd name="connsiteY3" fmla="*/ 0 h 120717"/>
              <a:gd name="connsiteX4" fmla="*/ 120717 w 120717"/>
              <a:gd name="connsiteY4" fmla="*/ 60359 h 12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717" h="120717">
                <a:moveTo>
                  <a:pt x="120717" y="60359"/>
                </a:moveTo>
                <a:cubicBezTo>
                  <a:pt x="120717" y="93694"/>
                  <a:pt x="93694" y="120717"/>
                  <a:pt x="60359" y="120717"/>
                </a:cubicBezTo>
                <a:cubicBezTo>
                  <a:pt x="27023" y="120717"/>
                  <a:pt x="0" y="93694"/>
                  <a:pt x="0" y="60359"/>
                </a:cubicBezTo>
                <a:cubicBezTo>
                  <a:pt x="0" y="27023"/>
                  <a:pt x="27023" y="0"/>
                  <a:pt x="60359" y="0"/>
                </a:cubicBezTo>
                <a:cubicBezTo>
                  <a:pt x="93694" y="0"/>
                  <a:pt x="120717" y="27023"/>
                  <a:pt x="120717" y="60359"/>
                </a:cubicBezTo>
                <a:close/>
              </a:path>
            </a:pathLst>
          </a:custGeom>
          <a:solidFill>
            <a:srgbClr val="F68B21"/>
          </a:solidFill>
          <a:ln w="1281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328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Custom Layout">
    <p:bg>
      <p:bgPr>
        <a:solidFill>
          <a:srgbClr val="BBC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4538FBA-80DB-164F-8958-3F3634A7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" y="-2403"/>
            <a:ext cx="10196545" cy="914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9F96A-BF02-D477-B115-CC93455C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825056"/>
            <a:ext cx="15504000" cy="1931157"/>
          </a:xfrm>
        </p:spPr>
        <p:txBody>
          <a:bodyPr>
            <a:normAutofit/>
          </a:bodyPr>
          <a:lstStyle>
            <a:lvl1pPr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FFDD7-C755-AB48-B419-8AFA7AF71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DD5069-E32A-72F0-5FC5-E9C591A1F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55901" y="8744404"/>
            <a:ext cx="1051991" cy="227457"/>
          </a:xfrm>
          <a:prstGeom prst="rect">
            <a:avLst/>
          </a:prstGeom>
        </p:spPr>
      </p:pic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B4A1DAEE-08B0-9F38-D980-9DFA7FFEE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3" y="5021689"/>
            <a:ext cx="13806196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accent1"/>
                </a:solidFill>
              </a:defRPr>
            </a:lvl1pPr>
            <a:lvl2pPr marL="609570" indent="0">
              <a:buFontTx/>
              <a:buNone/>
              <a:defRPr/>
            </a:lvl2pPr>
            <a:lvl3pPr marL="1219140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 / short descriptor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8DA8A4-1E49-3150-024B-D57C3FC27746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1A4E4A7-A619-6DF3-E884-4D1BD9AB8CE3}"/>
              </a:ext>
            </a:extLst>
          </p:cNvPr>
          <p:cNvSpPr txBox="1">
            <a:spLocks/>
          </p:cNvSpPr>
          <p:nvPr/>
        </p:nvSpPr>
        <p:spPr>
          <a:xfrm>
            <a:off x="996008" y="8614742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53C7CB-FCB4-F99B-D2C1-D033AEBDB380}"/>
              </a:ext>
            </a:extLst>
          </p:cNvPr>
          <p:cNvSpPr txBox="1">
            <a:spLocks/>
          </p:cNvSpPr>
          <p:nvPr/>
        </p:nvSpPr>
        <p:spPr>
          <a:xfrm>
            <a:off x="266955" y="8586166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150350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Custom Layout">
    <p:bg>
      <p:bgPr>
        <a:solidFill>
          <a:srgbClr val="FCC7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4538FBA-80DB-164F-8958-3F3634A7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" y="-2403"/>
            <a:ext cx="10196545" cy="914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9F96A-BF02-D477-B115-CC93455C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825056"/>
            <a:ext cx="15504000" cy="1931157"/>
          </a:xfrm>
        </p:spPr>
        <p:txBody>
          <a:bodyPr>
            <a:normAutofit/>
          </a:bodyPr>
          <a:lstStyle>
            <a:lvl1pPr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FFDD7-C755-AB48-B419-8AFA7AF71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DD5069-E32A-72F0-5FC5-E9C591A1F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55901" y="8744404"/>
            <a:ext cx="1051991" cy="227457"/>
          </a:xfrm>
          <a:prstGeom prst="rect">
            <a:avLst/>
          </a:prstGeom>
        </p:spPr>
      </p:pic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B4A1DAEE-08B0-9F38-D980-9DFA7FFEE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3" y="5021689"/>
            <a:ext cx="13806196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accent1"/>
                </a:solidFill>
              </a:defRPr>
            </a:lvl1pPr>
            <a:lvl2pPr marL="609570" indent="0">
              <a:buFontTx/>
              <a:buNone/>
              <a:defRPr/>
            </a:lvl2pPr>
            <a:lvl3pPr marL="1219140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 / short descriptor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9F73DA-3361-2693-4E70-87436387D735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1F6B89-A123-3F8F-7950-756DFB51AECE}"/>
              </a:ext>
            </a:extLst>
          </p:cNvPr>
          <p:cNvSpPr txBox="1">
            <a:spLocks/>
          </p:cNvSpPr>
          <p:nvPr/>
        </p:nvSpPr>
        <p:spPr>
          <a:xfrm>
            <a:off x="996008" y="8614742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A4C80B8-EC8F-CA57-1043-953C806C389E}"/>
              </a:ext>
            </a:extLst>
          </p:cNvPr>
          <p:cNvSpPr txBox="1">
            <a:spLocks/>
          </p:cNvSpPr>
          <p:nvPr/>
        </p:nvSpPr>
        <p:spPr>
          <a:xfrm>
            <a:off x="266955" y="8586166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19542015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Custom Layout">
    <p:bg>
      <p:bgPr>
        <a:solidFill>
          <a:srgbClr val="FBC9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4538FBA-80DB-164F-8958-3F3634A7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" y="-2403"/>
            <a:ext cx="10196545" cy="914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9F96A-BF02-D477-B115-CC93455C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825056"/>
            <a:ext cx="15504000" cy="1931157"/>
          </a:xfrm>
        </p:spPr>
        <p:txBody>
          <a:bodyPr>
            <a:normAutofit/>
          </a:bodyPr>
          <a:lstStyle>
            <a:lvl1pPr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FFDD7-C755-AB48-B419-8AFA7AF71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DD5069-E32A-72F0-5FC5-E9C591A1F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55901" y="8744404"/>
            <a:ext cx="1051991" cy="227457"/>
          </a:xfrm>
          <a:prstGeom prst="rect">
            <a:avLst/>
          </a:prstGeom>
        </p:spPr>
      </p:pic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B4A1DAEE-08B0-9F38-D980-9DFA7FFEE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3" y="5021689"/>
            <a:ext cx="13806196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accent1"/>
                </a:solidFill>
              </a:defRPr>
            </a:lvl1pPr>
            <a:lvl2pPr marL="609570" indent="0">
              <a:buFontTx/>
              <a:buNone/>
              <a:defRPr/>
            </a:lvl2pPr>
            <a:lvl3pPr marL="1219140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 / short descriptor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A249F-88D3-F7F7-E85C-F45D6CA205C0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6D34AC2-6962-2874-3DC4-E95AFEE608F3}"/>
              </a:ext>
            </a:extLst>
          </p:cNvPr>
          <p:cNvSpPr txBox="1">
            <a:spLocks/>
          </p:cNvSpPr>
          <p:nvPr/>
        </p:nvSpPr>
        <p:spPr>
          <a:xfrm>
            <a:off x="996008" y="8614742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A6BA74-5911-D402-A5B3-7A23000890D1}"/>
              </a:ext>
            </a:extLst>
          </p:cNvPr>
          <p:cNvSpPr txBox="1">
            <a:spLocks/>
          </p:cNvSpPr>
          <p:nvPr/>
        </p:nvSpPr>
        <p:spPr>
          <a:xfrm>
            <a:off x="266955" y="8586166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1500658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Custom Layout">
    <p:bg>
      <p:bgPr>
        <a:solidFill>
          <a:srgbClr val="97D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4538FBA-80DB-164F-8958-3F3634A7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" y="-2403"/>
            <a:ext cx="10196545" cy="914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9F96A-BF02-D477-B115-CC93455C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825056"/>
            <a:ext cx="15504000" cy="1931157"/>
          </a:xfrm>
        </p:spPr>
        <p:txBody>
          <a:bodyPr>
            <a:normAutofit/>
          </a:bodyPr>
          <a:lstStyle>
            <a:lvl1pPr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FFDD7-C755-AB48-B419-8AFA7AF71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DD5069-E32A-72F0-5FC5-E9C591A1F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55901" y="8744404"/>
            <a:ext cx="1051991" cy="227457"/>
          </a:xfrm>
          <a:prstGeom prst="rect">
            <a:avLst/>
          </a:prstGeom>
        </p:spPr>
      </p:pic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B4A1DAEE-08B0-9F38-D980-9DFA7FFEE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3" y="5021689"/>
            <a:ext cx="13806196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accent1"/>
                </a:solidFill>
              </a:defRPr>
            </a:lvl1pPr>
            <a:lvl2pPr marL="609570" indent="0">
              <a:buFontTx/>
              <a:buNone/>
              <a:defRPr/>
            </a:lvl2pPr>
            <a:lvl3pPr marL="1219140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 / short descriptor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C2BC30-9D1A-681F-6C55-93E03C1AECB1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1B272C-E1CE-2E2B-0C79-AB578A68B946}"/>
              </a:ext>
            </a:extLst>
          </p:cNvPr>
          <p:cNvSpPr txBox="1">
            <a:spLocks/>
          </p:cNvSpPr>
          <p:nvPr/>
        </p:nvSpPr>
        <p:spPr>
          <a:xfrm>
            <a:off x="996008" y="8614742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2A53355-19CC-4708-4168-590420102968}"/>
              </a:ext>
            </a:extLst>
          </p:cNvPr>
          <p:cNvSpPr txBox="1">
            <a:spLocks/>
          </p:cNvSpPr>
          <p:nvPr/>
        </p:nvSpPr>
        <p:spPr>
          <a:xfrm>
            <a:off x="266955" y="8586166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22044489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's eng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99445BD-02AF-5A42-6EF2-81DEEBD44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" y="-2403"/>
            <a:ext cx="10196545" cy="91464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EF71A84-576E-C4EB-18CB-859FAD5F7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406" y="3318524"/>
            <a:ext cx="9531751" cy="1645576"/>
          </a:xfrm>
        </p:spPr>
        <p:txBody>
          <a:bodyPr>
            <a:noAutofit/>
          </a:bodyPr>
          <a:lstStyle>
            <a:lvl1pPr>
              <a:defRPr sz="72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Let’s engage</a:t>
            </a:r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CA2DA4E-4F1C-11D3-9EC5-D14223B109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4" y="5126568"/>
            <a:ext cx="9531552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bg1"/>
                </a:solidFill>
              </a:defRPr>
            </a:lvl1pPr>
            <a:lvl2pPr marL="609570" indent="0">
              <a:buFontTx/>
              <a:buNone/>
              <a:defRPr/>
            </a:lvl2pPr>
            <a:lvl3pPr marL="1219140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</a:t>
            </a:r>
          </a:p>
        </p:txBody>
      </p:sp>
      <p:pic>
        <p:nvPicPr>
          <p:cNvPr id="3" name="Picture 2" descr="Icon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9936B5B3-40BF-0C16-70E6-087203FB53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6" y="7401498"/>
            <a:ext cx="564524" cy="564524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ABFF64A9-FB23-A4A7-2000-64FB9B71E3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14" y="7401498"/>
            <a:ext cx="564524" cy="564524"/>
          </a:xfrm>
          <a:prstGeom prst="rect">
            <a:avLst/>
          </a:prstGeom>
        </p:spPr>
      </p:pic>
      <p:pic>
        <p:nvPicPr>
          <p:cNvPr id="9" name="Picture 8" descr="A white circle with a black background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4783935F-109B-7213-19BA-9CC4204F3D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34" y="7401498"/>
            <a:ext cx="564524" cy="564524"/>
          </a:xfrm>
          <a:prstGeom prst="rect">
            <a:avLst/>
          </a:prstGeom>
        </p:spPr>
      </p:pic>
      <p:pic>
        <p:nvPicPr>
          <p:cNvPr id="22" name="Picture 21" descr="Logo, icon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7F0FE466-7DF0-C851-893A-9F92FFA4DF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51" y="7401498"/>
            <a:ext cx="564524" cy="564524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81CD06-FB1A-A79C-4D19-70C9A15F8669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77080A9-42C8-C4CF-C28A-1949314EF02B}"/>
              </a:ext>
            </a:extLst>
          </p:cNvPr>
          <p:cNvSpPr txBox="1">
            <a:spLocks/>
          </p:cNvSpPr>
          <p:nvPr/>
        </p:nvSpPr>
        <p:spPr>
          <a:xfrm>
            <a:off x="996008" y="8614742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>
                <a:solidFill>
                  <a:schemeClr val="bg1"/>
                </a:solidFill>
              </a:rPr>
              <a:t>© Coforge, 2024 | Confidential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0E2DFA2-6ED6-5180-48CF-8FF5BD139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7D438E7-1D8E-FB27-F4B2-C6343A61DA22}"/>
              </a:ext>
            </a:extLst>
          </p:cNvPr>
          <p:cNvGrpSpPr>
            <a:grpSpLocks noChangeAspect="1"/>
          </p:cNvGrpSpPr>
          <p:nvPr/>
        </p:nvGrpSpPr>
        <p:grpSpPr>
          <a:xfrm>
            <a:off x="391405" y="766212"/>
            <a:ext cx="3120000" cy="693093"/>
            <a:chOff x="10797898" y="6235376"/>
            <a:chExt cx="930940" cy="20680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23E7219-CED5-8E40-011F-BBF371E5C6D7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8F92D48-5A0A-A4DE-3B16-698ED06A3B7F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78364ED-CDCB-506D-E056-F0A009D79689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002D2B-7D8F-CE1D-099A-F21826858985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560BE7-80B6-0BD2-11D1-2EE6DD9AF0C7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2E805A9-5B66-C427-2ABD-024CEA9170EE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7D1FEEA-BB92-7CE7-88DA-D7A243F3C2B1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E06E8E6-6968-17C6-F21F-425D99596C3E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</p:grp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6275CD03-214C-C336-76D9-9C9C6D867866}"/>
              </a:ext>
            </a:extLst>
          </p:cNvPr>
          <p:cNvSpPr txBox="1">
            <a:spLocks/>
          </p:cNvSpPr>
          <p:nvPr/>
        </p:nvSpPr>
        <p:spPr>
          <a:xfrm>
            <a:off x="243840" y="8614742"/>
            <a:ext cx="55860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600" b="1" smtClean="0">
                <a:solidFill>
                  <a:schemeClr val="bg1"/>
                </a:solidFill>
              </a:rPr>
              <a:pPr algn="r"/>
              <a:t>‹#›</a:t>
            </a:fld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526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t's eng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773B626-C041-3BDB-DF50-7BCEF76C7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" y="-2403"/>
            <a:ext cx="10196545" cy="91464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EF71A84-576E-C4EB-18CB-859FAD5F7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406" y="3318524"/>
            <a:ext cx="9531751" cy="1645576"/>
          </a:xfrm>
        </p:spPr>
        <p:txBody>
          <a:bodyPr>
            <a:noAutofit/>
          </a:bodyPr>
          <a:lstStyle>
            <a:lvl1pPr>
              <a:defRPr sz="72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Let’s engage</a:t>
            </a:r>
            <a:endParaRPr lang="en-IN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5DDCEDB-866C-27E2-FF3E-0870C048C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80327-1D0A-105F-08E8-57458D90D13D}"/>
              </a:ext>
            </a:extLst>
          </p:cNvPr>
          <p:cNvGrpSpPr>
            <a:grpSpLocks noChangeAspect="1"/>
          </p:cNvGrpSpPr>
          <p:nvPr/>
        </p:nvGrpSpPr>
        <p:grpSpPr>
          <a:xfrm>
            <a:off x="391405" y="766212"/>
            <a:ext cx="3120000" cy="693093"/>
            <a:chOff x="10797898" y="6235376"/>
            <a:chExt cx="930940" cy="2068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247822C-8FC4-A887-759C-17711D99E1E9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858CE96-D121-617B-12F9-04187952CA96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436A88-1027-4425-440A-3E531CCB55B8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E97DF-212C-386E-F3A1-D59BBEA884BA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A2DBAA6-E14F-76F8-8577-BC169D1F1A8E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E9C64C1-59E5-EA69-3C7E-7AA365537F02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6C1AD8-29BE-203C-BE54-A8E56B931647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1D7EE3D-94D7-10EF-0607-AE5229E0A98F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</p:grp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CA2DA4E-4F1C-11D3-9EC5-D14223B109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7575" y="5126568"/>
            <a:ext cx="7525580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bg1"/>
                </a:solidFill>
              </a:defRPr>
            </a:lvl1pPr>
            <a:lvl2pPr marL="609570" indent="0">
              <a:buFontTx/>
              <a:buNone/>
              <a:defRPr/>
            </a:lvl2pPr>
            <a:lvl3pPr marL="1219140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pic>
        <p:nvPicPr>
          <p:cNvPr id="3" name="Picture 2" descr="Ic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36B5B3-40BF-0C16-70E6-087203FB53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6" y="7401498"/>
            <a:ext cx="564524" cy="564524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ABFF64A9-FB23-A4A7-2000-64FB9B71E3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14" y="7401498"/>
            <a:ext cx="564524" cy="564524"/>
          </a:xfrm>
          <a:prstGeom prst="rect">
            <a:avLst/>
          </a:prstGeom>
        </p:spPr>
      </p:pic>
      <p:pic>
        <p:nvPicPr>
          <p:cNvPr id="9" name="Picture 8" descr="A white circle with a black background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4783935F-109B-7213-19BA-9CC4204F3D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34" y="7401498"/>
            <a:ext cx="564524" cy="564524"/>
          </a:xfrm>
          <a:prstGeom prst="rect">
            <a:avLst/>
          </a:prstGeom>
        </p:spPr>
      </p:pic>
      <p:pic>
        <p:nvPicPr>
          <p:cNvPr id="22" name="Picture 21" descr="Logo, icon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7F0FE466-7DF0-C851-893A-9F92FFA4DFE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51" y="7401498"/>
            <a:ext cx="564524" cy="564524"/>
          </a:xfrm>
          <a:prstGeom prst="rect">
            <a:avLst/>
          </a:prstGeom>
        </p:spPr>
      </p:pic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58D222FC-8D38-3E01-441D-FA9D8D2BE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1584" y="5126567"/>
            <a:ext cx="1680000" cy="1680000"/>
          </a:xfrm>
          <a:prstGeom prst="ellipse">
            <a:avLst/>
          </a:prstGeom>
          <a:solidFill>
            <a:srgbClr val="EBEBEB"/>
          </a:solidFill>
          <a:ln w="190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IN" dirty="0"/>
              <a:t>Presenter picture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AED6C5-473D-96C6-E00D-37E9A5D32F68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AE2B1E3-0881-A3D8-3A3F-45C673AA9AA4}"/>
              </a:ext>
            </a:extLst>
          </p:cNvPr>
          <p:cNvSpPr txBox="1">
            <a:spLocks/>
          </p:cNvSpPr>
          <p:nvPr/>
        </p:nvSpPr>
        <p:spPr>
          <a:xfrm>
            <a:off x="996008" y="8614742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>
                <a:solidFill>
                  <a:schemeClr val="bg1"/>
                </a:solidFill>
              </a:rPr>
              <a:t>© Coforge, 2024 | Confidential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D26A373C-6830-7336-051A-D20BBCD5E216}"/>
              </a:ext>
            </a:extLst>
          </p:cNvPr>
          <p:cNvSpPr txBox="1">
            <a:spLocks/>
          </p:cNvSpPr>
          <p:nvPr/>
        </p:nvSpPr>
        <p:spPr>
          <a:xfrm>
            <a:off x="243840" y="8614742"/>
            <a:ext cx="55860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600" b="1" smtClean="0">
                <a:solidFill>
                  <a:schemeClr val="bg1"/>
                </a:solidFill>
              </a:rPr>
              <a:pPr algn="r"/>
              <a:t>‹#›</a:t>
            </a:fld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837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A420888-4B4C-79A3-6FA9-352BA87B6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" y="-2403"/>
            <a:ext cx="10196545" cy="914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272874-C46B-3B31-1BD0-F0495A9AF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405" y="3726132"/>
            <a:ext cx="6202763" cy="1260685"/>
          </a:xfrm>
        </p:spPr>
        <p:txBody>
          <a:bodyPr anchor="ctr"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Agenda</a:t>
            </a:r>
            <a:endParaRPr lang="en-IN" dirty="0"/>
          </a:p>
        </p:txBody>
      </p:sp>
      <p:grpSp>
        <p:nvGrpSpPr>
          <p:cNvPr id="6" name="Logo">
            <a:extLst>
              <a:ext uri="{FF2B5EF4-FFF2-40B4-BE49-F238E27FC236}">
                <a16:creationId xmlns:a16="http://schemas.microsoft.com/office/drawing/2014/main" id="{69E7E697-B682-AAE5-2DF8-AFDB34E17C46}"/>
              </a:ext>
            </a:extLst>
          </p:cNvPr>
          <p:cNvGrpSpPr/>
          <p:nvPr/>
        </p:nvGrpSpPr>
        <p:grpSpPr>
          <a:xfrm>
            <a:off x="14850408" y="8741259"/>
            <a:ext cx="1044997" cy="232141"/>
            <a:chOff x="10797898" y="6235376"/>
            <a:chExt cx="930940" cy="20680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9058BD-6490-1AA2-7B6F-E04519015215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9D29D8-F051-BD8C-D495-AC9A5F29F070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C47C9BE-91FB-5ECC-1208-10483DF40FF4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BDA20CF-F606-B8A8-3ACB-30F80E0031AF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BBB561C-7FA7-428C-EE77-766EDBFFD0C2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F22A72-2F9D-D60F-2A10-74DFE4BA97C5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D32814A-A91C-8738-3330-8AD05BFADE42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1A50D32-BA75-E2B1-FCDA-0575DC145D9B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0FDC4824-F24C-94D8-4956-C8C4C2F63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C64ED26A-7137-E5C0-8293-8E35E84983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5020" y="807016"/>
            <a:ext cx="8960387" cy="7313661"/>
          </a:xfrm>
          <a:noFill/>
        </p:spPr>
        <p:txBody>
          <a:bodyPr anchor="ctr">
            <a:normAutofit/>
          </a:bodyPr>
          <a:lstStyle>
            <a:lvl1pPr marL="603221" indent="-603221">
              <a:buFont typeface="+mj-lt"/>
              <a:buAutoNum type="arabicPeriod"/>
              <a:tabLst/>
              <a:defRPr sz="2667" b="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/>
            </a:lvl2pPr>
            <a:lvl3pPr marL="1219140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Agenda</a:t>
            </a:r>
          </a:p>
          <a:p>
            <a:pPr lvl="0"/>
            <a:r>
              <a:rPr lang="en-US" dirty="0"/>
              <a:t>Agenda</a:t>
            </a:r>
          </a:p>
          <a:p>
            <a:pPr lvl="0"/>
            <a:r>
              <a:rPr lang="en-US" dirty="0"/>
              <a:t>Agenda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3A5319-12E2-45E1-08F5-9AAD9EDB12A0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146F3C6A-D573-809A-956B-6D2D164897B0}"/>
              </a:ext>
            </a:extLst>
          </p:cNvPr>
          <p:cNvSpPr txBox="1">
            <a:spLocks/>
          </p:cNvSpPr>
          <p:nvPr/>
        </p:nvSpPr>
        <p:spPr>
          <a:xfrm>
            <a:off x="996008" y="8614742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7CFAFF0-69B3-9B80-63D8-227D966A255E}"/>
              </a:ext>
            </a:extLst>
          </p:cNvPr>
          <p:cNvSpPr txBox="1">
            <a:spLocks/>
          </p:cNvSpPr>
          <p:nvPr/>
        </p:nvSpPr>
        <p:spPr>
          <a:xfrm>
            <a:off x="266955" y="8586166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21026870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D6D5-EC28-028A-85C4-696C86883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61A6C-DE42-7FC7-C9E3-758B666A7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7FF1A-8675-8E63-C56E-45660A50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8151-EF14-4A1D-9C77-D4B85171FAEB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835A-70A3-D8A6-7A4E-327785C3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22799-5E7B-958C-AE37-05A7C56C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1CCC-8B7B-411E-A0BE-A71383BB6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9501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8189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D185B774-2A49-1714-39C4-36AAA669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grpSp>
        <p:nvGrpSpPr>
          <p:cNvPr id="6" name="Logo">
            <a:extLst>
              <a:ext uri="{FF2B5EF4-FFF2-40B4-BE49-F238E27FC236}">
                <a16:creationId xmlns:a16="http://schemas.microsoft.com/office/drawing/2014/main" id="{E8EA6453-9CF1-9CEC-C7B1-0470890CE1D7}"/>
              </a:ext>
            </a:extLst>
          </p:cNvPr>
          <p:cNvGrpSpPr/>
          <p:nvPr/>
        </p:nvGrpSpPr>
        <p:grpSpPr>
          <a:xfrm>
            <a:off x="14850408" y="8741258"/>
            <a:ext cx="1044997" cy="232141"/>
            <a:chOff x="10797898" y="6235376"/>
            <a:chExt cx="930940" cy="20680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6D4324C-2193-57C6-446C-B8EEDC252A00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5041FF0-0E80-0543-F563-D686B0F7C339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B064FB-102A-7078-6BD9-79416314E369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0477C4A-177F-491D-8CC8-EB973D9C925B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749831-DDE4-762A-F260-117878940596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0A159A4-D5E7-30F6-35B1-F0EE77575F28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D6C10E1-B823-40CA-D11C-E197DE60DE75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547232-A25A-20CA-8734-C765576B0C60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B9080E96-D581-682D-0141-31D228B95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841C298-5B94-4C2F-E1C0-3C387E73F9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404" y="2692087"/>
            <a:ext cx="5069596" cy="2217263"/>
          </a:xfrm>
        </p:spPr>
        <p:txBody>
          <a:bodyPr>
            <a:noAutofit/>
          </a:bodyPr>
          <a:lstStyle>
            <a:lvl1pPr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C41B9BCB-8DF5-2F68-06E4-0C5D6CC31F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3" y="5126567"/>
            <a:ext cx="5069530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Short Summary</a:t>
            </a:r>
          </a:p>
        </p:txBody>
      </p:sp>
    </p:spTree>
    <p:extLst>
      <p:ext uri="{BB962C8B-B14F-4D97-AF65-F5344CB8AC3E}">
        <p14:creationId xmlns:p14="http://schemas.microsoft.com/office/powerpoint/2010/main" val="171212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BB0A8F3-901C-4ED1-825D-1B0E156A67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3994" y="2929055"/>
            <a:ext cx="3867540" cy="3867540"/>
          </a:xfrm>
          <a:custGeom>
            <a:avLst/>
            <a:gdLst>
              <a:gd name="connsiteX0" fmla="*/ 1933770 w 3867540"/>
              <a:gd name="connsiteY0" fmla="*/ 0 h 3867540"/>
              <a:gd name="connsiteX1" fmla="*/ 3867540 w 3867540"/>
              <a:gd name="connsiteY1" fmla="*/ 1933770 h 3867540"/>
              <a:gd name="connsiteX2" fmla="*/ 1933770 w 3867540"/>
              <a:gd name="connsiteY2" fmla="*/ 3867540 h 3867540"/>
              <a:gd name="connsiteX3" fmla="*/ 0 w 3867540"/>
              <a:gd name="connsiteY3" fmla="*/ 1933770 h 3867540"/>
              <a:gd name="connsiteX4" fmla="*/ 1933770 w 3867540"/>
              <a:gd name="connsiteY4" fmla="*/ 0 h 386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540" h="3867540">
                <a:moveTo>
                  <a:pt x="1933770" y="0"/>
                </a:moveTo>
                <a:cubicBezTo>
                  <a:pt x="3001762" y="0"/>
                  <a:pt x="3867540" y="865778"/>
                  <a:pt x="3867540" y="1933770"/>
                </a:cubicBezTo>
                <a:cubicBezTo>
                  <a:pt x="3867540" y="3001762"/>
                  <a:pt x="3001762" y="3867540"/>
                  <a:pt x="1933770" y="3867540"/>
                </a:cubicBezTo>
                <a:cubicBezTo>
                  <a:pt x="865778" y="3867540"/>
                  <a:pt x="0" y="3001762"/>
                  <a:pt x="0" y="1933770"/>
                </a:cubicBezTo>
                <a:cubicBezTo>
                  <a:pt x="0" y="865778"/>
                  <a:pt x="865778" y="0"/>
                  <a:pt x="19337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100"/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289F7-8D9D-874D-B8B1-24B9C3D33077}"/>
              </a:ext>
            </a:extLst>
          </p:cNvPr>
          <p:cNvSpPr/>
          <p:nvPr/>
        </p:nvSpPr>
        <p:spPr>
          <a:xfrm>
            <a:off x="0" y="0"/>
            <a:ext cx="21844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DBE68-5AC8-4E00-AF39-2927B90BF42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15113000" y="8001000"/>
            <a:ext cx="1143000" cy="1143000"/>
          </a:xfrm>
          <a:prstGeom prst="rect">
            <a:avLst/>
          </a:prstGeom>
        </p:spPr>
      </p:pic>
      <p:sp>
        <p:nvSpPr>
          <p:cNvPr id="4" name="Holder 5">
            <a:extLst>
              <a:ext uri="{FF2B5EF4-FFF2-40B4-BE49-F238E27FC236}">
                <a16:creationId xmlns:a16="http://schemas.microsoft.com/office/drawing/2014/main" id="{3A3F176F-FB1C-4D60-8DE6-4CFDBA54213A}"/>
              </a:ext>
            </a:extLst>
          </p:cNvPr>
          <p:cNvSpPr txBox="1">
            <a:spLocks/>
          </p:cNvSpPr>
          <p:nvPr/>
        </p:nvSpPr>
        <p:spPr>
          <a:xfrm>
            <a:off x="15383462" y="8473281"/>
            <a:ext cx="872538" cy="57943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rgbClr val="001B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6F15528-21DE-4FAA-801E-634DDDAF4B2B}" type="slidenum">
              <a:rPr lang="en-GB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GB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E42C04-491E-4430-83C6-A2DCE831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66932"/>
            <a:ext cx="13024323" cy="731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B6EDB73E-400C-4B7B-99D1-D8AF793577BF}"/>
              </a:ext>
            </a:extLst>
          </p:cNvPr>
          <p:cNvSpPr>
            <a:spLocks noChangeAspect="1"/>
          </p:cNvSpPr>
          <p:nvPr/>
        </p:nvSpPr>
        <p:spPr>
          <a:xfrm rot="14671065">
            <a:off x="594836" y="2794623"/>
            <a:ext cx="4140000" cy="4140000"/>
          </a:xfrm>
          <a:prstGeom prst="arc">
            <a:avLst>
              <a:gd name="adj1" fmla="val 419951"/>
              <a:gd name="adj2" fmla="val 19681993"/>
            </a:avLst>
          </a:prstGeom>
          <a:ln>
            <a:solidFill>
              <a:srgbClr val="353334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721BEF3F-89A0-4E4F-BC77-FA5583A4C1A4}"/>
              </a:ext>
            </a:extLst>
          </p:cNvPr>
          <p:cNvSpPr/>
          <p:nvPr/>
        </p:nvSpPr>
        <p:spPr>
          <a:xfrm rot="3219101">
            <a:off x="666468" y="2859506"/>
            <a:ext cx="4003159" cy="4003159"/>
          </a:xfrm>
          <a:prstGeom prst="arc">
            <a:avLst>
              <a:gd name="adj1" fmla="val 419951"/>
              <a:gd name="adj2" fmla="val 19681993"/>
            </a:avLst>
          </a:prstGeom>
          <a:ln>
            <a:solidFill>
              <a:srgbClr val="353334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822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Custom Layout">
    <p:bg>
      <p:bgPr>
        <a:solidFill>
          <a:srgbClr val="BBC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4538FBA-80DB-164F-8958-3F3634A7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9F96A-BF02-D477-B115-CC93455C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825055"/>
            <a:ext cx="15504000" cy="1931157"/>
          </a:xfrm>
        </p:spPr>
        <p:txBody>
          <a:bodyPr>
            <a:normAutofit/>
          </a:bodyPr>
          <a:lstStyle>
            <a:lvl1pPr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FFDD7-C755-AB48-B419-8AFA7AF71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DD5069-E32A-72F0-5FC5-E9C591A1F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55899" y="8744402"/>
            <a:ext cx="1051991" cy="227457"/>
          </a:xfrm>
          <a:prstGeom prst="rect">
            <a:avLst/>
          </a:prstGeom>
        </p:spPr>
      </p:pic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B4A1DAEE-08B0-9F38-D980-9DFA7FFEE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3" y="5021689"/>
            <a:ext cx="13806196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 / short descriptor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8DA8A4-1E49-3150-024B-D57C3FC27746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1A4E4A7-A619-6DF3-E884-4D1BD9AB8CE3}"/>
              </a:ext>
            </a:extLst>
          </p:cNvPr>
          <p:cNvSpPr txBox="1">
            <a:spLocks/>
          </p:cNvSpPr>
          <p:nvPr/>
        </p:nvSpPr>
        <p:spPr>
          <a:xfrm>
            <a:off x="996008" y="8614741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53C7CB-FCB4-F99B-D2C1-D033AEBDB380}"/>
              </a:ext>
            </a:extLst>
          </p:cNvPr>
          <p:cNvSpPr txBox="1">
            <a:spLocks/>
          </p:cNvSpPr>
          <p:nvPr/>
        </p:nvSpPr>
        <p:spPr>
          <a:xfrm>
            <a:off x="266955" y="8586165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5646538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Custom Layout">
    <p:bg>
      <p:bgPr>
        <a:solidFill>
          <a:srgbClr val="FCC7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4538FBA-80DB-164F-8958-3F3634A7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9F96A-BF02-D477-B115-CC93455C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825055"/>
            <a:ext cx="15504000" cy="1931157"/>
          </a:xfrm>
        </p:spPr>
        <p:txBody>
          <a:bodyPr>
            <a:normAutofit/>
          </a:bodyPr>
          <a:lstStyle>
            <a:lvl1pPr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FFDD7-C755-AB48-B419-8AFA7AF71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DD5069-E32A-72F0-5FC5-E9C591A1F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55899" y="8744402"/>
            <a:ext cx="1051991" cy="227457"/>
          </a:xfrm>
          <a:prstGeom prst="rect">
            <a:avLst/>
          </a:prstGeom>
        </p:spPr>
      </p:pic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B4A1DAEE-08B0-9F38-D980-9DFA7FFEE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3" y="5021689"/>
            <a:ext cx="13806196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 / short descriptor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9F73DA-3361-2693-4E70-87436387D735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1F6B89-A123-3F8F-7950-756DFB51AECE}"/>
              </a:ext>
            </a:extLst>
          </p:cNvPr>
          <p:cNvSpPr txBox="1">
            <a:spLocks/>
          </p:cNvSpPr>
          <p:nvPr/>
        </p:nvSpPr>
        <p:spPr>
          <a:xfrm>
            <a:off x="996008" y="8614741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A4C80B8-EC8F-CA57-1043-953C806C389E}"/>
              </a:ext>
            </a:extLst>
          </p:cNvPr>
          <p:cNvSpPr txBox="1">
            <a:spLocks/>
          </p:cNvSpPr>
          <p:nvPr/>
        </p:nvSpPr>
        <p:spPr>
          <a:xfrm>
            <a:off x="266955" y="8586165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70163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Custom Layout">
    <p:bg>
      <p:bgPr>
        <a:solidFill>
          <a:srgbClr val="FBC9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4538FBA-80DB-164F-8958-3F3634A7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9F96A-BF02-D477-B115-CC93455C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825055"/>
            <a:ext cx="15504000" cy="1931157"/>
          </a:xfrm>
        </p:spPr>
        <p:txBody>
          <a:bodyPr>
            <a:normAutofit/>
          </a:bodyPr>
          <a:lstStyle>
            <a:lvl1pPr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FFDD7-C755-AB48-B419-8AFA7AF71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DD5069-E32A-72F0-5FC5-E9C591A1F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55899" y="8744402"/>
            <a:ext cx="1051991" cy="227457"/>
          </a:xfrm>
          <a:prstGeom prst="rect">
            <a:avLst/>
          </a:prstGeom>
        </p:spPr>
      </p:pic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B4A1DAEE-08B0-9F38-D980-9DFA7FFEE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3" y="5021689"/>
            <a:ext cx="13806196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 / short descriptor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A249F-88D3-F7F7-E85C-F45D6CA205C0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6D34AC2-6962-2874-3DC4-E95AFEE608F3}"/>
              </a:ext>
            </a:extLst>
          </p:cNvPr>
          <p:cNvSpPr txBox="1">
            <a:spLocks/>
          </p:cNvSpPr>
          <p:nvPr/>
        </p:nvSpPr>
        <p:spPr>
          <a:xfrm>
            <a:off x="996008" y="8614741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A6BA74-5911-D402-A5B3-7A23000890D1}"/>
              </a:ext>
            </a:extLst>
          </p:cNvPr>
          <p:cNvSpPr txBox="1">
            <a:spLocks/>
          </p:cNvSpPr>
          <p:nvPr/>
        </p:nvSpPr>
        <p:spPr>
          <a:xfrm>
            <a:off x="266955" y="8586165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23073381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Custom Layout">
    <p:bg>
      <p:bgPr>
        <a:solidFill>
          <a:srgbClr val="97D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4538FBA-80DB-164F-8958-3F3634A7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9F96A-BF02-D477-B115-CC93455C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825055"/>
            <a:ext cx="15504000" cy="1931157"/>
          </a:xfrm>
        </p:spPr>
        <p:txBody>
          <a:bodyPr>
            <a:normAutofit/>
          </a:bodyPr>
          <a:lstStyle>
            <a:lvl1pPr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FFDD7-C755-AB48-B419-8AFA7AF71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DD5069-E32A-72F0-5FC5-E9C591A1F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55899" y="8744402"/>
            <a:ext cx="1051991" cy="227457"/>
          </a:xfrm>
          <a:prstGeom prst="rect">
            <a:avLst/>
          </a:prstGeom>
        </p:spPr>
      </p:pic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B4A1DAEE-08B0-9F38-D980-9DFA7FFEE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3" y="5021689"/>
            <a:ext cx="13806196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 / short descriptor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C2BC30-9D1A-681F-6C55-93E03C1AECB1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1B272C-E1CE-2E2B-0C79-AB578A68B946}"/>
              </a:ext>
            </a:extLst>
          </p:cNvPr>
          <p:cNvSpPr txBox="1">
            <a:spLocks/>
          </p:cNvSpPr>
          <p:nvPr/>
        </p:nvSpPr>
        <p:spPr>
          <a:xfrm>
            <a:off x="996008" y="8614741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2A53355-19CC-4708-4168-590420102968}"/>
              </a:ext>
            </a:extLst>
          </p:cNvPr>
          <p:cNvSpPr txBox="1">
            <a:spLocks/>
          </p:cNvSpPr>
          <p:nvPr/>
        </p:nvSpPr>
        <p:spPr>
          <a:xfrm>
            <a:off x="266955" y="8586165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30585560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Custom Layout">
    <p:bg>
      <p:bgPr>
        <a:solidFill>
          <a:srgbClr val="BBC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4538FBA-80DB-164F-8958-3F3634A7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9F96A-BF02-D477-B115-CC93455C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825055"/>
            <a:ext cx="15504000" cy="1931157"/>
          </a:xfrm>
        </p:spPr>
        <p:txBody>
          <a:bodyPr>
            <a:normAutofit/>
          </a:bodyPr>
          <a:lstStyle>
            <a:lvl1pPr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FFDD7-C755-AB48-B419-8AFA7AF71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DD5069-E32A-72F0-5FC5-E9C591A1F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55899" y="8744402"/>
            <a:ext cx="1051991" cy="227457"/>
          </a:xfrm>
          <a:prstGeom prst="rect">
            <a:avLst/>
          </a:prstGeom>
        </p:spPr>
      </p:pic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B4A1DAEE-08B0-9F38-D980-9DFA7FFEE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3" y="5021689"/>
            <a:ext cx="13806196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 / short descriptor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8DA8A4-1E49-3150-024B-D57C3FC27746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1A4E4A7-A619-6DF3-E884-4D1BD9AB8CE3}"/>
              </a:ext>
            </a:extLst>
          </p:cNvPr>
          <p:cNvSpPr txBox="1">
            <a:spLocks/>
          </p:cNvSpPr>
          <p:nvPr/>
        </p:nvSpPr>
        <p:spPr>
          <a:xfrm>
            <a:off x="996008" y="8614741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53C7CB-FCB4-F99B-D2C1-D033AEBDB380}"/>
              </a:ext>
            </a:extLst>
          </p:cNvPr>
          <p:cNvSpPr txBox="1">
            <a:spLocks/>
          </p:cNvSpPr>
          <p:nvPr/>
        </p:nvSpPr>
        <p:spPr>
          <a:xfrm>
            <a:off x="266955" y="8586165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5646538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Custom Layout">
    <p:bg>
      <p:bgPr>
        <a:solidFill>
          <a:srgbClr val="FCC7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4538FBA-80DB-164F-8958-3F3634A7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9F96A-BF02-D477-B115-CC93455C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825055"/>
            <a:ext cx="15504000" cy="1931157"/>
          </a:xfrm>
        </p:spPr>
        <p:txBody>
          <a:bodyPr>
            <a:normAutofit/>
          </a:bodyPr>
          <a:lstStyle>
            <a:lvl1pPr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FFDD7-C755-AB48-B419-8AFA7AF71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DD5069-E32A-72F0-5FC5-E9C591A1F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55899" y="8744402"/>
            <a:ext cx="1051991" cy="227457"/>
          </a:xfrm>
          <a:prstGeom prst="rect">
            <a:avLst/>
          </a:prstGeom>
        </p:spPr>
      </p:pic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B4A1DAEE-08B0-9F38-D980-9DFA7FFEE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3" y="5021689"/>
            <a:ext cx="13806196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 / short descriptor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9F73DA-3361-2693-4E70-87436387D735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1F6B89-A123-3F8F-7950-756DFB51AECE}"/>
              </a:ext>
            </a:extLst>
          </p:cNvPr>
          <p:cNvSpPr txBox="1">
            <a:spLocks/>
          </p:cNvSpPr>
          <p:nvPr/>
        </p:nvSpPr>
        <p:spPr>
          <a:xfrm>
            <a:off x="996008" y="8614741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A4C80B8-EC8F-CA57-1043-953C806C389E}"/>
              </a:ext>
            </a:extLst>
          </p:cNvPr>
          <p:cNvSpPr txBox="1">
            <a:spLocks/>
          </p:cNvSpPr>
          <p:nvPr/>
        </p:nvSpPr>
        <p:spPr>
          <a:xfrm>
            <a:off x="266955" y="8586165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70163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Custom Layout">
    <p:bg>
      <p:bgPr>
        <a:solidFill>
          <a:srgbClr val="FBC9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4538FBA-80DB-164F-8958-3F3634A7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9F96A-BF02-D477-B115-CC93455C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825055"/>
            <a:ext cx="15504000" cy="1931157"/>
          </a:xfrm>
        </p:spPr>
        <p:txBody>
          <a:bodyPr>
            <a:normAutofit/>
          </a:bodyPr>
          <a:lstStyle>
            <a:lvl1pPr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FFDD7-C755-AB48-B419-8AFA7AF71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DD5069-E32A-72F0-5FC5-E9C591A1F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55899" y="8744402"/>
            <a:ext cx="1051991" cy="227457"/>
          </a:xfrm>
          <a:prstGeom prst="rect">
            <a:avLst/>
          </a:prstGeom>
        </p:spPr>
      </p:pic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B4A1DAEE-08B0-9F38-D980-9DFA7FFEE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3" y="5021689"/>
            <a:ext cx="13806196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 / short descriptor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A249F-88D3-F7F7-E85C-F45D6CA205C0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6D34AC2-6962-2874-3DC4-E95AFEE608F3}"/>
              </a:ext>
            </a:extLst>
          </p:cNvPr>
          <p:cNvSpPr txBox="1">
            <a:spLocks/>
          </p:cNvSpPr>
          <p:nvPr/>
        </p:nvSpPr>
        <p:spPr>
          <a:xfrm>
            <a:off x="996008" y="8614741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A6BA74-5911-D402-A5B3-7A23000890D1}"/>
              </a:ext>
            </a:extLst>
          </p:cNvPr>
          <p:cNvSpPr txBox="1">
            <a:spLocks/>
          </p:cNvSpPr>
          <p:nvPr/>
        </p:nvSpPr>
        <p:spPr>
          <a:xfrm>
            <a:off x="266955" y="8586165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23073381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Custom Layout">
    <p:bg>
      <p:bgPr>
        <a:solidFill>
          <a:srgbClr val="97D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4538FBA-80DB-164F-8958-3F3634A7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9F96A-BF02-D477-B115-CC93455C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825055"/>
            <a:ext cx="15504000" cy="1931157"/>
          </a:xfrm>
        </p:spPr>
        <p:txBody>
          <a:bodyPr>
            <a:normAutofit/>
          </a:bodyPr>
          <a:lstStyle>
            <a:lvl1pPr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FFDD7-C755-AB48-B419-8AFA7AF71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DD5069-E32A-72F0-5FC5-E9C591A1F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55899" y="8744402"/>
            <a:ext cx="1051991" cy="227457"/>
          </a:xfrm>
          <a:prstGeom prst="rect">
            <a:avLst/>
          </a:prstGeom>
        </p:spPr>
      </p:pic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B4A1DAEE-08B0-9F38-D980-9DFA7FFEE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3" y="5021689"/>
            <a:ext cx="13806196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 / short descriptor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C2BC30-9D1A-681F-6C55-93E03C1AECB1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1B272C-E1CE-2E2B-0C79-AB578A68B946}"/>
              </a:ext>
            </a:extLst>
          </p:cNvPr>
          <p:cNvSpPr txBox="1">
            <a:spLocks/>
          </p:cNvSpPr>
          <p:nvPr/>
        </p:nvSpPr>
        <p:spPr>
          <a:xfrm>
            <a:off x="996008" y="8614741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2A53355-19CC-4708-4168-590420102968}"/>
              </a:ext>
            </a:extLst>
          </p:cNvPr>
          <p:cNvSpPr txBox="1">
            <a:spLocks/>
          </p:cNvSpPr>
          <p:nvPr/>
        </p:nvSpPr>
        <p:spPr>
          <a:xfrm>
            <a:off x="266955" y="8586165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30585560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Custom Layout">
    <p:bg>
      <p:bgPr>
        <a:solidFill>
          <a:srgbClr val="BBC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4538FBA-80DB-164F-8958-3F3634A7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9F96A-BF02-D477-B115-CC93455C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825055"/>
            <a:ext cx="15504000" cy="1931157"/>
          </a:xfrm>
        </p:spPr>
        <p:txBody>
          <a:bodyPr>
            <a:normAutofit/>
          </a:bodyPr>
          <a:lstStyle>
            <a:lvl1pPr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FFDD7-C755-AB48-B419-8AFA7AF71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DD5069-E32A-72F0-5FC5-E9C591A1F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55899" y="8744402"/>
            <a:ext cx="1051991" cy="227457"/>
          </a:xfrm>
          <a:prstGeom prst="rect">
            <a:avLst/>
          </a:prstGeom>
        </p:spPr>
      </p:pic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B4A1DAEE-08B0-9F38-D980-9DFA7FFEE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3" y="5021689"/>
            <a:ext cx="13806196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 / short descriptor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8DA8A4-1E49-3150-024B-D57C3FC27746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1A4E4A7-A619-6DF3-E884-4D1BD9AB8CE3}"/>
              </a:ext>
            </a:extLst>
          </p:cNvPr>
          <p:cNvSpPr txBox="1">
            <a:spLocks/>
          </p:cNvSpPr>
          <p:nvPr/>
        </p:nvSpPr>
        <p:spPr>
          <a:xfrm>
            <a:off x="996008" y="8614741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53C7CB-FCB4-F99B-D2C1-D033AEBDB380}"/>
              </a:ext>
            </a:extLst>
          </p:cNvPr>
          <p:cNvSpPr txBox="1">
            <a:spLocks/>
          </p:cNvSpPr>
          <p:nvPr/>
        </p:nvSpPr>
        <p:spPr>
          <a:xfrm>
            <a:off x="266955" y="8586165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5646538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Custom Layout">
    <p:bg>
      <p:bgPr>
        <a:solidFill>
          <a:srgbClr val="FCC7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4538FBA-80DB-164F-8958-3F3634A7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9F96A-BF02-D477-B115-CC93455C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825055"/>
            <a:ext cx="15504000" cy="1931157"/>
          </a:xfrm>
        </p:spPr>
        <p:txBody>
          <a:bodyPr>
            <a:normAutofit/>
          </a:bodyPr>
          <a:lstStyle>
            <a:lvl1pPr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FFDD7-C755-AB48-B419-8AFA7AF71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DD5069-E32A-72F0-5FC5-E9C591A1F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55899" y="8744402"/>
            <a:ext cx="1051991" cy="227457"/>
          </a:xfrm>
          <a:prstGeom prst="rect">
            <a:avLst/>
          </a:prstGeom>
        </p:spPr>
      </p:pic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B4A1DAEE-08B0-9F38-D980-9DFA7FFEE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3" y="5021689"/>
            <a:ext cx="13806196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 / short descriptor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9F73DA-3361-2693-4E70-87436387D735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1F6B89-A123-3F8F-7950-756DFB51AECE}"/>
              </a:ext>
            </a:extLst>
          </p:cNvPr>
          <p:cNvSpPr txBox="1">
            <a:spLocks/>
          </p:cNvSpPr>
          <p:nvPr/>
        </p:nvSpPr>
        <p:spPr>
          <a:xfrm>
            <a:off x="996008" y="8614741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A4C80B8-EC8F-CA57-1043-953C806C389E}"/>
              </a:ext>
            </a:extLst>
          </p:cNvPr>
          <p:cNvSpPr txBox="1">
            <a:spLocks/>
          </p:cNvSpPr>
          <p:nvPr/>
        </p:nvSpPr>
        <p:spPr>
          <a:xfrm>
            <a:off x="266955" y="8586165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701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ingle Corner Rectangle 1">
            <a:extLst>
              <a:ext uri="{FF2B5EF4-FFF2-40B4-BE49-F238E27FC236}">
                <a16:creationId xmlns:a16="http://schemas.microsoft.com/office/drawing/2014/main" id="{5B5EFAC8-15CD-4BB9-9B45-5DF6E70B81AD}"/>
              </a:ext>
            </a:extLst>
          </p:cNvPr>
          <p:cNvSpPr/>
          <p:nvPr/>
        </p:nvSpPr>
        <p:spPr>
          <a:xfrm>
            <a:off x="0" y="0"/>
            <a:ext cx="16256000" cy="9144000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ingle Corner Rectangle 14">
            <a:extLst>
              <a:ext uri="{FF2B5EF4-FFF2-40B4-BE49-F238E27FC236}">
                <a16:creationId xmlns:a16="http://schemas.microsoft.com/office/drawing/2014/main" id="{CE5270A6-D3E2-4859-A94C-89DC323ADDCF}"/>
              </a:ext>
            </a:extLst>
          </p:cNvPr>
          <p:cNvSpPr/>
          <p:nvPr/>
        </p:nvSpPr>
        <p:spPr>
          <a:xfrm>
            <a:off x="0" y="0"/>
            <a:ext cx="6312310" cy="9144000"/>
          </a:xfrm>
          <a:prstGeom prst="round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2E1B83-9051-40B8-AEA2-A3277802BD5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15113000" y="8001000"/>
            <a:ext cx="1143000" cy="1143000"/>
          </a:xfrm>
          <a:prstGeom prst="rect">
            <a:avLst/>
          </a:prstGeom>
        </p:spPr>
      </p:pic>
      <p:sp>
        <p:nvSpPr>
          <p:cNvPr id="13" name="Holder 5">
            <a:extLst>
              <a:ext uri="{FF2B5EF4-FFF2-40B4-BE49-F238E27FC236}">
                <a16:creationId xmlns:a16="http://schemas.microsoft.com/office/drawing/2014/main" id="{AD40C997-F355-1F46-893F-3E3DF4345B26}"/>
              </a:ext>
            </a:extLst>
          </p:cNvPr>
          <p:cNvSpPr txBox="1">
            <a:spLocks/>
          </p:cNvSpPr>
          <p:nvPr/>
        </p:nvSpPr>
        <p:spPr>
          <a:xfrm>
            <a:off x="15383462" y="8473281"/>
            <a:ext cx="872538" cy="57943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rgbClr val="001B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6F15528-21DE-4FAA-801E-634DDDAF4B2B}" type="slidenum">
              <a:rPr lang="en-GB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GB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6CCEE6C-0BB4-284C-AA71-6D1443FE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295400"/>
            <a:ext cx="5715000" cy="990600"/>
          </a:xfrm>
        </p:spPr>
        <p:txBody>
          <a:bodyPr vert="horz" lIns="91440" tIns="45720" rIns="91440" bIns="45720" rtlCol="0" anchor="ctr">
            <a:normAutofit fontScale="90000"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8C44781-9549-5D4B-B26B-C9B287E82753}"/>
              </a:ext>
            </a:extLst>
          </p:cNvPr>
          <p:cNvSpPr txBox="1"/>
          <p:nvPr/>
        </p:nvSpPr>
        <p:spPr>
          <a:xfrm>
            <a:off x="720000" y="8565510"/>
            <a:ext cx="40576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2021 Coforge</a:t>
            </a:r>
            <a:endParaRPr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AF4D55-F36B-467A-83F1-3812EBDDAE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2" y="240542"/>
            <a:ext cx="2301197" cy="5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53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Custom Layout">
    <p:bg>
      <p:bgPr>
        <a:solidFill>
          <a:srgbClr val="FBC9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4538FBA-80DB-164F-8958-3F3634A7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9F96A-BF02-D477-B115-CC93455C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825055"/>
            <a:ext cx="15504000" cy="1931157"/>
          </a:xfrm>
        </p:spPr>
        <p:txBody>
          <a:bodyPr>
            <a:normAutofit/>
          </a:bodyPr>
          <a:lstStyle>
            <a:lvl1pPr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FFDD7-C755-AB48-B419-8AFA7AF71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DD5069-E32A-72F0-5FC5-E9C591A1F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55899" y="8744402"/>
            <a:ext cx="1051991" cy="227457"/>
          </a:xfrm>
          <a:prstGeom prst="rect">
            <a:avLst/>
          </a:prstGeom>
        </p:spPr>
      </p:pic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B4A1DAEE-08B0-9F38-D980-9DFA7FFEE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3" y="5021689"/>
            <a:ext cx="13806196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 / short descriptor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A249F-88D3-F7F7-E85C-F45D6CA205C0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6D34AC2-6962-2874-3DC4-E95AFEE608F3}"/>
              </a:ext>
            </a:extLst>
          </p:cNvPr>
          <p:cNvSpPr txBox="1">
            <a:spLocks/>
          </p:cNvSpPr>
          <p:nvPr/>
        </p:nvSpPr>
        <p:spPr>
          <a:xfrm>
            <a:off x="996008" y="8614741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A6BA74-5911-D402-A5B3-7A23000890D1}"/>
              </a:ext>
            </a:extLst>
          </p:cNvPr>
          <p:cNvSpPr txBox="1">
            <a:spLocks/>
          </p:cNvSpPr>
          <p:nvPr/>
        </p:nvSpPr>
        <p:spPr>
          <a:xfrm>
            <a:off x="266955" y="8586165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23073381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Custom Layout">
    <p:bg>
      <p:bgPr>
        <a:solidFill>
          <a:srgbClr val="97D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4538FBA-80DB-164F-8958-3F3634A7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9F96A-BF02-D477-B115-CC93455C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825055"/>
            <a:ext cx="15504000" cy="1931157"/>
          </a:xfrm>
        </p:spPr>
        <p:txBody>
          <a:bodyPr>
            <a:normAutofit/>
          </a:bodyPr>
          <a:lstStyle>
            <a:lvl1pPr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FFDD7-C755-AB48-B419-8AFA7AF71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DD5069-E32A-72F0-5FC5-E9C591A1F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55899" y="8744402"/>
            <a:ext cx="1051991" cy="227457"/>
          </a:xfrm>
          <a:prstGeom prst="rect">
            <a:avLst/>
          </a:prstGeom>
        </p:spPr>
      </p:pic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B4A1DAEE-08B0-9F38-D980-9DFA7FFEE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3" y="5021689"/>
            <a:ext cx="13806196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 / short descriptor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C2BC30-9D1A-681F-6C55-93E03C1AECB1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1B272C-E1CE-2E2B-0C79-AB578A68B946}"/>
              </a:ext>
            </a:extLst>
          </p:cNvPr>
          <p:cNvSpPr txBox="1">
            <a:spLocks/>
          </p:cNvSpPr>
          <p:nvPr/>
        </p:nvSpPr>
        <p:spPr>
          <a:xfrm>
            <a:off x="996008" y="8614741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2A53355-19CC-4708-4168-590420102968}"/>
              </a:ext>
            </a:extLst>
          </p:cNvPr>
          <p:cNvSpPr txBox="1">
            <a:spLocks/>
          </p:cNvSpPr>
          <p:nvPr/>
        </p:nvSpPr>
        <p:spPr>
          <a:xfrm>
            <a:off x="266955" y="8586165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30585560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Custom Layout">
    <p:bg>
      <p:bgPr>
        <a:solidFill>
          <a:srgbClr val="BBC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4538FBA-80DB-164F-8958-3F3634A7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9F96A-BF02-D477-B115-CC93455C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825055"/>
            <a:ext cx="15504000" cy="1931157"/>
          </a:xfrm>
        </p:spPr>
        <p:txBody>
          <a:bodyPr>
            <a:normAutofit/>
          </a:bodyPr>
          <a:lstStyle>
            <a:lvl1pPr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FFDD7-C755-AB48-B419-8AFA7AF71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DD5069-E32A-72F0-5FC5-E9C591A1F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55899" y="8744402"/>
            <a:ext cx="1051991" cy="227457"/>
          </a:xfrm>
          <a:prstGeom prst="rect">
            <a:avLst/>
          </a:prstGeom>
        </p:spPr>
      </p:pic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B4A1DAEE-08B0-9F38-D980-9DFA7FFEE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3" y="5021689"/>
            <a:ext cx="13806196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 / short descriptor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8DA8A4-1E49-3150-024B-D57C3FC27746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1A4E4A7-A619-6DF3-E884-4D1BD9AB8CE3}"/>
              </a:ext>
            </a:extLst>
          </p:cNvPr>
          <p:cNvSpPr txBox="1">
            <a:spLocks/>
          </p:cNvSpPr>
          <p:nvPr/>
        </p:nvSpPr>
        <p:spPr>
          <a:xfrm>
            <a:off x="996008" y="8614741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53C7CB-FCB4-F99B-D2C1-D033AEBDB380}"/>
              </a:ext>
            </a:extLst>
          </p:cNvPr>
          <p:cNvSpPr txBox="1">
            <a:spLocks/>
          </p:cNvSpPr>
          <p:nvPr/>
        </p:nvSpPr>
        <p:spPr>
          <a:xfrm>
            <a:off x="266955" y="8586165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5646538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Custom Layout">
    <p:bg>
      <p:bgPr>
        <a:solidFill>
          <a:srgbClr val="FCC7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4538FBA-80DB-164F-8958-3F3634A7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9F96A-BF02-D477-B115-CC93455C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825055"/>
            <a:ext cx="15504000" cy="1931157"/>
          </a:xfrm>
        </p:spPr>
        <p:txBody>
          <a:bodyPr>
            <a:normAutofit/>
          </a:bodyPr>
          <a:lstStyle>
            <a:lvl1pPr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FFDD7-C755-AB48-B419-8AFA7AF71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DD5069-E32A-72F0-5FC5-E9C591A1F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55899" y="8744402"/>
            <a:ext cx="1051991" cy="227457"/>
          </a:xfrm>
          <a:prstGeom prst="rect">
            <a:avLst/>
          </a:prstGeom>
        </p:spPr>
      </p:pic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B4A1DAEE-08B0-9F38-D980-9DFA7FFEE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3" y="5021689"/>
            <a:ext cx="13806196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 / short descriptor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9F73DA-3361-2693-4E70-87436387D735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1F6B89-A123-3F8F-7950-756DFB51AECE}"/>
              </a:ext>
            </a:extLst>
          </p:cNvPr>
          <p:cNvSpPr txBox="1">
            <a:spLocks/>
          </p:cNvSpPr>
          <p:nvPr/>
        </p:nvSpPr>
        <p:spPr>
          <a:xfrm>
            <a:off x="996008" y="8614741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A4C80B8-EC8F-CA57-1043-953C806C389E}"/>
              </a:ext>
            </a:extLst>
          </p:cNvPr>
          <p:cNvSpPr txBox="1">
            <a:spLocks/>
          </p:cNvSpPr>
          <p:nvPr/>
        </p:nvSpPr>
        <p:spPr>
          <a:xfrm>
            <a:off x="266955" y="8586165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70163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Custom Layout">
    <p:bg>
      <p:bgPr>
        <a:solidFill>
          <a:srgbClr val="FBC9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4538FBA-80DB-164F-8958-3F3634A7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9F96A-BF02-D477-B115-CC93455C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825055"/>
            <a:ext cx="15504000" cy="1931157"/>
          </a:xfrm>
        </p:spPr>
        <p:txBody>
          <a:bodyPr>
            <a:normAutofit/>
          </a:bodyPr>
          <a:lstStyle>
            <a:lvl1pPr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FFDD7-C755-AB48-B419-8AFA7AF71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DD5069-E32A-72F0-5FC5-E9C591A1F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55899" y="8744402"/>
            <a:ext cx="1051991" cy="227457"/>
          </a:xfrm>
          <a:prstGeom prst="rect">
            <a:avLst/>
          </a:prstGeom>
        </p:spPr>
      </p:pic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B4A1DAEE-08B0-9F38-D980-9DFA7FFEE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3" y="5021689"/>
            <a:ext cx="13806196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 / short descriptor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A249F-88D3-F7F7-E85C-F45D6CA205C0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6D34AC2-6962-2874-3DC4-E95AFEE608F3}"/>
              </a:ext>
            </a:extLst>
          </p:cNvPr>
          <p:cNvSpPr txBox="1">
            <a:spLocks/>
          </p:cNvSpPr>
          <p:nvPr/>
        </p:nvSpPr>
        <p:spPr>
          <a:xfrm>
            <a:off x="996008" y="8614741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A6BA74-5911-D402-A5B3-7A23000890D1}"/>
              </a:ext>
            </a:extLst>
          </p:cNvPr>
          <p:cNvSpPr txBox="1">
            <a:spLocks/>
          </p:cNvSpPr>
          <p:nvPr/>
        </p:nvSpPr>
        <p:spPr>
          <a:xfrm>
            <a:off x="266955" y="8586165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23073381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Custom Layout">
    <p:bg>
      <p:bgPr>
        <a:solidFill>
          <a:srgbClr val="97D5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4538FBA-80DB-164F-8958-3F3634A74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E9F96A-BF02-D477-B115-CC93455C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825055"/>
            <a:ext cx="15504000" cy="1931157"/>
          </a:xfrm>
        </p:spPr>
        <p:txBody>
          <a:bodyPr>
            <a:normAutofit/>
          </a:bodyPr>
          <a:lstStyle>
            <a:lvl1pPr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CFFDD7-C755-AB48-B419-8AFA7AF71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DD5069-E32A-72F0-5FC5-E9C591A1F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55899" y="8744402"/>
            <a:ext cx="1051991" cy="227457"/>
          </a:xfrm>
          <a:prstGeom prst="rect">
            <a:avLst/>
          </a:prstGeom>
        </p:spPr>
      </p:pic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B4A1DAEE-08B0-9F38-D980-9DFA7FFEE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3" y="5021689"/>
            <a:ext cx="13806196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Sub-title / short descriptor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C2BC30-9D1A-681F-6C55-93E03C1AECB1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1B272C-E1CE-2E2B-0C79-AB578A68B946}"/>
              </a:ext>
            </a:extLst>
          </p:cNvPr>
          <p:cNvSpPr txBox="1">
            <a:spLocks/>
          </p:cNvSpPr>
          <p:nvPr/>
        </p:nvSpPr>
        <p:spPr>
          <a:xfrm>
            <a:off x="996008" y="8614741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2A53355-19CC-4708-4168-590420102968}"/>
              </a:ext>
            </a:extLst>
          </p:cNvPr>
          <p:cNvSpPr txBox="1">
            <a:spLocks/>
          </p:cNvSpPr>
          <p:nvPr/>
        </p:nvSpPr>
        <p:spPr>
          <a:xfrm>
            <a:off x="266955" y="8586165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30585560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t's eng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773B626-C041-3BDB-DF50-7BCEF76C7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" y="-2403"/>
            <a:ext cx="10196545" cy="91464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EF71A84-576E-C4EB-18CB-859FAD5F7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406" y="3318524"/>
            <a:ext cx="9531751" cy="1645576"/>
          </a:xfrm>
        </p:spPr>
        <p:txBody>
          <a:bodyPr>
            <a:noAutofit/>
          </a:bodyPr>
          <a:lstStyle>
            <a:lvl1pPr>
              <a:defRPr sz="72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Let’s engage</a:t>
            </a:r>
            <a:endParaRPr lang="en-IN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5DDCEDB-866C-27E2-FF3E-0870C048C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80327-1D0A-105F-08E8-57458D90D13D}"/>
              </a:ext>
            </a:extLst>
          </p:cNvPr>
          <p:cNvGrpSpPr>
            <a:grpSpLocks noChangeAspect="1"/>
          </p:cNvGrpSpPr>
          <p:nvPr/>
        </p:nvGrpSpPr>
        <p:grpSpPr>
          <a:xfrm>
            <a:off x="391405" y="766212"/>
            <a:ext cx="3120000" cy="693093"/>
            <a:chOff x="10797898" y="6235376"/>
            <a:chExt cx="930940" cy="2068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247822C-8FC4-A887-759C-17711D99E1E9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858CE96-D121-617B-12F9-04187952CA96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436A88-1027-4425-440A-3E531CCB55B8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E97DF-212C-386E-F3A1-D59BBEA884BA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A2DBAA6-E14F-76F8-8577-BC169D1F1A8E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E9C64C1-59E5-EA69-3C7E-7AA365537F02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6C1AD8-29BE-203C-BE54-A8E56B931647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1D7EE3D-94D7-10EF-0607-AE5229E0A98F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Tahoma" panose="020B0604030504040204" pitchFamily="34" charset="0"/>
              </a:endParaRPr>
            </a:p>
          </p:txBody>
        </p:sp>
      </p:grp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CA2DA4E-4F1C-11D3-9EC5-D14223B109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7575" y="5126568"/>
            <a:ext cx="7525580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bg1"/>
                </a:solidFill>
              </a:defRPr>
            </a:lvl1pPr>
            <a:lvl2pPr marL="609570" indent="0">
              <a:buFontTx/>
              <a:buNone/>
              <a:defRPr/>
            </a:lvl2pPr>
            <a:lvl3pPr marL="1219140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pic>
        <p:nvPicPr>
          <p:cNvPr id="3" name="Picture 2" descr="Ic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36B5B3-40BF-0C16-70E6-087203FB53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6" y="7401498"/>
            <a:ext cx="564524" cy="564524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ABFF64A9-FB23-A4A7-2000-64FB9B71E3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14" y="7401498"/>
            <a:ext cx="564524" cy="564524"/>
          </a:xfrm>
          <a:prstGeom prst="rect">
            <a:avLst/>
          </a:prstGeom>
        </p:spPr>
      </p:pic>
      <p:pic>
        <p:nvPicPr>
          <p:cNvPr id="9" name="Picture 8" descr="A white circle with a black background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4783935F-109B-7213-19BA-9CC4204F3D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34" y="7401498"/>
            <a:ext cx="564524" cy="564524"/>
          </a:xfrm>
          <a:prstGeom prst="rect">
            <a:avLst/>
          </a:prstGeom>
        </p:spPr>
      </p:pic>
      <p:pic>
        <p:nvPicPr>
          <p:cNvPr id="22" name="Picture 21" descr="Logo, icon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7F0FE466-7DF0-C851-893A-9F92FFA4DFE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51" y="7401498"/>
            <a:ext cx="564524" cy="564524"/>
          </a:xfrm>
          <a:prstGeom prst="rect">
            <a:avLst/>
          </a:prstGeom>
        </p:spPr>
      </p:pic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58D222FC-8D38-3E01-441D-FA9D8D2BE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1584" y="5126567"/>
            <a:ext cx="1680000" cy="1680000"/>
          </a:xfrm>
          <a:prstGeom prst="ellipse">
            <a:avLst/>
          </a:prstGeom>
          <a:solidFill>
            <a:srgbClr val="EBEBEB"/>
          </a:solidFill>
          <a:ln w="190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IN" dirty="0"/>
              <a:t>Presenter picture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AED6C5-473D-96C6-E00D-37E9A5D32F68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AE2B1E3-0881-A3D8-3A3F-45C673AA9AA4}"/>
              </a:ext>
            </a:extLst>
          </p:cNvPr>
          <p:cNvSpPr txBox="1">
            <a:spLocks/>
          </p:cNvSpPr>
          <p:nvPr/>
        </p:nvSpPr>
        <p:spPr>
          <a:xfrm>
            <a:off x="996008" y="8614742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>
                <a:solidFill>
                  <a:schemeClr val="bg1"/>
                </a:solidFill>
              </a:rPr>
              <a:t>© Coforge, 2024 | Confidential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D26A373C-6830-7336-051A-D20BBCD5E216}"/>
              </a:ext>
            </a:extLst>
          </p:cNvPr>
          <p:cNvSpPr txBox="1">
            <a:spLocks/>
          </p:cNvSpPr>
          <p:nvPr/>
        </p:nvSpPr>
        <p:spPr>
          <a:xfrm>
            <a:off x="243840" y="8614742"/>
            <a:ext cx="55860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600" b="1" smtClean="0">
                <a:solidFill>
                  <a:schemeClr val="bg1"/>
                </a:solidFill>
              </a:rPr>
              <a:pPr algn="r"/>
              <a:t>‹#›</a:t>
            </a:fld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10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7D05-9965-8B8B-BE58-BAAA3852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25" y="245676"/>
            <a:ext cx="15504000" cy="126068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2926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Custom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AA20DC0-2A3B-EDCF-A0C3-01B581599D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37C1067-8EB0-97B4-B630-DDD1AB0E8D4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4850000" y="8740802"/>
            <a:ext cx="1054800" cy="234319"/>
            <a:chOff x="10797898" y="6235376"/>
            <a:chExt cx="930940" cy="20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10E479C-1DD2-016B-0286-3EBCDC557C7D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Anek Devanagari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B73A8B0-D84B-E81D-9506-0C49B39D3177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Anek Devanagari" pitchFamily="2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8464703-44E6-3998-C1CA-68B8BFEF64A2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Anek Devanagari" pitchFamily="2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4D79483-3A19-E304-9149-3838274D5DAE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Anek Devanagari" pitchFamily="2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F27995-DBEC-AB38-71FF-FE6445295E30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Anek Devanagari" pitchFamily="2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BC535E-1351-F60D-10C9-C09B9939D820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Anek Devanagari" pitchFamily="2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A2EA9A-ADA2-8EFF-51CC-E47D72D75BF8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Anek Devanagari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9C3FE2-DB70-16B6-F659-0C6D2AF56584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 dirty="0">
                <a:latin typeface="Anek Devanagari" pitchFamily="2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DE1D98-C864-CE6F-4950-8583F4E6B2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405" y="3726131"/>
            <a:ext cx="6202763" cy="1260685"/>
          </a:xfrm>
        </p:spPr>
        <p:txBody>
          <a:bodyPr anchor="ctr"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Agenda</a:t>
            </a:r>
            <a:endParaRPr lang="en-IN"/>
          </a:p>
        </p:txBody>
      </p:sp>
      <p:sp>
        <p:nvSpPr>
          <p:cNvPr id="3" name="Text Placeholder 19">
            <a:extLst>
              <a:ext uri="{FF2B5EF4-FFF2-40B4-BE49-F238E27FC236}">
                <a16:creationId xmlns:a16="http://schemas.microsoft.com/office/drawing/2014/main" id="{BB8A167E-4123-52E3-3592-C22228943C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5019" y="807015"/>
            <a:ext cx="8960387" cy="7313661"/>
          </a:xfrm>
          <a:noFill/>
        </p:spPr>
        <p:txBody>
          <a:bodyPr anchor="ctr">
            <a:normAutofit/>
          </a:bodyPr>
          <a:lstStyle>
            <a:lvl1pPr marL="603236" indent="-603236">
              <a:buFont typeface="+mj-lt"/>
              <a:buAutoNum type="arabicPeriod"/>
              <a:tabLst/>
              <a:defRPr sz="2667" b="0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Agenda</a:t>
            </a:r>
          </a:p>
          <a:p>
            <a:pPr lvl="0"/>
            <a:r>
              <a:rPr lang="en-US" dirty="0"/>
              <a:t>Agenda</a:t>
            </a:r>
          </a:p>
          <a:p>
            <a:pPr lvl="0"/>
            <a:r>
              <a:rPr lang="en-US" dirty="0"/>
              <a:t>Agenda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2EA20F-9BB0-FD4C-D847-A30B03C51662}"/>
              </a:ext>
            </a:extLst>
          </p:cNvPr>
          <p:cNvCxnSpPr/>
          <p:nvPr userDrawn="1"/>
        </p:nvCxnSpPr>
        <p:spPr>
          <a:xfrm>
            <a:off x="808731" y="8700533"/>
            <a:ext cx="0" cy="28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425F49E-51E8-228B-AD64-95ECF7210991}"/>
              </a:ext>
            </a:extLst>
          </p:cNvPr>
          <p:cNvSpPr txBox="1">
            <a:spLocks/>
          </p:cNvSpPr>
          <p:nvPr userDrawn="1"/>
        </p:nvSpPr>
        <p:spPr>
          <a:xfrm>
            <a:off x="996008" y="8614742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>
                <a:solidFill>
                  <a:schemeClr val="bg1"/>
                </a:solidFill>
                <a:latin typeface="+mj-lt"/>
              </a:rPr>
              <a:t>© Coforge, 2024 | Confidential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89F09A57-A548-9F53-8372-488FB7E33387}"/>
              </a:ext>
            </a:extLst>
          </p:cNvPr>
          <p:cNvSpPr txBox="1">
            <a:spLocks/>
          </p:cNvSpPr>
          <p:nvPr userDrawn="1"/>
        </p:nvSpPr>
        <p:spPr>
          <a:xfrm>
            <a:off x="266955" y="8598358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IN" sz="1867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140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6827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480C507-6EB2-CCF9-870C-8684AC4124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1739" y="1804416"/>
            <a:ext cx="15114428" cy="64759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F2628-ED62-950D-2E66-69E4E6F3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40" y="218307"/>
            <a:ext cx="15113665" cy="12606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7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6172-4CF5-574A-A9E3-F0FD1AE7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66932"/>
            <a:ext cx="13024323" cy="731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067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480C507-6EB2-CCF9-870C-8684AC4124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1737" y="1804416"/>
            <a:ext cx="9191320" cy="64759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1D0D8B39-F4CE-3169-E1B0-ABAF242218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96546" y="218307"/>
            <a:ext cx="5699621" cy="8062093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72AFD-F0D1-B053-AA4C-63801FD3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39" y="218307"/>
            <a:ext cx="9191319" cy="12606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175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1856C2B-0140-A5B6-5C61-8BE675D20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A9610-6B18-4138-A598-3C974F23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40" y="218307"/>
            <a:ext cx="15113665" cy="12606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547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DD9CA00-C0FD-1939-1192-7E21A04C7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1739" y="2609088"/>
            <a:ext cx="15114428" cy="56713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8700A8B1-AE7D-1FA1-B0B0-17B1765DD6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1739" y="1675096"/>
            <a:ext cx="15113667" cy="73788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Descriptor / Sub-heading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94EB2-F600-8216-DF1F-82A6B314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40" y="218307"/>
            <a:ext cx="15113665" cy="12606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63987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DD9CA00-C0FD-1939-1192-7E21A04C7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1738" y="2609088"/>
            <a:ext cx="9252279" cy="56713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2574FD34-9DC6-1A7F-B21E-FE913A98C6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96546" y="484800"/>
            <a:ext cx="5699621" cy="779560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1CEC526-6305-E7A8-C59F-4BEC2ED546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1739" y="1675096"/>
            <a:ext cx="9252279" cy="73788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Descriptor / Sub-heading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DBC21-B50D-BFE6-4E1B-718FE4825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40" y="218307"/>
            <a:ext cx="9252277" cy="12606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74721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2972-9DF7-C0B3-7687-9E3B2422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328AA4C-BB57-D0E6-08FE-435428B0D2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1739" y="1636098"/>
            <a:ext cx="15113667" cy="73788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Descriptor / Sub-heading</a:t>
            </a:r>
          </a:p>
        </p:txBody>
      </p:sp>
    </p:spTree>
    <p:extLst>
      <p:ext uri="{BB962C8B-B14F-4D97-AF65-F5344CB8AC3E}">
        <p14:creationId xmlns:p14="http://schemas.microsoft.com/office/powerpoint/2010/main" val="36252855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8400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ID_Blank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0EC9FC-C41D-5312-9429-8A9BE7D007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E4302CF-EC18-33F1-09BB-A9CE92CE60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B46ABD4-C87B-9710-966D-A4640C67C2F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4722171" y="8729922"/>
            <a:ext cx="1173235" cy="260628"/>
            <a:chOff x="10797898" y="6235376"/>
            <a:chExt cx="930940" cy="20680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E63E7C-F522-3F53-8FE4-F433F76A6DBB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0B9B69-F580-EEE8-DAB2-3E5D23F163DC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FF4550-F37A-7996-D5C4-317180BF3BD2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298CBE-B7BE-6AC0-FCDB-37DB0424C7E2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486BB9D-D0A8-506B-2E8C-E0C8E79085CA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11F4359-8BD8-7273-732D-6DEC8BCA1EBC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64284C-11A0-44E8-1405-B0843F56C872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3FF138B-EE4A-A955-EE03-34D30929C4F4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F93FF1-3E20-F0CC-0EBE-550D8ECCB90F}"/>
              </a:ext>
            </a:extLst>
          </p:cNvPr>
          <p:cNvGrpSpPr/>
          <p:nvPr userDrawn="1"/>
        </p:nvGrpSpPr>
        <p:grpSpPr>
          <a:xfrm>
            <a:off x="16357280" y="40571"/>
            <a:ext cx="1803721" cy="2568517"/>
            <a:chOff x="12267959" y="30428"/>
            <a:chExt cx="1352791" cy="19263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C92C5B-A5FA-B93C-D905-B8A6AE5C71D9}"/>
                </a:ext>
              </a:extLst>
            </p:cNvPr>
            <p:cNvSpPr txBox="1"/>
            <p:nvPr userDrawn="1"/>
          </p:nvSpPr>
          <p:spPr>
            <a:xfrm>
              <a:off x="12267959" y="30428"/>
              <a:ext cx="1352791" cy="192638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IN" sz="1600"/>
                <a:t>To </a:t>
              </a:r>
              <a:r>
                <a:rPr lang="en-IN" sz="1600" err="1"/>
                <a:t>color</a:t>
              </a:r>
              <a:r>
                <a:rPr lang="en-IN" sz="1600"/>
                <a:t> fill any shapes including text boxes, pick any of the below </a:t>
              </a:r>
              <a:r>
                <a:rPr lang="en-IN" sz="1600" err="1"/>
                <a:t>colors</a:t>
              </a:r>
              <a:r>
                <a:rPr lang="en-IN" sz="1600"/>
                <a:t> using “Eyedropper”.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2A4B86-2612-8AEC-E955-8104F245F3D9}"/>
                </a:ext>
              </a:extLst>
            </p:cNvPr>
            <p:cNvSpPr/>
            <p:nvPr userDrawn="1"/>
          </p:nvSpPr>
          <p:spPr>
            <a:xfrm>
              <a:off x="12326112" y="1364169"/>
              <a:ext cx="246888" cy="246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E3FE82-0580-1B5A-1777-DDA91D2887E8}"/>
                </a:ext>
              </a:extLst>
            </p:cNvPr>
            <p:cNvSpPr/>
            <p:nvPr userDrawn="1"/>
          </p:nvSpPr>
          <p:spPr>
            <a:xfrm>
              <a:off x="12627864" y="1364169"/>
              <a:ext cx="246888" cy="2468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D04BA0-59E3-CC82-D0BB-D963F9AE2199}"/>
                </a:ext>
              </a:extLst>
            </p:cNvPr>
            <p:cNvSpPr/>
            <p:nvPr userDrawn="1"/>
          </p:nvSpPr>
          <p:spPr>
            <a:xfrm>
              <a:off x="12627864" y="1657350"/>
              <a:ext cx="246888" cy="2468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DF6DFE-4347-B97A-691C-163D38EBEED5}"/>
                </a:ext>
              </a:extLst>
            </p:cNvPr>
            <p:cNvSpPr/>
            <p:nvPr userDrawn="1"/>
          </p:nvSpPr>
          <p:spPr>
            <a:xfrm>
              <a:off x="12326112" y="1657350"/>
              <a:ext cx="246888" cy="2468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4EF216-9D8E-34C4-39D5-2FC595FADBDE}"/>
              </a:ext>
            </a:extLst>
          </p:cNvPr>
          <p:cNvCxnSpPr/>
          <p:nvPr userDrawn="1"/>
        </p:nvCxnSpPr>
        <p:spPr>
          <a:xfrm>
            <a:off x="808731" y="8700533"/>
            <a:ext cx="0" cy="28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C1BB002-E493-06D2-F04F-42D7011CB00A}"/>
              </a:ext>
            </a:extLst>
          </p:cNvPr>
          <p:cNvSpPr txBox="1">
            <a:spLocks/>
          </p:cNvSpPr>
          <p:nvPr userDrawn="1"/>
        </p:nvSpPr>
        <p:spPr>
          <a:xfrm>
            <a:off x="996008" y="8614742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>
                <a:solidFill>
                  <a:schemeClr val="bg1"/>
                </a:solidFill>
                <a:latin typeface="+mj-lt"/>
              </a:rPr>
              <a:t>© Coforge, 2024 | Confidential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3A64AAEF-0B6B-81C1-7357-572BEE78D011}"/>
              </a:ext>
            </a:extLst>
          </p:cNvPr>
          <p:cNvSpPr txBox="1">
            <a:spLocks/>
          </p:cNvSpPr>
          <p:nvPr userDrawn="1"/>
        </p:nvSpPr>
        <p:spPr>
          <a:xfrm>
            <a:off x="266955" y="8598358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IN" sz="18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4CC40D4-47F6-73FC-A17C-F6F8827C30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06" y="1815029"/>
            <a:ext cx="9445305" cy="65578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487C7AF7-2D0A-C718-A3C9-D5A9E875A1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96546" y="1818893"/>
            <a:ext cx="5668049" cy="646150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0B9A29FF-B0A7-E740-1FFF-94056FB1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07011"/>
            <a:ext cx="15504000" cy="12606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1992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480C507-6EB2-CCF9-870C-8684AC4124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1739" y="1804416"/>
            <a:ext cx="15114428" cy="64759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F2628-ED62-950D-2E66-69E4E6F3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40" y="218307"/>
            <a:ext cx="15113665" cy="12606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7418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480C507-6EB2-CCF9-870C-8684AC4124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1737" y="1804416"/>
            <a:ext cx="9191320" cy="64759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1D0D8B39-F4CE-3169-E1B0-ABAF242218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96546" y="218307"/>
            <a:ext cx="5699621" cy="8062093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72AFD-F0D1-B053-AA4C-63801FD3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39" y="218307"/>
            <a:ext cx="9191319" cy="12606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175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1856C2B-0140-A5B6-5C61-8BE675D20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A9610-6B18-4138-A598-3C974F23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40" y="218307"/>
            <a:ext cx="15113665" cy="12606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5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A370FB9-CFE8-4A52-AEBB-59E1BD0E448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8320088" cy="9137650"/>
          </a:xfrm>
          <a:custGeom>
            <a:avLst/>
            <a:gdLst>
              <a:gd name="connsiteX0" fmla="*/ 0 w 8320088"/>
              <a:gd name="connsiteY0" fmla="*/ 0 h 9137650"/>
              <a:gd name="connsiteX1" fmla="*/ 2001 w 8320088"/>
              <a:gd name="connsiteY1" fmla="*/ 0 h 9137650"/>
              <a:gd name="connsiteX2" fmla="*/ 16005 w 8320088"/>
              <a:gd name="connsiteY2" fmla="*/ 0 h 9137650"/>
              <a:gd name="connsiteX3" fmla="*/ 31260 w 8320088"/>
              <a:gd name="connsiteY3" fmla="*/ 0 h 9137650"/>
              <a:gd name="connsiteX4" fmla="*/ 54018 w 8320088"/>
              <a:gd name="connsiteY4" fmla="*/ 0 h 9137650"/>
              <a:gd name="connsiteX5" fmla="*/ 85778 w 8320088"/>
              <a:gd name="connsiteY5" fmla="*/ 0 h 9137650"/>
              <a:gd name="connsiteX6" fmla="*/ 128042 w 8320088"/>
              <a:gd name="connsiteY6" fmla="*/ 0 h 9137650"/>
              <a:gd name="connsiteX7" fmla="*/ 182309 w 8320088"/>
              <a:gd name="connsiteY7" fmla="*/ 0 h 9137650"/>
              <a:gd name="connsiteX8" fmla="*/ 250081 w 8320088"/>
              <a:gd name="connsiteY8" fmla="*/ 0 h 9137650"/>
              <a:gd name="connsiteX9" fmla="*/ 332858 w 8320088"/>
              <a:gd name="connsiteY9" fmla="*/ 0 h 9137650"/>
              <a:gd name="connsiteX10" fmla="*/ 432140 w 8320088"/>
              <a:gd name="connsiteY10" fmla="*/ 0 h 9137650"/>
              <a:gd name="connsiteX11" fmla="*/ 549428 w 8320088"/>
              <a:gd name="connsiteY11" fmla="*/ 0 h 9137650"/>
              <a:gd name="connsiteX12" fmla="*/ 686222 w 8320088"/>
              <a:gd name="connsiteY12" fmla="*/ 0 h 9137650"/>
              <a:gd name="connsiteX13" fmla="*/ 844023 w 8320088"/>
              <a:gd name="connsiteY13" fmla="*/ 0 h 9137650"/>
              <a:gd name="connsiteX14" fmla="*/ 1024331 w 8320088"/>
              <a:gd name="connsiteY14" fmla="*/ 0 h 9137650"/>
              <a:gd name="connsiteX15" fmla="*/ 1228647 w 8320088"/>
              <a:gd name="connsiteY15" fmla="*/ 0 h 9137650"/>
              <a:gd name="connsiteX16" fmla="*/ 1458471 w 8320088"/>
              <a:gd name="connsiteY16" fmla="*/ 0 h 9137650"/>
              <a:gd name="connsiteX17" fmla="*/ 1715304 w 8320088"/>
              <a:gd name="connsiteY17" fmla="*/ 0 h 9137650"/>
              <a:gd name="connsiteX18" fmla="*/ 2000646 w 8320088"/>
              <a:gd name="connsiteY18" fmla="*/ 0 h 9137650"/>
              <a:gd name="connsiteX19" fmla="*/ 2154477 w 8320088"/>
              <a:gd name="connsiteY19" fmla="*/ 0 h 9137650"/>
              <a:gd name="connsiteX20" fmla="*/ 2315998 w 8320088"/>
              <a:gd name="connsiteY20" fmla="*/ 0 h 9137650"/>
              <a:gd name="connsiteX21" fmla="*/ 2485396 w 8320088"/>
              <a:gd name="connsiteY21" fmla="*/ 0 h 9137650"/>
              <a:gd name="connsiteX22" fmla="*/ 2662860 w 8320088"/>
              <a:gd name="connsiteY22" fmla="*/ 0 h 9137650"/>
              <a:gd name="connsiteX23" fmla="*/ 2848576 w 8320088"/>
              <a:gd name="connsiteY23" fmla="*/ 0 h 9137650"/>
              <a:gd name="connsiteX24" fmla="*/ 3042732 w 8320088"/>
              <a:gd name="connsiteY24" fmla="*/ 0 h 9137650"/>
              <a:gd name="connsiteX25" fmla="*/ 3245517 w 8320088"/>
              <a:gd name="connsiteY25" fmla="*/ 0 h 9137650"/>
              <a:gd name="connsiteX26" fmla="*/ 3457116 w 8320088"/>
              <a:gd name="connsiteY26" fmla="*/ 0 h 9137650"/>
              <a:gd name="connsiteX27" fmla="*/ 3677719 w 8320088"/>
              <a:gd name="connsiteY27" fmla="*/ 0 h 9137650"/>
              <a:gd name="connsiteX28" fmla="*/ 3907511 w 8320088"/>
              <a:gd name="connsiteY28" fmla="*/ 0 h 9137650"/>
              <a:gd name="connsiteX29" fmla="*/ 4146682 w 8320088"/>
              <a:gd name="connsiteY29" fmla="*/ 0 h 9137650"/>
              <a:gd name="connsiteX30" fmla="*/ 4395419 w 8320088"/>
              <a:gd name="connsiteY30" fmla="*/ 0 h 9137650"/>
              <a:gd name="connsiteX31" fmla="*/ 4653909 w 8320088"/>
              <a:gd name="connsiteY31" fmla="*/ 0 h 9137650"/>
              <a:gd name="connsiteX32" fmla="*/ 4922339 w 8320088"/>
              <a:gd name="connsiteY32" fmla="*/ 0 h 9137650"/>
              <a:gd name="connsiteX33" fmla="*/ 5200898 w 8320088"/>
              <a:gd name="connsiteY33" fmla="*/ 0 h 9137650"/>
              <a:gd name="connsiteX34" fmla="*/ 5489772 w 8320088"/>
              <a:gd name="connsiteY34" fmla="*/ 0 h 9137650"/>
              <a:gd name="connsiteX35" fmla="*/ 5789150 w 8320088"/>
              <a:gd name="connsiteY35" fmla="*/ 0 h 9137650"/>
              <a:gd name="connsiteX36" fmla="*/ 6099219 w 8320088"/>
              <a:gd name="connsiteY36" fmla="*/ 0 h 9137650"/>
              <a:gd name="connsiteX37" fmla="*/ 6420166 w 8320088"/>
              <a:gd name="connsiteY37" fmla="*/ 0 h 9137650"/>
              <a:gd name="connsiteX38" fmla="*/ 6752180 w 8320088"/>
              <a:gd name="connsiteY38" fmla="*/ 0 h 9137650"/>
              <a:gd name="connsiteX39" fmla="*/ 7095447 w 8320088"/>
              <a:gd name="connsiteY39" fmla="*/ 0 h 9137650"/>
              <a:gd name="connsiteX40" fmla="*/ 7450155 w 8320088"/>
              <a:gd name="connsiteY40" fmla="*/ 0 h 9137650"/>
              <a:gd name="connsiteX41" fmla="*/ 7816492 w 8320088"/>
              <a:gd name="connsiteY41" fmla="*/ 0 h 9137650"/>
              <a:gd name="connsiteX42" fmla="*/ 8194645 w 8320088"/>
              <a:gd name="connsiteY42" fmla="*/ 0 h 9137650"/>
              <a:gd name="connsiteX43" fmla="*/ 8320088 w 8320088"/>
              <a:gd name="connsiteY43" fmla="*/ 1406016 h 9137650"/>
              <a:gd name="connsiteX44" fmla="*/ 2120864 w 8320088"/>
              <a:gd name="connsiteY44" fmla="*/ 9137650 h 9137650"/>
              <a:gd name="connsiteX45" fmla="*/ 0 w 8320088"/>
              <a:gd name="connsiteY45" fmla="*/ 9137650 h 9137650"/>
              <a:gd name="connsiteX46" fmla="*/ 0 w 8320088"/>
              <a:gd name="connsiteY46" fmla="*/ 0 h 913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8320088" h="9137650">
                <a:moveTo>
                  <a:pt x="0" y="0"/>
                </a:moveTo>
                <a:lnTo>
                  <a:pt x="2001" y="0"/>
                </a:lnTo>
                <a:lnTo>
                  <a:pt x="16005" y="0"/>
                </a:lnTo>
                <a:lnTo>
                  <a:pt x="31260" y="0"/>
                </a:lnTo>
                <a:lnTo>
                  <a:pt x="54018" y="0"/>
                </a:lnTo>
                <a:lnTo>
                  <a:pt x="85778" y="0"/>
                </a:lnTo>
                <a:lnTo>
                  <a:pt x="128042" y="0"/>
                </a:lnTo>
                <a:lnTo>
                  <a:pt x="182309" y="0"/>
                </a:lnTo>
                <a:lnTo>
                  <a:pt x="250081" y="0"/>
                </a:lnTo>
                <a:lnTo>
                  <a:pt x="332858" y="0"/>
                </a:lnTo>
                <a:lnTo>
                  <a:pt x="432140" y="0"/>
                </a:lnTo>
                <a:lnTo>
                  <a:pt x="549428" y="0"/>
                </a:lnTo>
                <a:lnTo>
                  <a:pt x="686222" y="0"/>
                </a:lnTo>
                <a:lnTo>
                  <a:pt x="844023" y="0"/>
                </a:lnTo>
                <a:lnTo>
                  <a:pt x="1024331" y="0"/>
                </a:lnTo>
                <a:lnTo>
                  <a:pt x="1228647" y="0"/>
                </a:lnTo>
                <a:lnTo>
                  <a:pt x="1458471" y="0"/>
                </a:lnTo>
                <a:lnTo>
                  <a:pt x="1715304" y="0"/>
                </a:lnTo>
                <a:lnTo>
                  <a:pt x="2000646" y="0"/>
                </a:lnTo>
                <a:lnTo>
                  <a:pt x="2154477" y="0"/>
                </a:lnTo>
                <a:lnTo>
                  <a:pt x="2315998" y="0"/>
                </a:lnTo>
                <a:lnTo>
                  <a:pt x="2485396" y="0"/>
                </a:lnTo>
                <a:lnTo>
                  <a:pt x="2662860" y="0"/>
                </a:lnTo>
                <a:lnTo>
                  <a:pt x="2848576" y="0"/>
                </a:lnTo>
                <a:lnTo>
                  <a:pt x="3042732" y="0"/>
                </a:lnTo>
                <a:lnTo>
                  <a:pt x="3245517" y="0"/>
                </a:lnTo>
                <a:lnTo>
                  <a:pt x="3457116" y="0"/>
                </a:lnTo>
                <a:lnTo>
                  <a:pt x="3677719" y="0"/>
                </a:lnTo>
                <a:lnTo>
                  <a:pt x="3907511" y="0"/>
                </a:lnTo>
                <a:lnTo>
                  <a:pt x="4146682" y="0"/>
                </a:lnTo>
                <a:lnTo>
                  <a:pt x="4395419" y="0"/>
                </a:lnTo>
                <a:lnTo>
                  <a:pt x="4653909" y="0"/>
                </a:lnTo>
                <a:lnTo>
                  <a:pt x="4922339" y="0"/>
                </a:lnTo>
                <a:lnTo>
                  <a:pt x="5200898" y="0"/>
                </a:lnTo>
                <a:lnTo>
                  <a:pt x="5489772" y="0"/>
                </a:lnTo>
                <a:lnTo>
                  <a:pt x="5789150" y="0"/>
                </a:lnTo>
                <a:lnTo>
                  <a:pt x="6099219" y="0"/>
                </a:lnTo>
                <a:lnTo>
                  <a:pt x="6420166" y="0"/>
                </a:lnTo>
                <a:lnTo>
                  <a:pt x="6752180" y="0"/>
                </a:lnTo>
                <a:lnTo>
                  <a:pt x="7095447" y="0"/>
                </a:lnTo>
                <a:lnTo>
                  <a:pt x="7450155" y="0"/>
                </a:lnTo>
                <a:lnTo>
                  <a:pt x="7816492" y="0"/>
                </a:lnTo>
                <a:lnTo>
                  <a:pt x="8194645" y="0"/>
                </a:lnTo>
                <a:cubicBezTo>
                  <a:pt x="8276329" y="457028"/>
                  <a:pt x="8320088" y="925700"/>
                  <a:pt x="8320088" y="1406016"/>
                </a:cubicBezTo>
                <a:cubicBezTo>
                  <a:pt x="8320088" y="5184503"/>
                  <a:pt x="5668279" y="8345856"/>
                  <a:pt x="2120864" y="9137650"/>
                </a:cubicBezTo>
                <a:cubicBezTo>
                  <a:pt x="2120864" y="9137650"/>
                  <a:pt x="2120864" y="9137650"/>
                  <a:pt x="0" y="9137650"/>
                </a:cubicBezTo>
                <a:cubicBezTo>
                  <a:pt x="0" y="9137650"/>
                  <a:pt x="0" y="913765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66B366-994A-5945-A7CB-02E2EEAF0DE2}"/>
              </a:ext>
            </a:extLst>
          </p:cNvPr>
          <p:cNvSpPr/>
          <p:nvPr/>
        </p:nvSpPr>
        <p:spPr>
          <a:xfrm>
            <a:off x="12141200" y="7153835"/>
            <a:ext cx="4114800" cy="1990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94593B4-CA58-9849-815C-64A09F6C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600" y="3925263"/>
            <a:ext cx="6172200" cy="731837"/>
          </a:xfrm>
        </p:spPr>
        <p:txBody>
          <a:bodyPr>
            <a:noAutofit/>
          </a:bodyPr>
          <a:lstStyle>
            <a:lvl1pPr algn="l">
              <a:defRPr sz="6000">
                <a:solidFill>
                  <a:srgbClr val="0056A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FAD6C1-D7B6-3F44-993B-3A0575EC76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66600" y="564912"/>
            <a:ext cx="3568700" cy="959088"/>
          </a:xfrm>
          <a:prstGeom prst="rect">
            <a:avLst/>
          </a:prstGeom>
        </p:spPr>
      </p:pic>
      <p:sp>
        <p:nvSpPr>
          <p:cNvPr id="16" name="object 19">
            <a:extLst>
              <a:ext uri="{FF2B5EF4-FFF2-40B4-BE49-F238E27FC236}">
                <a16:creationId xmlns:a16="http://schemas.microsoft.com/office/drawing/2014/main" id="{80A13578-E81C-2C4F-8B54-20DE9833B5E3}"/>
              </a:ext>
            </a:extLst>
          </p:cNvPr>
          <p:cNvSpPr txBox="1"/>
          <p:nvPr/>
        </p:nvSpPr>
        <p:spPr>
          <a:xfrm>
            <a:off x="11557000" y="8336910"/>
            <a:ext cx="40576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2021 Coforge</a:t>
            </a:r>
            <a:endParaRPr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292A6BE-B25D-844D-9DF4-A9F932911E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3484" y="5189839"/>
            <a:ext cx="6078316" cy="51884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buFontTx/>
              <a:buNone/>
              <a:defRPr sz="3600" b="1">
                <a:solidFill>
                  <a:srgbClr val="F68B1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Insert Sub-heading here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B38CF516-C074-43AF-82A8-CD6BEA0F547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0"/>
            <a:ext cx="8507413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F5315C4-CE56-48ED-B3DC-A4C9F8029967}"/>
              </a:ext>
            </a:extLst>
          </p:cNvPr>
          <p:cNvSpPr>
            <a:spLocks/>
          </p:cNvSpPr>
          <p:nvPr/>
        </p:nvSpPr>
        <p:spPr bwMode="auto">
          <a:xfrm>
            <a:off x="2847975" y="3216275"/>
            <a:ext cx="5484813" cy="5921375"/>
          </a:xfrm>
          <a:custGeom>
            <a:avLst/>
            <a:gdLst>
              <a:gd name="T0" fmla="*/ 0 w 1880"/>
              <a:gd name="T1" fmla="*/ 2034 h 2034"/>
              <a:gd name="T2" fmla="*/ 28 w 1880"/>
              <a:gd name="T3" fmla="*/ 2034 h 2034"/>
              <a:gd name="T4" fmla="*/ 242 w 1880"/>
              <a:gd name="T5" fmla="*/ 1954 h 2034"/>
              <a:gd name="T6" fmla="*/ 1130 w 1880"/>
              <a:gd name="T7" fmla="*/ 1355 h 2034"/>
              <a:gd name="T8" fmla="*/ 1729 w 1880"/>
              <a:gd name="T9" fmla="*/ 466 h 2034"/>
              <a:gd name="T10" fmla="*/ 1880 w 1880"/>
              <a:gd name="T11" fmla="*/ 0 h 2034"/>
              <a:gd name="T12" fmla="*/ 1871 w 1880"/>
              <a:gd name="T13" fmla="*/ 0 h 2034"/>
              <a:gd name="T14" fmla="*/ 0 w 1880"/>
              <a:gd name="T15" fmla="*/ 2034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80" h="2034">
                <a:moveTo>
                  <a:pt x="0" y="2034"/>
                </a:moveTo>
                <a:cubicBezTo>
                  <a:pt x="28" y="2034"/>
                  <a:pt x="28" y="2034"/>
                  <a:pt x="28" y="2034"/>
                </a:cubicBezTo>
                <a:cubicBezTo>
                  <a:pt x="100" y="2010"/>
                  <a:pt x="171" y="1984"/>
                  <a:pt x="242" y="1954"/>
                </a:cubicBezTo>
                <a:cubicBezTo>
                  <a:pt x="575" y="1813"/>
                  <a:pt x="874" y="1611"/>
                  <a:pt x="1130" y="1355"/>
                </a:cubicBezTo>
                <a:cubicBezTo>
                  <a:pt x="1387" y="1098"/>
                  <a:pt x="1589" y="799"/>
                  <a:pt x="1729" y="466"/>
                </a:cubicBezTo>
                <a:cubicBezTo>
                  <a:pt x="1793" y="315"/>
                  <a:pt x="1844" y="159"/>
                  <a:pt x="1880" y="0"/>
                </a:cubicBezTo>
                <a:cubicBezTo>
                  <a:pt x="1871" y="0"/>
                  <a:pt x="1871" y="0"/>
                  <a:pt x="1871" y="0"/>
                </a:cubicBezTo>
                <a:cubicBezTo>
                  <a:pt x="1651" y="963"/>
                  <a:pt x="931" y="1737"/>
                  <a:pt x="0" y="2034"/>
                </a:cubicBezTo>
                <a:close/>
              </a:path>
            </a:pathLst>
          </a:custGeom>
          <a:solidFill>
            <a:srgbClr val="F68B1F"/>
          </a:solidFill>
          <a:ln w="11113" cap="flat">
            <a:solidFill>
              <a:srgbClr val="F68B2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4B80F5-A715-4A51-B38F-5239BFD36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12088" y="3101925"/>
            <a:ext cx="216000" cy="216000"/>
          </a:xfrm>
          <a:prstGeom prst="ellipse">
            <a:avLst/>
          </a:prstGeom>
          <a:solidFill>
            <a:srgbClr val="F68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2400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DD9CA00-C0FD-1939-1192-7E21A04C7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1739" y="2609088"/>
            <a:ext cx="15114428" cy="56713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8700A8B1-AE7D-1FA1-B0B0-17B1765DD6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1739" y="1675096"/>
            <a:ext cx="15113667" cy="73788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Descriptor / Sub-heading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94EB2-F600-8216-DF1F-82A6B314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40" y="218307"/>
            <a:ext cx="15113665" cy="12606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6398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DD9CA00-C0FD-1939-1192-7E21A04C7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1738" y="2609088"/>
            <a:ext cx="9252279" cy="56713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2574FD34-9DC6-1A7F-B21E-FE913A98C6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96546" y="484800"/>
            <a:ext cx="5699621" cy="779560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1CEC526-6305-E7A8-C59F-4BEC2ED546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1739" y="1675096"/>
            <a:ext cx="9252279" cy="73788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Descriptor / Sub-heading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DBC21-B50D-BFE6-4E1B-718FE4825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40" y="218307"/>
            <a:ext cx="9252277" cy="12606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74721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2972-9DF7-C0B3-7687-9E3B2422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328AA4C-BB57-D0E6-08FE-435428B0D2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1739" y="1636098"/>
            <a:ext cx="15113667" cy="73788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Descriptor / Sub-heading</a:t>
            </a:r>
          </a:p>
        </p:txBody>
      </p:sp>
    </p:spTree>
    <p:extLst>
      <p:ext uri="{BB962C8B-B14F-4D97-AF65-F5344CB8AC3E}">
        <p14:creationId xmlns:p14="http://schemas.microsoft.com/office/powerpoint/2010/main" val="36252855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84009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ID_Blank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0EC9FC-C41D-5312-9429-8A9BE7D007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E4302CF-EC18-33F1-09BB-A9CE92CE60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B46ABD4-C87B-9710-966D-A4640C67C2F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4722171" y="8729922"/>
            <a:ext cx="1173235" cy="260628"/>
            <a:chOff x="10797898" y="6235376"/>
            <a:chExt cx="930940" cy="20680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E63E7C-F522-3F53-8FE4-F433F76A6DBB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0B9B69-F580-EEE8-DAB2-3E5D23F163DC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FF4550-F37A-7996-D5C4-317180BF3BD2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298CBE-B7BE-6AC0-FCDB-37DB0424C7E2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486BB9D-D0A8-506B-2E8C-E0C8E79085CA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11F4359-8BD8-7273-732D-6DEC8BCA1EBC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64284C-11A0-44E8-1405-B0843F56C872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3FF138B-EE4A-A955-EE03-34D30929C4F4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F93FF1-3E20-F0CC-0EBE-550D8ECCB90F}"/>
              </a:ext>
            </a:extLst>
          </p:cNvPr>
          <p:cNvGrpSpPr/>
          <p:nvPr userDrawn="1"/>
        </p:nvGrpSpPr>
        <p:grpSpPr>
          <a:xfrm>
            <a:off x="16357280" y="40571"/>
            <a:ext cx="1803721" cy="2568517"/>
            <a:chOff x="12267959" y="30428"/>
            <a:chExt cx="1352791" cy="19263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C92C5B-A5FA-B93C-D905-B8A6AE5C71D9}"/>
                </a:ext>
              </a:extLst>
            </p:cNvPr>
            <p:cNvSpPr txBox="1"/>
            <p:nvPr userDrawn="1"/>
          </p:nvSpPr>
          <p:spPr>
            <a:xfrm>
              <a:off x="12267959" y="30428"/>
              <a:ext cx="1352791" cy="192638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IN" sz="1600"/>
                <a:t>To </a:t>
              </a:r>
              <a:r>
                <a:rPr lang="en-IN" sz="1600" err="1"/>
                <a:t>color</a:t>
              </a:r>
              <a:r>
                <a:rPr lang="en-IN" sz="1600"/>
                <a:t> fill any shapes including text boxes, pick any of the below </a:t>
              </a:r>
              <a:r>
                <a:rPr lang="en-IN" sz="1600" err="1"/>
                <a:t>colors</a:t>
              </a:r>
              <a:r>
                <a:rPr lang="en-IN" sz="1600"/>
                <a:t> using “Eyedropper”.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2A4B86-2612-8AEC-E955-8104F245F3D9}"/>
                </a:ext>
              </a:extLst>
            </p:cNvPr>
            <p:cNvSpPr/>
            <p:nvPr userDrawn="1"/>
          </p:nvSpPr>
          <p:spPr>
            <a:xfrm>
              <a:off x="12326112" y="1364169"/>
              <a:ext cx="246888" cy="246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E3FE82-0580-1B5A-1777-DDA91D2887E8}"/>
                </a:ext>
              </a:extLst>
            </p:cNvPr>
            <p:cNvSpPr/>
            <p:nvPr userDrawn="1"/>
          </p:nvSpPr>
          <p:spPr>
            <a:xfrm>
              <a:off x="12627864" y="1364169"/>
              <a:ext cx="246888" cy="2468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D04BA0-59E3-CC82-D0BB-D963F9AE2199}"/>
                </a:ext>
              </a:extLst>
            </p:cNvPr>
            <p:cNvSpPr/>
            <p:nvPr userDrawn="1"/>
          </p:nvSpPr>
          <p:spPr>
            <a:xfrm>
              <a:off x="12627864" y="1657350"/>
              <a:ext cx="246888" cy="2468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DF6DFE-4347-B97A-691C-163D38EBEED5}"/>
                </a:ext>
              </a:extLst>
            </p:cNvPr>
            <p:cNvSpPr/>
            <p:nvPr userDrawn="1"/>
          </p:nvSpPr>
          <p:spPr>
            <a:xfrm>
              <a:off x="12326112" y="1657350"/>
              <a:ext cx="246888" cy="2468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4EF216-9D8E-34C4-39D5-2FC595FADBDE}"/>
              </a:ext>
            </a:extLst>
          </p:cNvPr>
          <p:cNvCxnSpPr/>
          <p:nvPr userDrawn="1"/>
        </p:nvCxnSpPr>
        <p:spPr>
          <a:xfrm>
            <a:off x="808731" y="8700533"/>
            <a:ext cx="0" cy="28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C1BB002-E493-06D2-F04F-42D7011CB00A}"/>
              </a:ext>
            </a:extLst>
          </p:cNvPr>
          <p:cNvSpPr txBox="1">
            <a:spLocks/>
          </p:cNvSpPr>
          <p:nvPr userDrawn="1"/>
        </p:nvSpPr>
        <p:spPr>
          <a:xfrm>
            <a:off x="996008" y="8614742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>
                <a:solidFill>
                  <a:schemeClr val="bg1"/>
                </a:solidFill>
                <a:latin typeface="+mj-lt"/>
              </a:rPr>
              <a:t>© Coforge, 2024 | Confidential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3A64AAEF-0B6B-81C1-7357-572BEE78D011}"/>
              </a:ext>
            </a:extLst>
          </p:cNvPr>
          <p:cNvSpPr txBox="1">
            <a:spLocks/>
          </p:cNvSpPr>
          <p:nvPr userDrawn="1"/>
        </p:nvSpPr>
        <p:spPr>
          <a:xfrm>
            <a:off x="266955" y="8598358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IN" sz="18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4CC40D4-47F6-73FC-A17C-F6F8827C30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1406" y="1815029"/>
            <a:ext cx="9445305" cy="655789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487C7AF7-2D0A-C718-A3C9-D5A9E875A1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96546" y="1818893"/>
            <a:ext cx="5668049" cy="646150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0B9A29FF-B0A7-E740-1FFF-94056FB1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207011"/>
            <a:ext cx="15504000" cy="12606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19921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_Title_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F71A84-576E-C4EB-18CB-859FAD5F7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405" y="3318524"/>
            <a:ext cx="9531751" cy="1645576"/>
          </a:xfrm>
        </p:spPr>
        <p:txBody>
          <a:bodyPr>
            <a:noAutofit/>
          </a:bodyPr>
          <a:lstStyle>
            <a:lvl1pPr>
              <a:defRPr sz="8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</a:t>
            </a:r>
            <a:endParaRPr lang="en-IN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5DDCEDB-866C-27E2-FF3E-0870C048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80327-1D0A-105F-08E8-57458D90D13D}"/>
              </a:ext>
            </a:extLst>
          </p:cNvPr>
          <p:cNvGrpSpPr>
            <a:grpSpLocks noChangeAspect="1"/>
          </p:cNvGrpSpPr>
          <p:nvPr/>
        </p:nvGrpSpPr>
        <p:grpSpPr>
          <a:xfrm>
            <a:off x="391405" y="766212"/>
            <a:ext cx="3120000" cy="693093"/>
            <a:chOff x="10797898" y="6235376"/>
            <a:chExt cx="930940" cy="2068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247822C-8FC4-A887-759C-17711D99E1E9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858CE96-D121-617B-12F9-04187952CA96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436A88-1027-4425-440A-3E531CCB55B8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E97DF-212C-386E-F3A1-D59BBEA884BA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A2DBAA6-E14F-76F8-8577-BC169D1F1A8E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E9C64C1-59E5-EA69-3C7E-7AA365537F02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6C1AD8-29BE-203C-BE54-A8E56B931647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1D7EE3D-94D7-10EF-0607-AE5229E0A98F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</p:grp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CA2DA4E-4F1C-11D3-9EC5-D14223B109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4" y="5126567"/>
            <a:ext cx="9531552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733" b="1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Sub-title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7637C9-F5C8-870C-4B2D-46D06A803BB9}"/>
              </a:ext>
            </a:extLst>
          </p:cNvPr>
          <p:cNvGrpSpPr/>
          <p:nvPr userDrawn="1"/>
        </p:nvGrpSpPr>
        <p:grpSpPr>
          <a:xfrm>
            <a:off x="16357280" y="40571"/>
            <a:ext cx="1803721" cy="2568517"/>
            <a:chOff x="12267959" y="30428"/>
            <a:chExt cx="1352791" cy="192638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60CCAD-DBB2-209E-8A5D-CA187560C34B}"/>
                </a:ext>
              </a:extLst>
            </p:cNvPr>
            <p:cNvSpPr txBox="1"/>
            <p:nvPr userDrawn="1"/>
          </p:nvSpPr>
          <p:spPr>
            <a:xfrm>
              <a:off x="12267959" y="30428"/>
              <a:ext cx="1352791" cy="192638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IN" sz="1600"/>
                <a:t>To </a:t>
              </a:r>
              <a:r>
                <a:rPr lang="en-IN" sz="1600" err="1"/>
                <a:t>color</a:t>
              </a:r>
              <a:r>
                <a:rPr lang="en-IN" sz="1600"/>
                <a:t> fill any shapes including text boxes, pick any of the below </a:t>
              </a:r>
              <a:r>
                <a:rPr lang="en-IN" sz="1600" err="1"/>
                <a:t>colors</a:t>
              </a:r>
              <a:r>
                <a:rPr lang="en-IN" sz="1600"/>
                <a:t> using “Eyedropper”.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F28F8D-0976-4FB3-F98E-BD5506167FC2}"/>
                </a:ext>
              </a:extLst>
            </p:cNvPr>
            <p:cNvSpPr/>
            <p:nvPr userDrawn="1"/>
          </p:nvSpPr>
          <p:spPr>
            <a:xfrm>
              <a:off x="12326112" y="1364169"/>
              <a:ext cx="246888" cy="246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7222AE-4095-E8A7-DD0E-B697F960E8E9}"/>
                </a:ext>
              </a:extLst>
            </p:cNvPr>
            <p:cNvSpPr/>
            <p:nvPr userDrawn="1"/>
          </p:nvSpPr>
          <p:spPr>
            <a:xfrm>
              <a:off x="12627864" y="1364169"/>
              <a:ext cx="246888" cy="2468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A8CF3D-0CD8-1CB6-DB1E-E55B1970DD64}"/>
                </a:ext>
              </a:extLst>
            </p:cNvPr>
            <p:cNvSpPr/>
            <p:nvPr userDrawn="1"/>
          </p:nvSpPr>
          <p:spPr>
            <a:xfrm>
              <a:off x="12627864" y="1657350"/>
              <a:ext cx="246888" cy="2468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422AF2-094F-9FE2-A35F-ED2CF0F19D5F}"/>
                </a:ext>
              </a:extLst>
            </p:cNvPr>
            <p:cNvSpPr/>
            <p:nvPr userDrawn="1"/>
          </p:nvSpPr>
          <p:spPr>
            <a:xfrm>
              <a:off x="12326112" y="1657350"/>
              <a:ext cx="246888" cy="2468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</p:grpSp>
    </p:spTree>
    <p:extLst>
      <p:ext uri="{BB962C8B-B14F-4D97-AF65-F5344CB8AC3E}">
        <p14:creationId xmlns:p14="http://schemas.microsoft.com/office/powerpoint/2010/main" val="16969666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D_Let's engag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F5DDCEDB-866C-27E2-FF3E-0870C048C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80327-1D0A-105F-08E8-57458D90D13D}"/>
              </a:ext>
            </a:extLst>
          </p:cNvPr>
          <p:cNvGrpSpPr>
            <a:grpSpLocks noChangeAspect="1"/>
          </p:cNvGrpSpPr>
          <p:nvPr/>
        </p:nvGrpSpPr>
        <p:grpSpPr>
          <a:xfrm>
            <a:off x="391405" y="766212"/>
            <a:ext cx="3120000" cy="693093"/>
            <a:chOff x="10797898" y="6235376"/>
            <a:chExt cx="930940" cy="2068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247822C-8FC4-A887-759C-17711D99E1E9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858CE96-D121-617B-12F9-04187952CA96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436A88-1027-4425-440A-3E531CCB55B8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E97DF-212C-386E-F3A1-D59BBEA884BA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A2DBAA6-E14F-76F8-8577-BC169D1F1A8E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E9C64C1-59E5-EA69-3C7E-7AA365537F02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6C1AD8-29BE-203C-BE54-A8E56B931647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1D7EE3D-94D7-10EF-0607-AE5229E0A98F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B25207A7-1C36-C36D-1A78-917003C2C1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405" y="3318524"/>
            <a:ext cx="9531751" cy="1645576"/>
          </a:xfrm>
        </p:spPr>
        <p:txBody>
          <a:bodyPr>
            <a:noAutofit/>
          </a:bodyPr>
          <a:lstStyle>
            <a:lvl1pPr>
              <a:defRPr sz="7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Let’s engage</a:t>
            </a:r>
            <a:endParaRPr lang="en-IN"/>
          </a:p>
        </p:txBody>
      </p:sp>
      <p:pic>
        <p:nvPicPr>
          <p:cNvPr id="6" name="Picture 5" descr="Ico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BE38301A-7090-B735-C0A6-04074F74957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5" y="7401497"/>
            <a:ext cx="564524" cy="564524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F1FA7471-9CD5-990B-B266-F18CDD8D619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13" y="7401497"/>
            <a:ext cx="564524" cy="564524"/>
          </a:xfrm>
          <a:prstGeom prst="rect">
            <a:avLst/>
          </a:prstGeom>
        </p:spPr>
      </p:pic>
      <p:pic>
        <p:nvPicPr>
          <p:cNvPr id="9" name="Picture 8">
            <a:hlinkClick r:id="rId9"/>
            <a:extLst>
              <a:ext uri="{FF2B5EF4-FFF2-40B4-BE49-F238E27FC236}">
                <a16:creationId xmlns:a16="http://schemas.microsoft.com/office/drawing/2014/main" id="{06AF63D3-F3A6-ABEB-0C03-37036CF17F1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6433" y="7401497"/>
            <a:ext cx="564524" cy="564524"/>
          </a:xfrm>
          <a:prstGeom prst="rect">
            <a:avLst/>
          </a:prstGeom>
        </p:spPr>
      </p:pic>
      <p:pic>
        <p:nvPicPr>
          <p:cNvPr id="21" name="Picture 20" descr="Logo, icon&#10;&#10;Description automatically generated">
            <a:hlinkClick r:id="rId11"/>
            <a:extLst>
              <a:ext uri="{FF2B5EF4-FFF2-40B4-BE49-F238E27FC236}">
                <a16:creationId xmlns:a16="http://schemas.microsoft.com/office/drawing/2014/main" id="{83422065-0327-FC35-414A-2BD11DEAA7F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51" y="7401497"/>
            <a:ext cx="564524" cy="56452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D113B73-B7E9-3E29-134A-D0A39ED7A334}"/>
              </a:ext>
            </a:extLst>
          </p:cNvPr>
          <p:cNvGrpSpPr/>
          <p:nvPr userDrawn="1"/>
        </p:nvGrpSpPr>
        <p:grpSpPr>
          <a:xfrm>
            <a:off x="16357280" y="40571"/>
            <a:ext cx="1803721" cy="2568517"/>
            <a:chOff x="12267959" y="30428"/>
            <a:chExt cx="1352791" cy="19263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338D09-0D31-5464-6E5C-CD5F588221E1}"/>
                </a:ext>
              </a:extLst>
            </p:cNvPr>
            <p:cNvSpPr txBox="1"/>
            <p:nvPr userDrawn="1"/>
          </p:nvSpPr>
          <p:spPr>
            <a:xfrm>
              <a:off x="12267959" y="30428"/>
              <a:ext cx="1352791" cy="192638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IN" sz="1600"/>
                <a:t>To </a:t>
              </a:r>
              <a:r>
                <a:rPr lang="en-IN" sz="1600" err="1"/>
                <a:t>color</a:t>
              </a:r>
              <a:r>
                <a:rPr lang="en-IN" sz="1600"/>
                <a:t> fill any shapes including text boxes, pick any of the below </a:t>
              </a:r>
              <a:r>
                <a:rPr lang="en-IN" sz="1600" err="1"/>
                <a:t>colors</a:t>
              </a:r>
              <a:r>
                <a:rPr lang="en-IN" sz="1600"/>
                <a:t> using “Eyedropper”.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5C3640-CA24-9DAA-0956-9F3AF645D9CB}"/>
                </a:ext>
              </a:extLst>
            </p:cNvPr>
            <p:cNvSpPr/>
            <p:nvPr userDrawn="1"/>
          </p:nvSpPr>
          <p:spPr>
            <a:xfrm>
              <a:off x="12326112" y="1364169"/>
              <a:ext cx="246888" cy="246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E59C5-446B-E7BC-19F9-64D5E8892F90}"/>
                </a:ext>
              </a:extLst>
            </p:cNvPr>
            <p:cNvSpPr/>
            <p:nvPr userDrawn="1"/>
          </p:nvSpPr>
          <p:spPr>
            <a:xfrm>
              <a:off x="12627864" y="1364169"/>
              <a:ext cx="246888" cy="2468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1A59A0-BCA8-AF7E-C65B-D84B5DCA6C8D}"/>
                </a:ext>
              </a:extLst>
            </p:cNvPr>
            <p:cNvSpPr/>
            <p:nvPr userDrawn="1"/>
          </p:nvSpPr>
          <p:spPr>
            <a:xfrm>
              <a:off x="12627864" y="1657350"/>
              <a:ext cx="246888" cy="2468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8CFB13D-B093-B60A-91A2-F4D5D879373D}"/>
                </a:ext>
              </a:extLst>
            </p:cNvPr>
            <p:cNvSpPr/>
            <p:nvPr userDrawn="1"/>
          </p:nvSpPr>
          <p:spPr>
            <a:xfrm>
              <a:off x="12326112" y="1657350"/>
              <a:ext cx="246888" cy="2468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8E814F-815F-3A56-F3F7-9938AE1F5E16}"/>
              </a:ext>
            </a:extLst>
          </p:cNvPr>
          <p:cNvCxnSpPr/>
          <p:nvPr userDrawn="1"/>
        </p:nvCxnSpPr>
        <p:spPr>
          <a:xfrm>
            <a:off x="808731" y="8700533"/>
            <a:ext cx="0" cy="28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AEE935F2-0B58-AB27-10B9-7CC8BB94D7A1}"/>
              </a:ext>
            </a:extLst>
          </p:cNvPr>
          <p:cNvSpPr txBox="1">
            <a:spLocks/>
          </p:cNvSpPr>
          <p:nvPr userDrawn="1"/>
        </p:nvSpPr>
        <p:spPr>
          <a:xfrm>
            <a:off x="996008" y="8614742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>
                <a:solidFill>
                  <a:schemeClr val="bg1"/>
                </a:solidFill>
                <a:latin typeface="+mj-lt"/>
              </a:rPr>
              <a:t>© Coforge, 2024 | Confidential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C761C92-AF5C-4BF6-75B4-EE002ED999BA}"/>
              </a:ext>
            </a:extLst>
          </p:cNvPr>
          <p:cNvSpPr txBox="1">
            <a:spLocks/>
          </p:cNvSpPr>
          <p:nvPr userDrawn="1"/>
        </p:nvSpPr>
        <p:spPr>
          <a:xfrm>
            <a:off x="266955" y="8598358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IN" sz="1867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62EF656B-A6A8-AEC7-EC67-4F5D61576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584" y="5126567"/>
            <a:ext cx="9531552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235558755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t's eng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F71A84-576E-C4EB-18CB-859FAD5F7E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405" y="3318524"/>
            <a:ext cx="9531751" cy="1645576"/>
          </a:xfrm>
        </p:spPr>
        <p:txBody>
          <a:bodyPr>
            <a:noAutofit/>
          </a:bodyPr>
          <a:lstStyle>
            <a:lvl1pPr>
              <a:defRPr sz="7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Let’s engage</a:t>
            </a:r>
            <a:endParaRPr lang="en-IN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5DDCEDB-866C-27E2-FF3E-0870C048C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80327-1D0A-105F-08E8-57458D90D13D}"/>
              </a:ext>
            </a:extLst>
          </p:cNvPr>
          <p:cNvGrpSpPr>
            <a:grpSpLocks noChangeAspect="1"/>
          </p:cNvGrpSpPr>
          <p:nvPr/>
        </p:nvGrpSpPr>
        <p:grpSpPr>
          <a:xfrm>
            <a:off x="391405" y="766212"/>
            <a:ext cx="3120000" cy="693093"/>
            <a:chOff x="10797898" y="6235376"/>
            <a:chExt cx="930940" cy="2068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247822C-8FC4-A887-759C-17711D99E1E9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858CE96-D121-617B-12F9-04187952CA96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436A88-1027-4425-440A-3E531CCB55B8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8E97DF-212C-386E-F3A1-D59BBEA884BA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A2DBAA6-E14F-76F8-8577-BC169D1F1A8E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E9C64C1-59E5-EA69-3C7E-7AA365537F02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6C1AD8-29BE-203C-BE54-A8E56B931647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1D7EE3D-94D7-10EF-0607-AE5229E0A98F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</p:grp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CA2DA4E-4F1C-11D3-9EC5-D14223B109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7574" y="5126567"/>
            <a:ext cx="7525580" cy="1873251"/>
          </a:xfrm>
          <a:noFill/>
        </p:spPr>
        <p:txBody>
          <a:bodyPr>
            <a:normAutofit/>
          </a:bodyPr>
          <a:lstStyle>
            <a:lvl1pPr marL="0" indent="0">
              <a:buFontTx/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Presenter name</a:t>
            </a:r>
          </a:p>
        </p:txBody>
      </p:sp>
      <p:pic>
        <p:nvPicPr>
          <p:cNvPr id="3" name="Picture 2" descr="Icon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9936B5B3-40BF-0C16-70E6-087203FB530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5" y="7401497"/>
            <a:ext cx="564524" cy="564524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ABFF64A9-FB23-A4A7-2000-64FB9B71E38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13" y="7401497"/>
            <a:ext cx="564524" cy="564524"/>
          </a:xfrm>
          <a:prstGeom prst="rect">
            <a:avLst/>
          </a:prstGeom>
        </p:spPr>
      </p:pic>
      <p:pic>
        <p:nvPicPr>
          <p:cNvPr id="9" name="Picture 8">
            <a:hlinkClick r:id="rId8"/>
            <a:extLst>
              <a:ext uri="{FF2B5EF4-FFF2-40B4-BE49-F238E27FC236}">
                <a16:creationId xmlns:a16="http://schemas.microsoft.com/office/drawing/2014/main" id="{4783935F-109B-7213-19BA-9CC4204F3D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6433" y="7401497"/>
            <a:ext cx="564524" cy="564524"/>
          </a:xfrm>
          <a:prstGeom prst="rect">
            <a:avLst/>
          </a:prstGeom>
        </p:spPr>
      </p:pic>
      <p:pic>
        <p:nvPicPr>
          <p:cNvPr id="22" name="Picture 21" descr="Logo, icon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7F0FE466-7DF0-C851-893A-9F92FFA4DFE7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51" y="7401497"/>
            <a:ext cx="564524" cy="564524"/>
          </a:xfrm>
          <a:prstGeom prst="rect">
            <a:avLst/>
          </a:prstGeom>
        </p:spPr>
      </p:pic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58D222FC-8D38-3E01-441D-FA9D8D2BE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1584" y="5126567"/>
            <a:ext cx="1680000" cy="1680000"/>
          </a:xfrm>
          <a:prstGeom prst="ellipse">
            <a:avLst/>
          </a:prstGeom>
          <a:solidFill>
            <a:srgbClr val="EBEBEB"/>
          </a:solidFill>
          <a:ln w="190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IN"/>
              <a:t>Presenter picture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9D8586-37BC-DC2A-8EEF-270C13A63BA6}"/>
              </a:ext>
            </a:extLst>
          </p:cNvPr>
          <p:cNvCxnSpPr/>
          <p:nvPr userDrawn="1"/>
        </p:nvCxnSpPr>
        <p:spPr>
          <a:xfrm>
            <a:off x="808731" y="8700533"/>
            <a:ext cx="0" cy="28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10D4A95-8334-4A05-C62B-AE27A9064BD3}"/>
              </a:ext>
            </a:extLst>
          </p:cNvPr>
          <p:cNvSpPr txBox="1">
            <a:spLocks/>
          </p:cNvSpPr>
          <p:nvPr userDrawn="1"/>
        </p:nvSpPr>
        <p:spPr>
          <a:xfrm>
            <a:off x="996008" y="8614742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>
                <a:solidFill>
                  <a:schemeClr val="bg1"/>
                </a:solidFill>
                <a:latin typeface="+mj-lt"/>
              </a:rPr>
              <a:t>© Coforge, 2024 | Confidential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CA465294-2539-2A14-6443-9FE7357479BC}"/>
              </a:ext>
            </a:extLst>
          </p:cNvPr>
          <p:cNvSpPr txBox="1">
            <a:spLocks/>
          </p:cNvSpPr>
          <p:nvPr userDrawn="1"/>
        </p:nvSpPr>
        <p:spPr>
          <a:xfrm>
            <a:off x="266955" y="8598358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IN" sz="1867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686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6172-4CF5-574A-A9E3-F0FD1AE7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66932"/>
            <a:ext cx="13024323" cy="731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AFEA5-A18B-4447-8296-C8EBB130E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828800"/>
            <a:ext cx="14020800" cy="617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2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DDD3-4FFD-2D49-BC4A-EF2D58B46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8888" y="1860076"/>
            <a:ext cx="6934200" cy="580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37C46-A0A4-9342-80F4-A452677CB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30602" y="1860076"/>
            <a:ext cx="6934200" cy="580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27606A-1BA9-4E7D-94AE-F77A819B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66932"/>
            <a:ext cx="13024323" cy="731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4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6.sv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58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6.sv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image" Target="../media/image43.svg"/><Relationship Id="rId5" Type="http://schemas.openxmlformats.org/officeDocument/2006/relationships/slideLayout" Target="../slideLayouts/slideLayout63.xml"/><Relationship Id="rId10" Type="http://schemas.openxmlformats.org/officeDocument/2006/relationships/image" Target="../media/image42.png"/><Relationship Id="rId4" Type="http://schemas.openxmlformats.org/officeDocument/2006/relationships/slideLayout" Target="../slideLayouts/slideLayout62.xml"/><Relationship Id="rId9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6.sv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image" Target="../media/image43.svg"/><Relationship Id="rId5" Type="http://schemas.openxmlformats.org/officeDocument/2006/relationships/slideLayout" Target="../slideLayouts/slideLayout71.xml"/><Relationship Id="rId10" Type="http://schemas.openxmlformats.org/officeDocument/2006/relationships/image" Target="../media/image42.png"/><Relationship Id="rId4" Type="http://schemas.openxmlformats.org/officeDocument/2006/relationships/slideLayout" Target="../slideLayouts/slideLayout70.xml"/><Relationship Id="rId9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7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4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image" Target="../media/image16.svg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image" Target="../media/image15.png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image" Target="../media/image14.svg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1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42.xml"/><Relationship Id="rId7" Type="http://schemas.openxmlformats.org/officeDocument/2006/relationships/image" Target="../media/image14.svg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3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3.xml"/><Relationship Id="rId9" Type="http://schemas.openxmlformats.org/officeDocument/2006/relationships/image" Target="../media/image16.sv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46.xml"/><Relationship Id="rId7" Type="http://schemas.openxmlformats.org/officeDocument/2006/relationships/image" Target="../media/image14.svg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3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7.xml"/><Relationship Id="rId9" Type="http://schemas.openxmlformats.org/officeDocument/2006/relationships/image" Target="../media/image16.sv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50.xml"/><Relationship Id="rId7" Type="http://schemas.openxmlformats.org/officeDocument/2006/relationships/image" Target="../media/image14.svg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3.png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16.sv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54.xml"/><Relationship Id="rId7" Type="http://schemas.openxmlformats.org/officeDocument/2006/relationships/image" Target="../media/image14.sv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3.png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55.xml"/><Relationship Id="rId9" Type="http://schemas.openxmlformats.org/officeDocument/2006/relationships/image" Target="../media/image16.sv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9">
            <a:extLst>
              <a:ext uri="{FF2B5EF4-FFF2-40B4-BE49-F238E27FC236}">
                <a16:creationId xmlns:a16="http://schemas.microsoft.com/office/drawing/2014/main" id="{F7B702B7-AEB1-5847-8F57-3EF6D0C12A02}"/>
              </a:ext>
            </a:extLst>
          </p:cNvPr>
          <p:cNvSpPr txBox="1"/>
          <p:nvPr/>
        </p:nvSpPr>
        <p:spPr>
          <a:xfrm>
            <a:off x="431800" y="8565510"/>
            <a:ext cx="40576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sz="1200" spc="-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200" spc="-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sz="1200" spc="-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Coforge</a:t>
            </a:r>
            <a:endParaRPr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69F80-15BF-324D-B93B-8A8D8359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88" y="566932"/>
            <a:ext cx="13024323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25492-7A69-F946-B7EC-339114988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888" y="1752600"/>
            <a:ext cx="14388111" cy="617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DD45B-D496-4546-B8C9-85A832239096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15113000" y="8001000"/>
            <a:ext cx="1143000" cy="1143000"/>
          </a:xfrm>
          <a:prstGeom prst="rect">
            <a:avLst/>
          </a:prstGeom>
        </p:spPr>
      </p:pic>
      <p:sp>
        <p:nvSpPr>
          <p:cNvPr id="9" name="Holder 5">
            <a:extLst>
              <a:ext uri="{FF2B5EF4-FFF2-40B4-BE49-F238E27FC236}">
                <a16:creationId xmlns:a16="http://schemas.microsoft.com/office/drawing/2014/main" id="{18476BCE-DB50-4107-AB4A-8AB5A04B6620}"/>
              </a:ext>
            </a:extLst>
          </p:cNvPr>
          <p:cNvSpPr txBox="1">
            <a:spLocks/>
          </p:cNvSpPr>
          <p:nvPr/>
        </p:nvSpPr>
        <p:spPr>
          <a:xfrm>
            <a:off x="15383462" y="8473281"/>
            <a:ext cx="872538" cy="579437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rgbClr val="001B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6F15528-21DE-4FAA-801E-634DDDAF4B2B}" type="slidenum">
              <a:rPr lang="en-GB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GB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16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56A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>
            <a:extLst>
              <a:ext uri="{FF2B5EF4-FFF2-40B4-BE49-F238E27FC236}">
                <a16:creationId xmlns:a16="http://schemas.microsoft.com/office/drawing/2014/main" id="{CE3DA668-12F5-FBE5-1E83-89F501483395}"/>
              </a:ext>
            </a:extLst>
          </p:cNvPr>
          <p:cNvSpPr/>
          <p:nvPr/>
        </p:nvSpPr>
        <p:spPr>
          <a:xfrm>
            <a:off x="-13394" y="7362060"/>
            <a:ext cx="1746220" cy="1781971"/>
          </a:xfrm>
          <a:custGeom>
            <a:avLst/>
            <a:gdLst>
              <a:gd name="connsiteX0" fmla="*/ 1299617 w 1299617"/>
              <a:gd name="connsiteY0" fmla="*/ 1165656 h 1165655"/>
              <a:gd name="connsiteX1" fmla="*/ 556202 w 1299617"/>
              <a:gd name="connsiteY1" fmla="*/ 1165656 h 1165655"/>
              <a:gd name="connsiteX2" fmla="*/ 0 w 1299617"/>
              <a:gd name="connsiteY2" fmla="*/ 487300 h 1165655"/>
              <a:gd name="connsiteX3" fmla="*/ 0 w 1299617"/>
              <a:gd name="connsiteY3" fmla="*/ 0 h 1165655"/>
              <a:gd name="connsiteX4" fmla="*/ 501805 w 1299617"/>
              <a:gd name="connsiteY4" fmla="*/ 0 h 1165655"/>
              <a:gd name="connsiteX5" fmla="*/ 1299617 w 1299617"/>
              <a:gd name="connsiteY5" fmla="*/ 1165656 h 1165655"/>
              <a:gd name="connsiteX0" fmla="*/ 1309665 w 1309665"/>
              <a:gd name="connsiteY0" fmla="*/ 1376671 h 1376671"/>
              <a:gd name="connsiteX1" fmla="*/ 566250 w 1309665"/>
              <a:gd name="connsiteY1" fmla="*/ 1376671 h 1376671"/>
              <a:gd name="connsiteX2" fmla="*/ 10048 w 1309665"/>
              <a:gd name="connsiteY2" fmla="*/ 698315 h 1376671"/>
              <a:gd name="connsiteX3" fmla="*/ 0 w 1309665"/>
              <a:gd name="connsiteY3" fmla="*/ 0 h 1376671"/>
              <a:gd name="connsiteX4" fmla="*/ 511853 w 1309665"/>
              <a:gd name="connsiteY4" fmla="*/ 211015 h 1376671"/>
              <a:gd name="connsiteX5" fmla="*/ 1309665 w 1309665"/>
              <a:gd name="connsiteY5" fmla="*/ 1376671 h 1376671"/>
              <a:gd name="connsiteX0" fmla="*/ 1309665 w 1309665"/>
              <a:gd name="connsiteY0" fmla="*/ 1376671 h 1376671"/>
              <a:gd name="connsiteX1" fmla="*/ 566250 w 1309665"/>
              <a:gd name="connsiteY1" fmla="*/ 1376671 h 1376671"/>
              <a:gd name="connsiteX2" fmla="*/ 10048 w 1309665"/>
              <a:gd name="connsiteY2" fmla="*/ 698315 h 1376671"/>
              <a:gd name="connsiteX3" fmla="*/ 0 w 1309665"/>
              <a:gd name="connsiteY3" fmla="*/ 0 h 1376671"/>
              <a:gd name="connsiteX4" fmla="*/ 511853 w 1309665"/>
              <a:gd name="connsiteY4" fmla="*/ 211015 h 1376671"/>
              <a:gd name="connsiteX5" fmla="*/ 1309665 w 1309665"/>
              <a:gd name="connsiteY5" fmla="*/ 1376671 h 1376671"/>
              <a:gd name="connsiteX0" fmla="*/ 1309665 w 1309665"/>
              <a:gd name="connsiteY0" fmla="*/ 1336478 h 1336478"/>
              <a:gd name="connsiteX1" fmla="*/ 566250 w 1309665"/>
              <a:gd name="connsiteY1" fmla="*/ 1336478 h 1336478"/>
              <a:gd name="connsiteX2" fmla="*/ 10048 w 1309665"/>
              <a:gd name="connsiteY2" fmla="*/ 658122 h 1336478"/>
              <a:gd name="connsiteX3" fmla="*/ 0 w 1309665"/>
              <a:gd name="connsiteY3" fmla="*/ 0 h 1336478"/>
              <a:gd name="connsiteX4" fmla="*/ 511853 w 1309665"/>
              <a:gd name="connsiteY4" fmla="*/ 170822 h 1336478"/>
              <a:gd name="connsiteX5" fmla="*/ 1309665 w 1309665"/>
              <a:gd name="connsiteY5" fmla="*/ 1336478 h 1336478"/>
              <a:gd name="connsiteX0" fmla="*/ 1309665 w 1309665"/>
              <a:gd name="connsiteY0" fmla="*/ 1336478 h 1336478"/>
              <a:gd name="connsiteX1" fmla="*/ 566250 w 1309665"/>
              <a:gd name="connsiteY1" fmla="*/ 1336478 h 1336478"/>
              <a:gd name="connsiteX2" fmla="*/ 10048 w 1309665"/>
              <a:gd name="connsiteY2" fmla="*/ 658122 h 1336478"/>
              <a:gd name="connsiteX3" fmla="*/ 0 w 1309665"/>
              <a:gd name="connsiteY3" fmla="*/ 0 h 1336478"/>
              <a:gd name="connsiteX4" fmla="*/ 501805 w 1309665"/>
              <a:gd name="connsiteY4" fmla="*/ 130628 h 1336478"/>
              <a:gd name="connsiteX5" fmla="*/ 1309665 w 1309665"/>
              <a:gd name="connsiteY5" fmla="*/ 1336478 h 1336478"/>
              <a:gd name="connsiteX0" fmla="*/ 1309665 w 1309665"/>
              <a:gd name="connsiteY0" fmla="*/ 1336478 h 1336478"/>
              <a:gd name="connsiteX1" fmla="*/ 566250 w 1309665"/>
              <a:gd name="connsiteY1" fmla="*/ 1336478 h 1336478"/>
              <a:gd name="connsiteX2" fmla="*/ 10048 w 1309665"/>
              <a:gd name="connsiteY2" fmla="*/ 658122 h 1336478"/>
              <a:gd name="connsiteX3" fmla="*/ 0 w 1309665"/>
              <a:gd name="connsiteY3" fmla="*/ 0 h 1336478"/>
              <a:gd name="connsiteX4" fmla="*/ 1309665 w 1309665"/>
              <a:gd name="connsiteY4" fmla="*/ 1336478 h 1336478"/>
              <a:gd name="connsiteX0" fmla="*/ 1309665 w 1309665"/>
              <a:gd name="connsiteY0" fmla="*/ 1336478 h 1336478"/>
              <a:gd name="connsiteX1" fmla="*/ 566250 w 1309665"/>
              <a:gd name="connsiteY1" fmla="*/ 1336478 h 1336478"/>
              <a:gd name="connsiteX2" fmla="*/ 10048 w 1309665"/>
              <a:gd name="connsiteY2" fmla="*/ 658122 h 1336478"/>
              <a:gd name="connsiteX3" fmla="*/ 0 w 1309665"/>
              <a:gd name="connsiteY3" fmla="*/ 0 h 1336478"/>
              <a:gd name="connsiteX4" fmla="*/ 1309665 w 1309665"/>
              <a:gd name="connsiteY4" fmla="*/ 1336478 h 1336478"/>
              <a:gd name="connsiteX0" fmla="*/ 1309665 w 1309665"/>
              <a:gd name="connsiteY0" fmla="*/ 1336478 h 1336478"/>
              <a:gd name="connsiteX1" fmla="*/ 566250 w 1309665"/>
              <a:gd name="connsiteY1" fmla="*/ 1336478 h 1336478"/>
              <a:gd name="connsiteX2" fmla="*/ 10048 w 1309665"/>
              <a:gd name="connsiteY2" fmla="*/ 658122 h 1336478"/>
              <a:gd name="connsiteX3" fmla="*/ 0 w 1309665"/>
              <a:gd name="connsiteY3" fmla="*/ 0 h 1336478"/>
              <a:gd name="connsiteX4" fmla="*/ 1309665 w 1309665"/>
              <a:gd name="connsiteY4" fmla="*/ 1336478 h 1336478"/>
              <a:gd name="connsiteX0" fmla="*/ 1309665 w 1309665"/>
              <a:gd name="connsiteY0" fmla="*/ 1336478 h 1336478"/>
              <a:gd name="connsiteX1" fmla="*/ 566250 w 1309665"/>
              <a:gd name="connsiteY1" fmla="*/ 1336478 h 1336478"/>
              <a:gd name="connsiteX2" fmla="*/ 10048 w 1309665"/>
              <a:gd name="connsiteY2" fmla="*/ 658122 h 1336478"/>
              <a:gd name="connsiteX3" fmla="*/ 0 w 1309665"/>
              <a:gd name="connsiteY3" fmla="*/ 0 h 1336478"/>
              <a:gd name="connsiteX4" fmla="*/ 1309665 w 1309665"/>
              <a:gd name="connsiteY4" fmla="*/ 1336478 h 1336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665" h="1336478">
                <a:moveTo>
                  <a:pt x="1309665" y="1336478"/>
                </a:moveTo>
                <a:lnTo>
                  <a:pt x="566250" y="1336478"/>
                </a:lnTo>
                <a:cubicBezTo>
                  <a:pt x="566250" y="946357"/>
                  <a:pt x="330684" y="698077"/>
                  <a:pt x="10048" y="658122"/>
                </a:cubicBezTo>
                <a:lnTo>
                  <a:pt x="0" y="0"/>
                </a:lnTo>
                <a:cubicBezTo>
                  <a:pt x="839601" y="52770"/>
                  <a:pt x="1305725" y="772088"/>
                  <a:pt x="1309665" y="1336478"/>
                </a:cubicBezTo>
                <a:close/>
              </a:path>
            </a:pathLst>
          </a:custGeom>
          <a:solidFill>
            <a:srgbClr val="F0F0F0">
              <a:alpha val="50000"/>
            </a:srgbClr>
          </a:solidFill>
          <a:ln w="2152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4267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2BA627A-B28C-789C-990E-3B1F53F8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433107"/>
            <a:ext cx="15504000" cy="126068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38C0DF-603C-2744-FED7-92DBFA30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405" y="1793209"/>
            <a:ext cx="15504000" cy="652728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3A065230-68F7-758A-449C-C0E9D9FF8414}"/>
              </a:ext>
            </a:extLst>
          </p:cNvPr>
          <p:cNvGrpSpPr/>
          <p:nvPr/>
        </p:nvGrpSpPr>
        <p:grpSpPr>
          <a:xfrm>
            <a:off x="14850408" y="8781388"/>
            <a:ext cx="1044997" cy="232141"/>
            <a:chOff x="10797898" y="6235376"/>
            <a:chExt cx="930940" cy="2068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46A27A-67DC-88DA-7E99-BD8FCE878250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C39FA9-B4BD-4E89-A253-2B70D7C57A89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C60B1A-4FB5-D732-7157-61ADD0589F56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03F5C3A-DFAA-9131-14B4-9D7202F4B4E8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802C14-EBFD-CFBE-99D8-49BC4D7368A9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4BE5B-2F05-FB6F-BC46-5131AC718568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E7C0A1-186C-5020-5AAB-5FD9CD026FA7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4AE91A-7473-8E25-38F9-3A2AA525A583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0EBBFD31-ED7C-F4EB-19A8-CA6ACC06D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405" y="8591298"/>
            <a:ext cx="15504000" cy="3460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E86FF6-FAF7-3EF9-D8F2-04E09C82B231}"/>
              </a:ext>
            </a:extLst>
          </p:cNvPr>
          <p:cNvCxnSpPr>
            <a:cxnSpLocks/>
          </p:cNvCxnSpPr>
          <p:nvPr/>
        </p:nvCxnSpPr>
        <p:spPr>
          <a:xfrm>
            <a:off x="905425" y="8753459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79B0A8-6FF4-A26E-10FE-E0A3D7EBEC95}"/>
              </a:ext>
            </a:extLst>
          </p:cNvPr>
          <p:cNvSpPr txBox="1">
            <a:spLocks/>
          </p:cNvSpPr>
          <p:nvPr/>
        </p:nvSpPr>
        <p:spPr>
          <a:xfrm>
            <a:off x="1134035" y="8654044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0ED6-EEAC-DB5E-E470-A91E6DD22703}"/>
              </a:ext>
            </a:extLst>
          </p:cNvPr>
          <p:cNvSpPr txBox="1">
            <a:spLocks/>
          </p:cNvSpPr>
          <p:nvPr/>
        </p:nvSpPr>
        <p:spPr>
          <a:xfrm>
            <a:off x="266955" y="8654044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178360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</p:sldLayoutIdLst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4267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04784" indent="-304784" algn="l" defTabSz="121914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2BA627A-B28C-789C-990E-3B1F53F8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6" y="206400"/>
            <a:ext cx="15503999" cy="12606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38C0DF-603C-2744-FED7-92DBFA30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406" y="1818893"/>
            <a:ext cx="15503999" cy="6501599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72F4EE0-47B6-F2AC-A92D-B4B8BB91C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113D18F-E541-3AC4-E3E9-6EDDF913793A}"/>
              </a:ext>
            </a:extLst>
          </p:cNvPr>
          <p:cNvGrpSpPr/>
          <p:nvPr userDrawn="1"/>
        </p:nvGrpSpPr>
        <p:grpSpPr>
          <a:xfrm>
            <a:off x="16357280" y="40571"/>
            <a:ext cx="1803721" cy="2568517"/>
            <a:chOff x="12267959" y="30428"/>
            <a:chExt cx="1352791" cy="192638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D4105A-CDE7-74A0-ADA6-4E4A0A7135FD}"/>
                </a:ext>
              </a:extLst>
            </p:cNvPr>
            <p:cNvSpPr txBox="1"/>
            <p:nvPr userDrawn="1"/>
          </p:nvSpPr>
          <p:spPr>
            <a:xfrm>
              <a:off x="12267959" y="30428"/>
              <a:ext cx="1352791" cy="192638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IN" sz="1600"/>
                <a:t>To </a:t>
              </a:r>
              <a:r>
                <a:rPr lang="en-IN" sz="1600" err="1"/>
                <a:t>color</a:t>
              </a:r>
              <a:r>
                <a:rPr lang="en-IN" sz="1600"/>
                <a:t> fill any shapes including text boxes, pick any of the below </a:t>
              </a:r>
              <a:r>
                <a:rPr lang="en-IN" sz="1600" err="1"/>
                <a:t>colors</a:t>
              </a:r>
              <a:r>
                <a:rPr lang="en-IN" sz="1600"/>
                <a:t> using “Eyedropper”.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A14573-24DF-33D3-7EC8-5AEE8E36DCF5}"/>
                </a:ext>
              </a:extLst>
            </p:cNvPr>
            <p:cNvSpPr/>
            <p:nvPr userDrawn="1"/>
          </p:nvSpPr>
          <p:spPr>
            <a:xfrm>
              <a:off x="12326112" y="1364169"/>
              <a:ext cx="246888" cy="246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7C36C9E-0D1B-F2F2-AF72-11829994B38A}"/>
                </a:ext>
              </a:extLst>
            </p:cNvPr>
            <p:cNvSpPr/>
            <p:nvPr userDrawn="1"/>
          </p:nvSpPr>
          <p:spPr>
            <a:xfrm>
              <a:off x="12627864" y="1364169"/>
              <a:ext cx="246888" cy="2468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27272F-1FC1-D499-BB49-7480A6194883}"/>
                </a:ext>
              </a:extLst>
            </p:cNvPr>
            <p:cNvSpPr/>
            <p:nvPr userDrawn="1"/>
          </p:nvSpPr>
          <p:spPr>
            <a:xfrm>
              <a:off x="12627864" y="1657350"/>
              <a:ext cx="246888" cy="2468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B85181-A0F3-DD97-20FA-9DC0F9DBF524}"/>
                </a:ext>
              </a:extLst>
            </p:cNvPr>
            <p:cNvSpPr/>
            <p:nvPr userDrawn="1"/>
          </p:nvSpPr>
          <p:spPr>
            <a:xfrm>
              <a:off x="12326112" y="1657350"/>
              <a:ext cx="246888" cy="2468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9497DA-7C92-4A96-AA5F-465C4E518768}"/>
              </a:ext>
            </a:extLst>
          </p:cNvPr>
          <p:cNvCxnSpPr/>
          <p:nvPr userDrawn="1"/>
        </p:nvCxnSpPr>
        <p:spPr>
          <a:xfrm>
            <a:off x="808731" y="8700533"/>
            <a:ext cx="0" cy="28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2CB89D83-4FDB-8309-D2AB-1E638CC8A1CF}"/>
              </a:ext>
            </a:extLst>
          </p:cNvPr>
          <p:cNvSpPr txBox="1">
            <a:spLocks/>
          </p:cNvSpPr>
          <p:nvPr userDrawn="1"/>
        </p:nvSpPr>
        <p:spPr>
          <a:xfrm>
            <a:off x="996008" y="8614742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>
                <a:solidFill>
                  <a:schemeClr val="bg1"/>
                </a:solidFill>
                <a:latin typeface="+mj-lt"/>
              </a:rPr>
              <a:t>© Coforge, 2024 | Confidential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0BE9D8D4-3ACF-F9F8-3172-2D7A0B8E055C}"/>
              </a:ext>
            </a:extLst>
          </p:cNvPr>
          <p:cNvSpPr txBox="1">
            <a:spLocks/>
          </p:cNvSpPr>
          <p:nvPr userDrawn="1"/>
        </p:nvSpPr>
        <p:spPr>
          <a:xfrm>
            <a:off x="266955" y="8598358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IN" sz="1867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510E13-2D61-D32A-A396-67399C17236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4722171" y="8729922"/>
            <a:ext cx="1173235" cy="260628"/>
            <a:chOff x="10797898" y="6235376"/>
            <a:chExt cx="930940" cy="20680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EFBD597-9F1C-0009-7BAF-AAF2FFA17D45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146B0BC-73F4-1DCF-4014-6C9F518C94A0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15B2D19-BE77-A647-3B0B-6952F05563C8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778F30B-A1F6-5B77-F9CE-829036BEF77B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5BFBBE-A279-4339-ED37-94DEFD51FF74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CE8091-2A41-077A-FD57-95E42C12F798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7EE00D-31AE-0B43-1EA3-E5938E992542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095DA37-97DF-A2E6-081C-32E4722091AF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4267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2BA627A-B28C-789C-990E-3B1F53F8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40" y="218307"/>
            <a:ext cx="15113665" cy="12606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38C0DF-603C-2744-FED7-92DBFA30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740" y="1818893"/>
            <a:ext cx="15113665" cy="6501599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3A065230-68F7-758A-449C-C0E9D9FF8414}"/>
              </a:ext>
            </a:extLst>
          </p:cNvPr>
          <p:cNvGrpSpPr/>
          <p:nvPr/>
        </p:nvGrpSpPr>
        <p:grpSpPr>
          <a:xfrm>
            <a:off x="14850408" y="8741258"/>
            <a:ext cx="1044997" cy="232141"/>
            <a:chOff x="10797898" y="6235376"/>
            <a:chExt cx="930940" cy="2068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46A27A-67DC-88DA-7E99-BD8FCE878250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C39FA9-B4BD-4E89-A253-2B70D7C57A89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C60B1A-4FB5-D732-7157-61ADD0589F56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03F5C3A-DFAA-9131-14B4-9D7202F4B4E8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802C14-EBFD-CFBE-99D8-49BC4D7368A9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4BE5B-2F05-FB6F-BC46-5131AC718568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E7C0A1-186C-5020-5AAB-5FD9CD026FA7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4AE91A-7473-8E25-38F9-3A2AA525A583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F143BC6E-CA72-1553-01FB-48E16F0FB9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" y="283203"/>
            <a:ext cx="604121" cy="1087419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C72F4EE0-47B6-F2AC-A92D-B4B8BB91C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113D18F-E541-3AC4-E3E9-6EDDF913793A}"/>
              </a:ext>
            </a:extLst>
          </p:cNvPr>
          <p:cNvGrpSpPr/>
          <p:nvPr userDrawn="1"/>
        </p:nvGrpSpPr>
        <p:grpSpPr>
          <a:xfrm>
            <a:off x="16357280" y="40571"/>
            <a:ext cx="1803721" cy="2568517"/>
            <a:chOff x="12267959" y="30428"/>
            <a:chExt cx="1352791" cy="192638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D4105A-CDE7-74A0-ADA6-4E4A0A7135FD}"/>
                </a:ext>
              </a:extLst>
            </p:cNvPr>
            <p:cNvSpPr txBox="1"/>
            <p:nvPr userDrawn="1"/>
          </p:nvSpPr>
          <p:spPr>
            <a:xfrm>
              <a:off x="12267959" y="30428"/>
              <a:ext cx="1352791" cy="192638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IN" sz="1600"/>
                <a:t>To </a:t>
              </a:r>
              <a:r>
                <a:rPr lang="en-IN" sz="1600" err="1"/>
                <a:t>color</a:t>
              </a:r>
              <a:r>
                <a:rPr lang="en-IN" sz="1600"/>
                <a:t> fill any shapes including text boxes, pick any of the below </a:t>
              </a:r>
              <a:r>
                <a:rPr lang="en-IN" sz="1600" err="1"/>
                <a:t>colors</a:t>
              </a:r>
              <a:r>
                <a:rPr lang="en-IN" sz="1600"/>
                <a:t> using “Eyedropper”.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A14573-24DF-33D3-7EC8-5AEE8E36DCF5}"/>
                </a:ext>
              </a:extLst>
            </p:cNvPr>
            <p:cNvSpPr/>
            <p:nvPr userDrawn="1"/>
          </p:nvSpPr>
          <p:spPr>
            <a:xfrm>
              <a:off x="12326112" y="1364169"/>
              <a:ext cx="246888" cy="246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7C36C9E-0D1B-F2F2-AF72-11829994B38A}"/>
                </a:ext>
              </a:extLst>
            </p:cNvPr>
            <p:cNvSpPr/>
            <p:nvPr userDrawn="1"/>
          </p:nvSpPr>
          <p:spPr>
            <a:xfrm>
              <a:off x="12627864" y="1364169"/>
              <a:ext cx="246888" cy="2468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27272F-1FC1-D499-BB49-7480A6194883}"/>
                </a:ext>
              </a:extLst>
            </p:cNvPr>
            <p:cNvSpPr/>
            <p:nvPr userDrawn="1"/>
          </p:nvSpPr>
          <p:spPr>
            <a:xfrm>
              <a:off x="12627864" y="1657350"/>
              <a:ext cx="246888" cy="2468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B85181-A0F3-DD97-20FA-9DC0F9DBF524}"/>
                </a:ext>
              </a:extLst>
            </p:cNvPr>
            <p:cNvSpPr/>
            <p:nvPr userDrawn="1"/>
          </p:nvSpPr>
          <p:spPr>
            <a:xfrm>
              <a:off x="12326112" y="1657350"/>
              <a:ext cx="246888" cy="2468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9497DA-7C92-4A96-AA5F-465C4E518768}"/>
              </a:ext>
            </a:extLst>
          </p:cNvPr>
          <p:cNvCxnSpPr/>
          <p:nvPr userDrawn="1"/>
        </p:nvCxnSpPr>
        <p:spPr>
          <a:xfrm>
            <a:off x="808731" y="8700533"/>
            <a:ext cx="0" cy="2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2CB89D83-4FDB-8309-D2AB-1E638CC8A1CF}"/>
              </a:ext>
            </a:extLst>
          </p:cNvPr>
          <p:cNvSpPr txBox="1">
            <a:spLocks/>
          </p:cNvSpPr>
          <p:nvPr userDrawn="1"/>
        </p:nvSpPr>
        <p:spPr>
          <a:xfrm>
            <a:off x="996008" y="8614742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>
                <a:solidFill>
                  <a:schemeClr val="tx1"/>
                </a:solidFill>
                <a:latin typeface="+mj-lt"/>
              </a:rPr>
              <a:t>© Coforge, 2024 | Confidential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0BE9D8D4-3ACF-F9F8-3172-2D7A0B8E055C}"/>
              </a:ext>
            </a:extLst>
          </p:cNvPr>
          <p:cNvSpPr txBox="1">
            <a:spLocks/>
          </p:cNvSpPr>
          <p:nvPr userDrawn="1"/>
        </p:nvSpPr>
        <p:spPr>
          <a:xfrm>
            <a:off x="266955" y="8598358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IN" sz="1867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084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2BA627A-B28C-789C-990E-3B1F53F8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40" y="218307"/>
            <a:ext cx="15113665" cy="12606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38C0DF-603C-2744-FED7-92DBFA30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740" y="1818893"/>
            <a:ext cx="15113665" cy="6501599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3A065230-68F7-758A-449C-C0E9D9FF8414}"/>
              </a:ext>
            </a:extLst>
          </p:cNvPr>
          <p:cNvGrpSpPr/>
          <p:nvPr/>
        </p:nvGrpSpPr>
        <p:grpSpPr>
          <a:xfrm>
            <a:off x="14850408" y="8741258"/>
            <a:ext cx="1044997" cy="232141"/>
            <a:chOff x="10797898" y="6235376"/>
            <a:chExt cx="930940" cy="2068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46A27A-67DC-88DA-7E99-BD8FCE878250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C39FA9-B4BD-4E89-A253-2B70D7C57A89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C60B1A-4FB5-D732-7157-61ADD0589F56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03F5C3A-DFAA-9131-14B4-9D7202F4B4E8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802C14-EBFD-CFBE-99D8-49BC4D7368A9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4BE5B-2F05-FB6F-BC46-5131AC718568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E7C0A1-186C-5020-5AAB-5FD9CD026FA7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4AE91A-7473-8E25-38F9-3A2AA525A583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F143BC6E-CA72-1553-01FB-48E16F0FB9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" y="283203"/>
            <a:ext cx="604121" cy="1087419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C72F4EE0-47B6-F2AC-A92D-B4B8BB91C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113D18F-E541-3AC4-E3E9-6EDDF913793A}"/>
              </a:ext>
            </a:extLst>
          </p:cNvPr>
          <p:cNvGrpSpPr/>
          <p:nvPr userDrawn="1"/>
        </p:nvGrpSpPr>
        <p:grpSpPr>
          <a:xfrm>
            <a:off x="16357280" y="40571"/>
            <a:ext cx="1803721" cy="2568517"/>
            <a:chOff x="12267959" y="30428"/>
            <a:chExt cx="1352791" cy="192638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D4105A-CDE7-74A0-ADA6-4E4A0A7135FD}"/>
                </a:ext>
              </a:extLst>
            </p:cNvPr>
            <p:cNvSpPr txBox="1"/>
            <p:nvPr userDrawn="1"/>
          </p:nvSpPr>
          <p:spPr>
            <a:xfrm>
              <a:off x="12267959" y="30428"/>
              <a:ext cx="1352791" cy="192638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IN" sz="1600"/>
                <a:t>To </a:t>
              </a:r>
              <a:r>
                <a:rPr lang="en-IN" sz="1600" err="1"/>
                <a:t>color</a:t>
              </a:r>
              <a:r>
                <a:rPr lang="en-IN" sz="1600"/>
                <a:t> fill any shapes including text boxes, pick any of the below </a:t>
              </a:r>
              <a:r>
                <a:rPr lang="en-IN" sz="1600" err="1"/>
                <a:t>colors</a:t>
              </a:r>
              <a:r>
                <a:rPr lang="en-IN" sz="1600"/>
                <a:t> using “Eyedropper”.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A14573-24DF-33D3-7EC8-5AEE8E36DCF5}"/>
                </a:ext>
              </a:extLst>
            </p:cNvPr>
            <p:cNvSpPr/>
            <p:nvPr userDrawn="1"/>
          </p:nvSpPr>
          <p:spPr>
            <a:xfrm>
              <a:off x="12326112" y="1364169"/>
              <a:ext cx="246888" cy="246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7C36C9E-0D1B-F2F2-AF72-11829994B38A}"/>
                </a:ext>
              </a:extLst>
            </p:cNvPr>
            <p:cNvSpPr/>
            <p:nvPr userDrawn="1"/>
          </p:nvSpPr>
          <p:spPr>
            <a:xfrm>
              <a:off x="12627864" y="1364169"/>
              <a:ext cx="246888" cy="2468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27272F-1FC1-D499-BB49-7480A6194883}"/>
                </a:ext>
              </a:extLst>
            </p:cNvPr>
            <p:cNvSpPr/>
            <p:nvPr userDrawn="1"/>
          </p:nvSpPr>
          <p:spPr>
            <a:xfrm>
              <a:off x="12627864" y="1657350"/>
              <a:ext cx="246888" cy="2468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B85181-A0F3-DD97-20FA-9DC0F9DBF524}"/>
                </a:ext>
              </a:extLst>
            </p:cNvPr>
            <p:cNvSpPr/>
            <p:nvPr userDrawn="1"/>
          </p:nvSpPr>
          <p:spPr>
            <a:xfrm>
              <a:off x="12326112" y="1657350"/>
              <a:ext cx="246888" cy="2468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9497DA-7C92-4A96-AA5F-465C4E518768}"/>
              </a:ext>
            </a:extLst>
          </p:cNvPr>
          <p:cNvCxnSpPr/>
          <p:nvPr userDrawn="1"/>
        </p:nvCxnSpPr>
        <p:spPr>
          <a:xfrm>
            <a:off x="808731" y="8700533"/>
            <a:ext cx="0" cy="2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2CB89D83-4FDB-8309-D2AB-1E638CC8A1CF}"/>
              </a:ext>
            </a:extLst>
          </p:cNvPr>
          <p:cNvSpPr txBox="1">
            <a:spLocks/>
          </p:cNvSpPr>
          <p:nvPr userDrawn="1"/>
        </p:nvSpPr>
        <p:spPr>
          <a:xfrm>
            <a:off x="996008" y="8614742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>
                <a:solidFill>
                  <a:schemeClr val="tx1"/>
                </a:solidFill>
                <a:latin typeface="+mj-lt"/>
              </a:rPr>
              <a:t>© Coforge, 2024 | Confidential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0BE9D8D4-3ACF-F9F8-3172-2D7A0B8E055C}"/>
              </a:ext>
            </a:extLst>
          </p:cNvPr>
          <p:cNvSpPr txBox="1">
            <a:spLocks/>
          </p:cNvSpPr>
          <p:nvPr userDrawn="1"/>
        </p:nvSpPr>
        <p:spPr>
          <a:xfrm>
            <a:off x="266955" y="8598358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IN" sz="1867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4084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426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2BA627A-B28C-789C-990E-3B1F53F8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6" y="206400"/>
            <a:ext cx="15503999" cy="12606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38C0DF-603C-2744-FED7-92DBFA30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406" y="1818893"/>
            <a:ext cx="15503999" cy="6501599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72F4EE0-47B6-F2AC-A92D-B4B8BB91C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113D18F-E541-3AC4-E3E9-6EDDF913793A}"/>
              </a:ext>
            </a:extLst>
          </p:cNvPr>
          <p:cNvGrpSpPr/>
          <p:nvPr userDrawn="1"/>
        </p:nvGrpSpPr>
        <p:grpSpPr>
          <a:xfrm>
            <a:off x="16357280" y="40571"/>
            <a:ext cx="1803721" cy="2568517"/>
            <a:chOff x="12267959" y="30428"/>
            <a:chExt cx="1352791" cy="192638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D4105A-CDE7-74A0-ADA6-4E4A0A7135FD}"/>
                </a:ext>
              </a:extLst>
            </p:cNvPr>
            <p:cNvSpPr txBox="1"/>
            <p:nvPr userDrawn="1"/>
          </p:nvSpPr>
          <p:spPr>
            <a:xfrm>
              <a:off x="12267959" y="30428"/>
              <a:ext cx="1352791" cy="192638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IN" sz="1600"/>
                <a:t>To </a:t>
              </a:r>
              <a:r>
                <a:rPr lang="en-IN" sz="1600" err="1"/>
                <a:t>color</a:t>
              </a:r>
              <a:r>
                <a:rPr lang="en-IN" sz="1600"/>
                <a:t> fill any shapes including text boxes, pick any of the below </a:t>
              </a:r>
              <a:r>
                <a:rPr lang="en-IN" sz="1600" err="1"/>
                <a:t>colors</a:t>
              </a:r>
              <a:r>
                <a:rPr lang="en-IN" sz="1600"/>
                <a:t> using “Eyedropper”.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A14573-24DF-33D3-7EC8-5AEE8E36DCF5}"/>
                </a:ext>
              </a:extLst>
            </p:cNvPr>
            <p:cNvSpPr/>
            <p:nvPr userDrawn="1"/>
          </p:nvSpPr>
          <p:spPr>
            <a:xfrm>
              <a:off x="12326112" y="1364169"/>
              <a:ext cx="246888" cy="246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7C36C9E-0D1B-F2F2-AF72-11829994B38A}"/>
                </a:ext>
              </a:extLst>
            </p:cNvPr>
            <p:cNvSpPr/>
            <p:nvPr userDrawn="1"/>
          </p:nvSpPr>
          <p:spPr>
            <a:xfrm>
              <a:off x="12627864" y="1364169"/>
              <a:ext cx="246888" cy="2468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27272F-1FC1-D499-BB49-7480A6194883}"/>
                </a:ext>
              </a:extLst>
            </p:cNvPr>
            <p:cNvSpPr/>
            <p:nvPr userDrawn="1"/>
          </p:nvSpPr>
          <p:spPr>
            <a:xfrm>
              <a:off x="12627864" y="1657350"/>
              <a:ext cx="246888" cy="2468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B85181-A0F3-DD97-20FA-9DC0F9DBF524}"/>
                </a:ext>
              </a:extLst>
            </p:cNvPr>
            <p:cNvSpPr/>
            <p:nvPr userDrawn="1"/>
          </p:nvSpPr>
          <p:spPr>
            <a:xfrm>
              <a:off x="12326112" y="1657350"/>
              <a:ext cx="246888" cy="2468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9497DA-7C92-4A96-AA5F-465C4E518768}"/>
              </a:ext>
            </a:extLst>
          </p:cNvPr>
          <p:cNvCxnSpPr/>
          <p:nvPr userDrawn="1"/>
        </p:nvCxnSpPr>
        <p:spPr>
          <a:xfrm>
            <a:off x="808731" y="8700533"/>
            <a:ext cx="0" cy="28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2CB89D83-4FDB-8309-D2AB-1E638CC8A1CF}"/>
              </a:ext>
            </a:extLst>
          </p:cNvPr>
          <p:cNvSpPr txBox="1">
            <a:spLocks/>
          </p:cNvSpPr>
          <p:nvPr userDrawn="1"/>
        </p:nvSpPr>
        <p:spPr>
          <a:xfrm>
            <a:off x="996008" y="8614742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>
                <a:solidFill>
                  <a:schemeClr val="bg1"/>
                </a:solidFill>
                <a:latin typeface="+mj-lt"/>
              </a:rPr>
              <a:t>© Coforge, 2024 | Confidential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0BE9D8D4-3ACF-F9F8-3172-2D7A0B8E055C}"/>
              </a:ext>
            </a:extLst>
          </p:cNvPr>
          <p:cNvSpPr txBox="1">
            <a:spLocks/>
          </p:cNvSpPr>
          <p:nvPr userDrawn="1"/>
        </p:nvSpPr>
        <p:spPr>
          <a:xfrm>
            <a:off x="266955" y="8598358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IN" sz="1867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510E13-2D61-D32A-A396-67399C17236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4722171" y="8729922"/>
            <a:ext cx="1173235" cy="260628"/>
            <a:chOff x="10797898" y="6235376"/>
            <a:chExt cx="930940" cy="20680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EFBD597-9F1C-0009-7BAF-AAF2FFA17D45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146B0BC-73F4-1DCF-4014-6C9F518C94A0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15B2D19-BE77-A647-3B0B-6952F05563C8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778F30B-A1F6-5B77-F9CE-829036BEF77B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5BFBBE-A279-4339-ED37-94DEFD51FF74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CE8091-2A41-077A-FD57-95E42C12F798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7EE00D-31AE-0B43-1EA3-E5938E992542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095DA37-97DF-A2E6-081C-32E4722091AF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4267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2BA627A-B28C-789C-990E-3B1F53F8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6" y="206400"/>
            <a:ext cx="15503999" cy="12606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38C0DF-603C-2744-FED7-92DBFA30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406" y="1818893"/>
            <a:ext cx="15503999" cy="6501599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72F4EE0-47B6-F2AC-A92D-B4B8BB91C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113D18F-E541-3AC4-E3E9-6EDDF913793A}"/>
              </a:ext>
            </a:extLst>
          </p:cNvPr>
          <p:cNvGrpSpPr/>
          <p:nvPr userDrawn="1"/>
        </p:nvGrpSpPr>
        <p:grpSpPr>
          <a:xfrm>
            <a:off x="16357280" y="40571"/>
            <a:ext cx="1803721" cy="2568517"/>
            <a:chOff x="12267959" y="30428"/>
            <a:chExt cx="1352791" cy="192638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D4105A-CDE7-74A0-ADA6-4E4A0A7135FD}"/>
                </a:ext>
              </a:extLst>
            </p:cNvPr>
            <p:cNvSpPr txBox="1"/>
            <p:nvPr userDrawn="1"/>
          </p:nvSpPr>
          <p:spPr>
            <a:xfrm>
              <a:off x="12267959" y="30428"/>
              <a:ext cx="1352791" cy="192638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IN" sz="1600"/>
                <a:t>To </a:t>
              </a:r>
              <a:r>
                <a:rPr lang="en-IN" sz="1600" err="1"/>
                <a:t>color</a:t>
              </a:r>
              <a:r>
                <a:rPr lang="en-IN" sz="1600"/>
                <a:t> fill any shapes including text boxes, pick any of the below </a:t>
              </a:r>
              <a:r>
                <a:rPr lang="en-IN" sz="1600" err="1"/>
                <a:t>colors</a:t>
              </a:r>
              <a:r>
                <a:rPr lang="en-IN" sz="1600"/>
                <a:t> using “Eyedropper”.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A14573-24DF-33D3-7EC8-5AEE8E36DCF5}"/>
                </a:ext>
              </a:extLst>
            </p:cNvPr>
            <p:cNvSpPr/>
            <p:nvPr userDrawn="1"/>
          </p:nvSpPr>
          <p:spPr>
            <a:xfrm>
              <a:off x="12326112" y="1364169"/>
              <a:ext cx="246888" cy="246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7C36C9E-0D1B-F2F2-AF72-11829994B38A}"/>
                </a:ext>
              </a:extLst>
            </p:cNvPr>
            <p:cNvSpPr/>
            <p:nvPr userDrawn="1"/>
          </p:nvSpPr>
          <p:spPr>
            <a:xfrm>
              <a:off x="12627864" y="1364169"/>
              <a:ext cx="246888" cy="2468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27272F-1FC1-D499-BB49-7480A6194883}"/>
                </a:ext>
              </a:extLst>
            </p:cNvPr>
            <p:cNvSpPr/>
            <p:nvPr userDrawn="1"/>
          </p:nvSpPr>
          <p:spPr>
            <a:xfrm>
              <a:off x="12627864" y="1657350"/>
              <a:ext cx="246888" cy="2468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B85181-A0F3-DD97-20FA-9DC0F9DBF524}"/>
                </a:ext>
              </a:extLst>
            </p:cNvPr>
            <p:cNvSpPr/>
            <p:nvPr userDrawn="1"/>
          </p:nvSpPr>
          <p:spPr>
            <a:xfrm>
              <a:off x="12326112" y="1657350"/>
              <a:ext cx="246888" cy="2468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9497DA-7C92-4A96-AA5F-465C4E518768}"/>
              </a:ext>
            </a:extLst>
          </p:cNvPr>
          <p:cNvCxnSpPr/>
          <p:nvPr userDrawn="1"/>
        </p:nvCxnSpPr>
        <p:spPr>
          <a:xfrm>
            <a:off x="808731" y="8700533"/>
            <a:ext cx="0" cy="28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2CB89D83-4FDB-8309-D2AB-1E638CC8A1CF}"/>
              </a:ext>
            </a:extLst>
          </p:cNvPr>
          <p:cNvSpPr txBox="1">
            <a:spLocks/>
          </p:cNvSpPr>
          <p:nvPr userDrawn="1"/>
        </p:nvSpPr>
        <p:spPr>
          <a:xfrm>
            <a:off x="996008" y="8614742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>
                <a:solidFill>
                  <a:schemeClr val="bg1"/>
                </a:solidFill>
                <a:latin typeface="+mj-lt"/>
              </a:rPr>
              <a:t>© Coforge, 2024 | Confidential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0BE9D8D4-3ACF-F9F8-3172-2D7A0B8E055C}"/>
              </a:ext>
            </a:extLst>
          </p:cNvPr>
          <p:cNvSpPr txBox="1">
            <a:spLocks/>
          </p:cNvSpPr>
          <p:nvPr userDrawn="1"/>
        </p:nvSpPr>
        <p:spPr>
          <a:xfrm>
            <a:off x="266955" y="8598358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en-IN" sz="1867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510E13-2D61-D32A-A396-67399C17236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4722171" y="8729922"/>
            <a:ext cx="1173235" cy="260628"/>
            <a:chOff x="10797898" y="6235376"/>
            <a:chExt cx="930940" cy="20680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EFBD597-9F1C-0009-7BAF-AAF2FFA17D45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146B0BC-73F4-1DCF-4014-6C9F518C94A0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15B2D19-BE77-A647-3B0B-6952F05563C8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778F30B-A1F6-5B77-F9CE-829036BEF77B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5BFBBE-A279-4339-ED37-94DEFD51FF74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CE8091-2A41-077A-FD57-95E42C12F798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7EE00D-31AE-0B43-1EA3-E5938E992542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095DA37-97DF-A2E6-081C-32E4722091AF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chemeClr val="bg1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2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4267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E3DA668-12F5-FBE5-1E83-89F501483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2BA627A-B28C-789C-990E-3B1F53F8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486835"/>
            <a:ext cx="15504000" cy="126068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38C0DF-603C-2744-FED7-92DBFA30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405" y="1964597"/>
            <a:ext cx="15504000" cy="635589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3A065230-68F7-758A-449C-C0E9D9FF8414}"/>
              </a:ext>
            </a:extLst>
          </p:cNvPr>
          <p:cNvGrpSpPr/>
          <p:nvPr/>
        </p:nvGrpSpPr>
        <p:grpSpPr>
          <a:xfrm>
            <a:off x="14850408" y="8741258"/>
            <a:ext cx="1044997" cy="232141"/>
            <a:chOff x="10797898" y="6235376"/>
            <a:chExt cx="930940" cy="2068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46A27A-67DC-88DA-7E99-BD8FCE878250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C39FA9-B4BD-4E89-A253-2B70D7C57A89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C60B1A-4FB5-D732-7157-61ADD0589F56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03F5C3A-DFAA-9131-14B4-9D7202F4B4E8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802C14-EBFD-CFBE-99D8-49BC4D7368A9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4BE5B-2F05-FB6F-BC46-5131AC718568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E7C0A1-186C-5020-5AAB-5FD9CD026FA7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4AE91A-7473-8E25-38F9-3A2AA525A583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0EBBFD31-ED7C-F4EB-19A8-CA6ACC06D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E86FF6-FAF7-3EF9-D8F2-04E09C82B231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79B0A8-6FF4-A26E-10FE-E0A3D7EBEC95}"/>
              </a:ext>
            </a:extLst>
          </p:cNvPr>
          <p:cNvSpPr txBox="1">
            <a:spLocks/>
          </p:cNvSpPr>
          <p:nvPr/>
        </p:nvSpPr>
        <p:spPr>
          <a:xfrm>
            <a:off x="996008" y="8614741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0ED6-EEAC-DB5E-E470-A91E6DD22703}"/>
              </a:ext>
            </a:extLst>
          </p:cNvPr>
          <p:cNvSpPr txBox="1">
            <a:spLocks/>
          </p:cNvSpPr>
          <p:nvPr/>
        </p:nvSpPr>
        <p:spPr>
          <a:xfrm>
            <a:off x="266955" y="8586165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228488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4267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E3DA668-12F5-FBE5-1E83-89F5014833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" y="-2403"/>
            <a:ext cx="10196545" cy="914640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2BA627A-B28C-789C-990E-3B1F53F8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486836"/>
            <a:ext cx="15504000" cy="126068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38C0DF-603C-2744-FED7-92DBFA30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405" y="1964598"/>
            <a:ext cx="15504000" cy="635589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3A065230-68F7-758A-449C-C0E9D9FF8414}"/>
              </a:ext>
            </a:extLst>
          </p:cNvPr>
          <p:cNvGrpSpPr/>
          <p:nvPr/>
        </p:nvGrpSpPr>
        <p:grpSpPr>
          <a:xfrm>
            <a:off x="14850408" y="8741259"/>
            <a:ext cx="1044997" cy="232141"/>
            <a:chOff x="10797898" y="6235376"/>
            <a:chExt cx="930940" cy="2068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46A27A-67DC-88DA-7E99-BD8FCE878250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C39FA9-B4BD-4E89-A253-2B70D7C57A89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C60B1A-4FB5-D732-7157-61ADD0589F56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03F5C3A-DFAA-9131-14B4-9D7202F4B4E8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802C14-EBFD-CFBE-99D8-49BC4D7368A9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4BE5B-2F05-FB6F-BC46-5131AC718568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E7C0A1-186C-5020-5AAB-5FD9CD026FA7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4AE91A-7473-8E25-38F9-3A2AA525A583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0EBBFD31-ED7C-F4EB-19A8-CA6ACC06DD8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E86FF6-FAF7-3EF9-D8F2-04E09C82B231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79B0A8-6FF4-A26E-10FE-E0A3D7EBEC95}"/>
              </a:ext>
            </a:extLst>
          </p:cNvPr>
          <p:cNvSpPr txBox="1">
            <a:spLocks/>
          </p:cNvSpPr>
          <p:nvPr/>
        </p:nvSpPr>
        <p:spPr>
          <a:xfrm>
            <a:off x="996008" y="8614742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0ED6-EEAC-DB5E-E470-A91E6DD22703}"/>
              </a:ext>
            </a:extLst>
          </p:cNvPr>
          <p:cNvSpPr txBox="1">
            <a:spLocks/>
          </p:cNvSpPr>
          <p:nvPr/>
        </p:nvSpPr>
        <p:spPr>
          <a:xfrm>
            <a:off x="266955" y="8586166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28675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  <p:sldLayoutId id="2147483963" r:id="rId18"/>
    <p:sldLayoutId id="2147483964" r:id="rId19"/>
    <p:sldLayoutId id="2147483965" r:id="rId20"/>
  </p:sldLayoutIdLst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4267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04784" indent="-304784" algn="l" defTabSz="121914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E3DA668-12F5-FBE5-1E83-89F501483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2BA627A-B28C-789C-990E-3B1F53F8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486835"/>
            <a:ext cx="15504000" cy="126068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38C0DF-603C-2744-FED7-92DBFA30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405" y="1964597"/>
            <a:ext cx="15504000" cy="635589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3A065230-68F7-758A-449C-C0E9D9FF8414}"/>
              </a:ext>
            </a:extLst>
          </p:cNvPr>
          <p:cNvGrpSpPr/>
          <p:nvPr/>
        </p:nvGrpSpPr>
        <p:grpSpPr>
          <a:xfrm>
            <a:off x="14850408" y="8741258"/>
            <a:ext cx="1044997" cy="232141"/>
            <a:chOff x="10797898" y="6235376"/>
            <a:chExt cx="930940" cy="2068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46A27A-67DC-88DA-7E99-BD8FCE878250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C39FA9-B4BD-4E89-A253-2B70D7C57A89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C60B1A-4FB5-D732-7157-61ADD0589F56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03F5C3A-DFAA-9131-14B4-9D7202F4B4E8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802C14-EBFD-CFBE-99D8-49BC4D7368A9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4BE5B-2F05-FB6F-BC46-5131AC718568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E7C0A1-186C-5020-5AAB-5FD9CD026FA7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4AE91A-7473-8E25-38F9-3A2AA525A583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0EBBFD31-ED7C-F4EB-19A8-CA6ACC06D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E86FF6-FAF7-3EF9-D8F2-04E09C82B231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79B0A8-6FF4-A26E-10FE-E0A3D7EBEC95}"/>
              </a:ext>
            </a:extLst>
          </p:cNvPr>
          <p:cNvSpPr txBox="1">
            <a:spLocks/>
          </p:cNvSpPr>
          <p:nvPr/>
        </p:nvSpPr>
        <p:spPr>
          <a:xfrm>
            <a:off x="996008" y="8614741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0ED6-EEAC-DB5E-E470-A91E6DD22703}"/>
              </a:ext>
            </a:extLst>
          </p:cNvPr>
          <p:cNvSpPr txBox="1">
            <a:spLocks/>
          </p:cNvSpPr>
          <p:nvPr/>
        </p:nvSpPr>
        <p:spPr>
          <a:xfrm>
            <a:off x="266955" y="8586165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320532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4267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E3DA668-12F5-FBE5-1E83-89F5014833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2BA627A-B28C-789C-990E-3B1F53F8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486835"/>
            <a:ext cx="15504000" cy="126068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38C0DF-603C-2744-FED7-92DBFA30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405" y="1964597"/>
            <a:ext cx="15504000" cy="635589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3A065230-68F7-758A-449C-C0E9D9FF8414}"/>
              </a:ext>
            </a:extLst>
          </p:cNvPr>
          <p:cNvGrpSpPr/>
          <p:nvPr/>
        </p:nvGrpSpPr>
        <p:grpSpPr>
          <a:xfrm>
            <a:off x="14850408" y="8741258"/>
            <a:ext cx="1044997" cy="232141"/>
            <a:chOff x="10797898" y="6235376"/>
            <a:chExt cx="930940" cy="2068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46A27A-67DC-88DA-7E99-BD8FCE878250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C39FA9-B4BD-4E89-A253-2B70D7C57A89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C60B1A-4FB5-D732-7157-61ADD0589F56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03F5C3A-DFAA-9131-14B4-9D7202F4B4E8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802C14-EBFD-CFBE-99D8-49BC4D7368A9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4BE5B-2F05-FB6F-BC46-5131AC718568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E7C0A1-186C-5020-5AAB-5FD9CD026FA7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4AE91A-7473-8E25-38F9-3A2AA525A583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0EBBFD31-ED7C-F4EB-19A8-CA6ACC06DD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E86FF6-FAF7-3EF9-D8F2-04E09C82B231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79B0A8-6FF4-A26E-10FE-E0A3D7EBEC95}"/>
              </a:ext>
            </a:extLst>
          </p:cNvPr>
          <p:cNvSpPr txBox="1">
            <a:spLocks/>
          </p:cNvSpPr>
          <p:nvPr/>
        </p:nvSpPr>
        <p:spPr>
          <a:xfrm>
            <a:off x="996008" y="8614741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0ED6-EEAC-DB5E-E470-A91E6DD22703}"/>
              </a:ext>
            </a:extLst>
          </p:cNvPr>
          <p:cNvSpPr txBox="1">
            <a:spLocks/>
          </p:cNvSpPr>
          <p:nvPr/>
        </p:nvSpPr>
        <p:spPr>
          <a:xfrm>
            <a:off x="266955" y="8586165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302323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4267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E3DA668-12F5-FBE5-1E83-89F5014833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2BA627A-B28C-789C-990E-3B1F53F8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486835"/>
            <a:ext cx="15504000" cy="126068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38C0DF-603C-2744-FED7-92DBFA30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405" y="1964597"/>
            <a:ext cx="15504000" cy="635589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3A065230-68F7-758A-449C-C0E9D9FF8414}"/>
              </a:ext>
            </a:extLst>
          </p:cNvPr>
          <p:cNvGrpSpPr/>
          <p:nvPr/>
        </p:nvGrpSpPr>
        <p:grpSpPr>
          <a:xfrm>
            <a:off x="14850408" y="8741258"/>
            <a:ext cx="1044997" cy="232141"/>
            <a:chOff x="10797898" y="6235376"/>
            <a:chExt cx="930940" cy="2068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46A27A-67DC-88DA-7E99-BD8FCE878250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C39FA9-B4BD-4E89-A253-2B70D7C57A89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C60B1A-4FB5-D732-7157-61ADD0589F56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03F5C3A-DFAA-9131-14B4-9D7202F4B4E8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802C14-EBFD-CFBE-99D8-49BC4D7368A9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4BE5B-2F05-FB6F-BC46-5131AC718568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E7C0A1-186C-5020-5AAB-5FD9CD026FA7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4AE91A-7473-8E25-38F9-3A2AA525A583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0EBBFD31-ED7C-F4EB-19A8-CA6ACC06DD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E86FF6-FAF7-3EF9-D8F2-04E09C82B231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79B0A8-6FF4-A26E-10FE-E0A3D7EBEC95}"/>
              </a:ext>
            </a:extLst>
          </p:cNvPr>
          <p:cNvSpPr txBox="1">
            <a:spLocks/>
          </p:cNvSpPr>
          <p:nvPr/>
        </p:nvSpPr>
        <p:spPr>
          <a:xfrm>
            <a:off x="996008" y="8614741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0ED6-EEAC-DB5E-E470-A91E6DD22703}"/>
              </a:ext>
            </a:extLst>
          </p:cNvPr>
          <p:cNvSpPr txBox="1">
            <a:spLocks/>
          </p:cNvSpPr>
          <p:nvPr/>
        </p:nvSpPr>
        <p:spPr>
          <a:xfrm>
            <a:off x="266955" y="8586165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302323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4267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E3DA668-12F5-FBE5-1E83-89F5014833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2BA627A-B28C-789C-990E-3B1F53F8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486835"/>
            <a:ext cx="15504000" cy="126068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38C0DF-603C-2744-FED7-92DBFA30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405" y="1964597"/>
            <a:ext cx="15504000" cy="635589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3A065230-68F7-758A-449C-C0E9D9FF8414}"/>
              </a:ext>
            </a:extLst>
          </p:cNvPr>
          <p:cNvGrpSpPr/>
          <p:nvPr/>
        </p:nvGrpSpPr>
        <p:grpSpPr>
          <a:xfrm>
            <a:off x="14850408" y="8741258"/>
            <a:ext cx="1044997" cy="232141"/>
            <a:chOff x="10797898" y="6235376"/>
            <a:chExt cx="930940" cy="2068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46A27A-67DC-88DA-7E99-BD8FCE878250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C39FA9-B4BD-4E89-A253-2B70D7C57A89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C60B1A-4FB5-D732-7157-61ADD0589F56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03F5C3A-DFAA-9131-14B4-9D7202F4B4E8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802C14-EBFD-CFBE-99D8-49BC4D7368A9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4BE5B-2F05-FB6F-BC46-5131AC718568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E7C0A1-186C-5020-5AAB-5FD9CD026FA7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4AE91A-7473-8E25-38F9-3A2AA525A583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0EBBFD31-ED7C-F4EB-19A8-CA6ACC06DD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E86FF6-FAF7-3EF9-D8F2-04E09C82B231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79B0A8-6FF4-A26E-10FE-E0A3D7EBEC95}"/>
              </a:ext>
            </a:extLst>
          </p:cNvPr>
          <p:cNvSpPr txBox="1">
            <a:spLocks/>
          </p:cNvSpPr>
          <p:nvPr/>
        </p:nvSpPr>
        <p:spPr>
          <a:xfrm>
            <a:off x="996008" y="8614741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0ED6-EEAC-DB5E-E470-A91E6DD22703}"/>
              </a:ext>
            </a:extLst>
          </p:cNvPr>
          <p:cNvSpPr txBox="1">
            <a:spLocks/>
          </p:cNvSpPr>
          <p:nvPr/>
        </p:nvSpPr>
        <p:spPr>
          <a:xfrm>
            <a:off x="266955" y="8586165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302323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4267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E3DA668-12F5-FBE5-1E83-89F5014833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" y="-2403"/>
            <a:ext cx="10196545" cy="914640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2BA627A-B28C-789C-990E-3B1F53F8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486835"/>
            <a:ext cx="15504000" cy="126068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38C0DF-603C-2744-FED7-92DBFA30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405" y="1964597"/>
            <a:ext cx="15504000" cy="635589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3A065230-68F7-758A-449C-C0E9D9FF8414}"/>
              </a:ext>
            </a:extLst>
          </p:cNvPr>
          <p:cNvGrpSpPr/>
          <p:nvPr/>
        </p:nvGrpSpPr>
        <p:grpSpPr>
          <a:xfrm>
            <a:off x="14850408" y="8741258"/>
            <a:ext cx="1044997" cy="232141"/>
            <a:chOff x="10797898" y="6235376"/>
            <a:chExt cx="930940" cy="2068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46A27A-67DC-88DA-7E99-BD8FCE878250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C39FA9-B4BD-4E89-A253-2B70D7C57A89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C60B1A-4FB5-D732-7157-61ADD0589F56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03F5C3A-DFAA-9131-14B4-9D7202F4B4E8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802C14-EBFD-CFBE-99D8-49BC4D7368A9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4BE5B-2F05-FB6F-BC46-5131AC718568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E7C0A1-186C-5020-5AAB-5FD9CD026FA7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4AE91A-7473-8E25-38F9-3A2AA525A583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0EBBFD31-ED7C-F4EB-19A8-CA6ACC06DD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E86FF6-FAF7-3EF9-D8F2-04E09C82B231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79B0A8-6FF4-A26E-10FE-E0A3D7EBEC95}"/>
              </a:ext>
            </a:extLst>
          </p:cNvPr>
          <p:cNvSpPr txBox="1">
            <a:spLocks/>
          </p:cNvSpPr>
          <p:nvPr/>
        </p:nvSpPr>
        <p:spPr>
          <a:xfrm>
            <a:off x="996008" y="8614741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0ED6-EEAC-DB5E-E470-A91E6DD22703}"/>
              </a:ext>
            </a:extLst>
          </p:cNvPr>
          <p:cNvSpPr txBox="1">
            <a:spLocks/>
          </p:cNvSpPr>
          <p:nvPr/>
        </p:nvSpPr>
        <p:spPr>
          <a:xfrm>
            <a:off x="266955" y="8586165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302323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4267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E3DA668-12F5-FBE5-1E83-89F501483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" y="-2403"/>
            <a:ext cx="10196545" cy="914640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2BA627A-B28C-789C-990E-3B1F53F8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486836"/>
            <a:ext cx="15504000" cy="1260685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38C0DF-603C-2744-FED7-92DBFA30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405" y="1964598"/>
            <a:ext cx="15504000" cy="635589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11" name="Logo">
            <a:extLst>
              <a:ext uri="{FF2B5EF4-FFF2-40B4-BE49-F238E27FC236}">
                <a16:creationId xmlns:a16="http://schemas.microsoft.com/office/drawing/2014/main" id="{3A065230-68F7-758A-449C-C0E9D9FF8414}"/>
              </a:ext>
            </a:extLst>
          </p:cNvPr>
          <p:cNvGrpSpPr/>
          <p:nvPr/>
        </p:nvGrpSpPr>
        <p:grpSpPr>
          <a:xfrm>
            <a:off x="14850408" y="8741259"/>
            <a:ext cx="1044997" cy="232141"/>
            <a:chOff x="10797898" y="6235376"/>
            <a:chExt cx="930940" cy="2068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46A27A-67DC-88DA-7E99-BD8FCE878250}"/>
                </a:ext>
              </a:extLst>
            </p:cNvPr>
            <p:cNvSpPr/>
            <p:nvPr/>
          </p:nvSpPr>
          <p:spPr>
            <a:xfrm>
              <a:off x="10797898" y="6241067"/>
              <a:ext cx="149886" cy="158487"/>
            </a:xfrm>
            <a:custGeom>
              <a:avLst/>
              <a:gdLst>
                <a:gd name="connsiteX0" fmla="*/ 0 w 149886"/>
                <a:gd name="connsiteY0" fmla="*/ 79307 h 158487"/>
                <a:gd name="connsiteX1" fmla="*/ 85252 w 149886"/>
                <a:gd name="connsiteY1" fmla="*/ 0 h 158487"/>
                <a:gd name="connsiteX2" fmla="*/ 149886 w 149886"/>
                <a:gd name="connsiteY2" fmla="*/ 27195 h 158487"/>
                <a:gd name="connsiteX3" fmla="*/ 126486 w 149886"/>
                <a:gd name="connsiteY3" fmla="*/ 48191 h 158487"/>
                <a:gd name="connsiteX4" fmla="*/ 87023 w 149886"/>
                <a:gd name="connsiteY4" fmla="*/ 30230 h 158487"/>
                <a:gd name="connsiteX5" fmla="*/ 36681 w 149886"/>
                <a:gd name="connsiteY5" fmla="*/ 79307 h 158487"/>
                <a:gd name="connsiteX6" fmla="*/ 87023 w 149886"/>
                <a:gd name="connsiteY6" fmla="*/ 128384 h 158487"/>
                <a:gd name="connsiteX7" fmla="*/ 126486 w 149886"/>
                <a:gd name="connsiteY7" fmla="*/ 110170 h 158487"/>
                <a:gd name="connsiteX8" fmla="*/ 149886 w 149886"/>
                <a:gd name="connsiteY8" fmla="*/ 131166 h 158487"/>
                <a:gd name="connsiteX9" fmla="*/ 84999 w 149886"/>
                <a:gd name="connsiteY9" fmla="*/ 158487 h 158487"/>
                <a:gd name="connsiteX10" fmla="*/ 0 w 149886"/>
                <a:gd name="connsiteY10" fmla="*/ 79307 h 15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886" h="158487">
                  <a:moveTo>
                    <a:pt x="0" y="79307"/>
                  </a:moveTo>
                  <a:cubicBezTo>
                    <a:pt x="0" y="33139"/>
                    <a:pt x="36302" y="0"/>
                    <a:pt x="85252" y="0"/>
                  </a:cubicBezTo>
                  <a:cubicBezTo>
                    <a:pt x="112446" y="0"/>
                    <a:pt x="135088" y="9613"/>
                    <a:pt x="149886" y="27195"/>
                  </a:cubicBezTo>
                  <a:lnTo>
                    <a:pt x="126486" y="48191"/>
                  </a:lnTo>
                  <a:cubicBezTo>
                    <a:pt x="115988" y="36428"/>
                    <a:pt x="102707" y="30230"/>
                    <a:pt x="87023" y="30230"/>
                  </a:cubicBezTo>
                  <a:cubicBezTo>
                    <a:pt x="57678" y="30230"/>
                    <a:pt x="36681" y="50342"/>
                    <a:pt x="36681" y="79307"/>
                  </a:cubicBezTo>
                  <a:cubicBezTo>
                    <a:pt x="36681" y="108272"/>
                    <a:pt x="57551" y="128384"/>
                    <a:pt x="87023" y="128384"/>
                  </a:cubicBezTo>
                  <a:cubicBezTo>
                    <a:pt x="102707" y="128384"/>
                    <a:pt x="115988" y="122186"/>
                    <a:pt x="126486" y="110170"/>
                  </a:cubicBezTo>
                  <a:lnTo>
                    <a:pt x="149886" y="131166"/>
                  </a:lnTo>
                  <a:cubicBezTo>
                    <a:pt x="135088" y="148874"/>
                    <a:pt x="112446" y="158487"/>
                    <a:pt x="84999" y="158487"/>
                  </a:cubicBezTo>
                  <a:cubicBezTo>
                    <a:pt x="36302" y="158614"/>
                    <a:pt x="0" y="125474"/>
                    <a:pt x="0" y="79307"/>
                  </a:cubicBezTo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C39FA9-B4BD-4E89-A253-2B70D7C57A89}"/>
                </a:ext>
              </a:extLst>
            </p:cNvPr>
            <p:cNvSpPr/>
            <p:nvPr/>
          </p:nvSpPr>
          <p:spPr>
            <a:xfrm>
              <a:off x="11111584" y="6235376"/>
              <a:ext cx="91955" cy="164305"/>
            </a:xfrm>
            <a:custGeom>
              <a:avLst/>
              <a:gdLst>
                <a:gd name="connsiteX0" fmla="*/ 53124 w 91955"/>
                <a:gd name="connsiteY0" fmla="*/ 49077 h 164305"/>
                <a:gd name="connsiteX1" fmla="*/ 84114 w 91955"/>
                <a:gd name="connsiteY1" fmla="*/ 49077 h 164305"/>
                <a:gd name="connsiteX2" fmla="*/ 84114 w 91955"/>
                <a:gd name="connsiteY2" fmla="*/ 75386 h 164305"/>
                <a:gd name="connsiteX3" fmla="*/ 54010 w 91955"/>
                <a:gd name="connsiteY3" fmla="*/ 75386 h 164305"/>
                <a:gd name="connsiteX4" fmla="*/ 53630 w 91955"/>
                <a:gd name="connsiteY4" fmla="*/ 164306 h 164305"/>
                <a:gd name="connsiteX5" fmla="*/ 18594 w 91955"/>
                <a:gd name="connsiteY5" fmla="*/ 164306 h 164305"/>
                <a:gd name="connsiteX6" fmla="*/ 18973 w 91955"/>
                <a:gd name="connsiteY6" fmla="*/ 75386 h 164305"/>
                <a:gd name="connsiteX7" fmla="*/ 0 w 91955"/>
                <a:gd name="connsiteY7" fmla="*/ 75386 h 164305"/>
                <a:gd name="connsiteX8" fmla="*/ 0 w 91955"/>
                <a:gd name="connsiteY8" fmla="*/ 49077 h 164305"/>
                <a:gd name="connsiteX9" fmla="*/ 18973 w 91955"/>
                <a:gd name="connsiteY9" fmla="*/ 49077 h 164305"/>
                <a:gd name="connsiteX10" fmla="*/ 18973 w 91955"/>
                <a:gd name="connsiteY10" fmla="*/ 43764 h 164305"/>
                <a:gd name="connsiteX11" fmla="*/ 65267 w 91955"/>
                <a:gd name="connsiteY11" fmla="*/ 0 h 164305"/>
                <a:gd name="connsiteX12" fmla="*/ 91956 w 91955"/>
                <a:gd name="connsiteY12" fmla="*/ 6324 h 164305"/>
                <a:gd name="connsiteX13" fmla="*/ 82722 w 91955"/>
                <a:gd name="connsiteY13" fmla="*/ 31116 h 164305"/>
                <a:gd name="connsiteX14" fmla="*/ 68556 w 91955"/>
                <a:gd name="connsiteY14" fmla="*/ 26942 h 164305"/>
                <a:gd name="connsiteX15" fmla="*/ 52998 w 91955"/>
                <a:gd name="connsiteY15" fmla="*/ 44017 h 164305"/>
                <a:gd name="connsiteX16" fmla="*/ 52998 w 91955"/>
                <a:gd name="connsiteY16" fmla="*/ 49077 h 16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1955" h="164305">
                  <a:moveTo>
                    <a:pt x="53124" y="49077"/>
                  </a:moveTo>
                  <a:lnTo>
                    <a:pt x="84114" y="49077"/>
                  </a:lnTo>
                  <a:lnTo>
                    <a:pt x="84114" y="75386"/>
                  </a:lnTo>
                  <a:lnTo>
                    <a:pt x="54010" y="75386"/>
                  </a:lnTo>
                  <a:lnTo>
                    <a:pt x="53630" y="164306"/>
                  </a:lnTo>
                  <a:lnTo>
                    <a:pt x="18594" y="164306"/>
                  </a:lnTo>
                  <a:lnTo>
                    <a:pt x="18973" y="75386"/>
                  </a:lnTo>
                  <a:lnTo>
                    <a:pt x="0" y="75386"/>
                  </a:lnTo>
                  <a:lnTo>
                    <a:pt x="0" y="49077"/>
                  </a:lnTo>
                  <a:lnTo>
                    <a:pt x="18973" y="49077"/>
                  </a:lnTo>
                  <a:lnTo>
                    <a:pt x="18973" y="43764"/>
                  </a:lnTo>
                  <a:cubicBezTo>
                    <a:pt x="18973" y="17329"/>
                    <a:pt x="35290" y="0"/>
                    <a:pt x="65267" y="0"/>
                  </a:cubicBezTo>
                  <a:cubicBezTo>
                    <a:pt x="75133" y="0"/>
                    <a:pt x="85505" y="2024"/>
                    <a:pt x="91956" y="6324"/>
                  </a:cubicBezTo>
                  <a:lnTo>
                    <a:pt x="82722" y="31116"/>
                  </a:lnTo>
                  <a:cubicBezTo>
                    <a:pt x="78928" y="28459"/>
                    <a:pt x="73995" y="26942"/>
                    <a:pt x="68556" y="26942"/>
                  </a:cubicBezTo>
                  <a:cubicBezTo>
                    <a:pt x="58184" y="26942"/>
                    <a:pt x="52998" y="32380"/>
                    <a:pt x="52998" y="44017"/>
                  </a:cubicBezTo>
                  <a:lnTo>
                    <a:pt x="52998" y="4907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C60B1A-4FB5-D732-7157-61ADD0589F56}"/>
                </a:ext>
              </a:extLst>
            </p:cNvPr>
            <p:cNvSpPr/>
            <p:nvPr/>
          </p:nvSpPr>
          <p:spPr>
            <a:xfrm>
              <a:off x="11202654" y="6278254"/>
              <a:ext cx="132557" cy="121426"/>
            </a:xfrm>
            <a:custGeom>
              <a:avLst/>
              <a:gdLst>
                <a:gd name="connsiteX0" fmla="*/ 0 w 132557"/>
                <a:gd name="connsiteY0" fmla="*/ 60713 h 121426"/>
                <a:gd name="connsiteX1" fmla="*/ 66405 w 132557"/>
                <a:gd name="connsiteY1" fmla="*/ 0 h 121426"/>
                <a:gd name="connsiteX2" fmla="*/ 132558 w 132557"/>
                <a:gd name="connsiteY2" fmla="*/ 60713 h 121426"/>
                <a:gd name="connsiteX3" fmla="*/ 66026 w 132557"/>
                <a:gd name="connsiteY3" fmla="*/ 121427 h 121426"/>
                <a:gd name="connsiteX4" fmla="*/ 0 w 132557"/>
                <a:gd name="connsiteY4" fmla="*/ 60713 h 121426"/>
                <a:gd name="connsiteX5" fmla="*/ 97142 w 132557"/>
                <a:gd name="connsiteY5" fmla="*/ 60713 h 121426"/>
                <a:gd name="connsiteX6" fmla="*/ 66405 w 132557"/>
                <a:gd name="connsiteY6" fmla="*/ 28080 h 121426"/>
                <a:gd name="connsiteX7" fmla="*/ 35416 w 132557"/>
                <a:gd name="connsiteY7" fmla="*/ 60713 h 121426"/>
                <a:gd name="connsiteX8" fmla="*/ 66405 w 132557"/>
                <a:gd name="connsiteY8" fmla="*/ 93347 h 121426"/>
                <a:gd name="connsiteX9" fmla="*/ 97142 w 132557"/>
                <a:gd name="connsiteY9" fmla="*/ 60713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557" h="121426">
                  <a:moveTo>
                    <a:pt x="0" y="60713"/>
                  </a:moveTo>
                  <a:cubicBezTo>
                    <a:pt x="0" y="25171"/>
                    <a:pt x="28080" y="0"/>
                    <a:pt x="66405" y="0"/>
                  </a:cubicBezTo>
                  <a:cubicBezTo>
                    <a:pt x="104731" y="0"/>
                    <a:pt x="132558" y="25171"/>
                    <a:pt x="132558" y="60713"/>
                  </a:cubicBezTo>
                  <a:cubicBezTo>
                    <a:pt x="132558" y="96256"/>
                    <a:pt x="104351" y="121427"/>
                    <a:pt x="66026" y="121427"/>
                  </a:cubicBezTo>
                  <a:cubicBezTo>
                    <a:pt x="27701" y="121427"/>
                    <a:pt x="0" y="96256"/>
                    <a:pt x="0" y="60713"/>
                  </a:cubicBezTo>
                  <a:moveTo>
                    <a:pt x="97142" y="60713"/>
                  </a:moveTo>
                  <a:cubicBezTo>
                    <a:pt x="97142" y="40349"/>
                    <a:pt x="83861" y="28080"/>
                    <a:pt x="66405" y="28080"/>
                  </a:cubicBezTo>
                  <a:cubicBezTo>
                    <a:pt x="48950" y="28080"/>
                    <a:pt x="35416" y="40349"/>
                    <a:pt x="35416" y="60713"/>
                  </a:cubicBezTo>
                  <a:cubicBezTo>
                    <a:pt x="35416" y="81078"/>
                    <a:pt x="48824" y="93347"/>
                    <a:pt x="66405" y="93347"/>
                  </a:cubicBezTo>
                  <a:cubicBezTo>
                    <a:pt x="83987" y="93347"/>
                    <a:pt x="97142" y="81078"/>
                    <a:pt x="97142" y="60713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03F5C3A-DFAA-9131-14B4-9D7202F4B4E8}"/>
                </a:ext>
              </a:extLst>
            </p:cNvPr>
            <p:cNvSpPr/>
            <p:nvPr/>
          </p:nvSpPr>
          <p:spPr>
            <a:xfrm>
              <a:off x="11358233" y="6278254"/>
              <a:ext cx="76524" cy="121426"/>
            </a:xfrm>
            <a:custGeom>
              <a:avLst/>
              <a:gdLst>
                <a:gd name="connsiteX0" fmla="*/ 76524 w 76524"/>
                <a:gd name="connsiteY0" fmla="*/ 0 h 121426"/>
                <a:gd name="connsiteX1" fmla="*/ 76524 w 76524"/>
                <a:gd name="connsiteY1" fmla="*/ 32001 h 121426"/>
                <a:gd name="connsiteX2" fmla="*/ 68556 w 76524"/>
                <a:gd name="connsiteY2" fmla="*/ 31495 h 121426"/>
                <a:gd name="connsiteX3" fmla="*/ 35922 w 76524"/>
                <a:gd name="connsiteY3" fmla="*/ 64887 h 121426"/>
                <a:gd name="connsiteX4" fmla="*/ 35543 w 76524"/>
                <a:gd name="connsiteY4" fmla="*/ 121427 h 121426"/>
                <a:gd name="connsiteX5" fmla="*/ 0 w 76524"/>
                <a:gd name="connsiteY5" fmla="*/ 121427 h 121426"/>
                <a:gd name="connsiteX6" fmla="*/ 0 w 76524"/>
                <a:gd name="connsiteY6" fmla="*/ 1771 h 121426"/>
                <a:gd name="connsiteX7" fmla="*/ 34278 w 76524"/>
                <a:gd name="connsiteY7" fmla="*/ 1771 h 121426"/>
                <a:gd name="connsiteX8" fmla="*/ 34278 w 76524"/>
                <a:gd name="connsiteY8" fmla="*/ 17582 h 121426"/>
                <a:gd name="connsiteX9" fmla="*/ 76398 w 76524"/>
                <a:gd name="connsiteY9" fmla="*/ 0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24" h="121426">
                  <a:moveTo>
                    <a:pt x="76524" y="0"/>
                  </a:moveTo>
                  <a:lnTo>
                    <a:pt x="76524" y="32001"/>
                  </a:lnTo>
                  <a:cubicBezTo>
                    <a:pt x="73615" y="31748"/>
                    <a:pt x="71338" y="31495"/>
                    <a:pt x="68556" y="31495"/>
                  </a:cubicBezTo>
                  <a:cubicBezTo>
                    <a:pt x="48950" y="31495"/>
                    <a:pt x="35922" y="41993"/>
                    <a:pt x="35922" y="64887"/>
                  </a:cubicBezTo>
                  <a:lnTo>
                    <a:pt x="35543" y="121427"/>
                  </a:lnTo>
                  <a:lnTo>
                    <a:pt x="0" y="121427"/>
                  </a:lnTo>
                  <a:lnTo>
                    <a:pt x="0" y="1771"/>
                  </a:lnTo>
                  <a:lnTo>
                    <a:pt x="34278" y="1771"/>
                  </a:lnTo>
                  <a:lnTo>
                    <a:pt x="34278" y="17582"/>
                  </a:lnTo>
                  <a:cubicBezTo>
                    <a:pt x="42879" y="6071"/>
                    <a:pt x="57551" y="0"/>
                    <a:pt x="76398" y="0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802C14-EBFD-CFBE-99D8-49BC4D7368A9}"/>
                </a:ext>
              </a:extLst>
            </p:cNvPr>
            <p:cNvSpPr/>
            <p:nvPr/>
          </p:nvSpPr>
          <p:spPr>
            <a:xfrm>
              <a:off x="11444243" y="6278381"/>
              <a:ext cx="133696" cy="163799"/>
            </a:xfrm>
            <a:custGeom>
              <a:avLst/>
              <a:gdLst>
                <a:gd name="connsiteX0" fmla="*/ 133696 w 133696"/>
                <a:gd name="connsiteY0" fmla="*/ 1644 h 163799"/>
                <a:gd name="connsiteX1" fmla="*/ 133696 w 133696"/>
                <a:gd name="connsiteY1" fmla="*/ 99798 h 163799"/>
                <a:gd name="connsiteX2" fmla="*/ 65520 w 133696"/>
                <a:gd name="connsiteY2" fmla="*/ 163800 h 163799"/>
                <a:gd name="connsiteX3" fmla="*/ 6198 w 133696"/>
                <a:gd name="connsiteY3" fmla="*/ 147609 h 163799"/>
                <a:gd name="connsiteX4" fmla="*/ 20111 w 133696"/>
                <a:gd name="connsiteY4" fmla="*/ 123071 h 163799"/>
                <a:gd name="connsiteX5" fmla="*/ 62737 w 133696"/>
                <a:gd name="connsiteY5" fmla="*/ 136479 h 163799"/>
                <a:gd name="connsiteX6" fmla="*/ 98533 w 133696"/>
                <a:gd name="connsiteY6" fmla="*/ 104225 h 163799"/>
                <a:gd name="connsiteX7" fmla="*/ 98533 w 133696"/>
                <a:gd name="connsiteY7" fmla="*/ 99165 h 163799"/>
                <a:gd name="connsiteX8" fmla="*/ 60334 w 133696"/>
                <a:gd name="connsiteY8" fmla="*/ 113838 h 163799"/>
                <a:gd name="connsiteX9" fmla="*/ 0 w 133696"/>
                <a:gd name="connsiteY9" fmla="*/ 56919 h 163799"/>
                <a:gd name="connsiteX10" fmla="*/ 60334 w 133696"/>
                <a:gd name="connsiteY10" fmla="*/ 0 h 163799"/>
                <a:gd name="connsiteX11" fmla="*/ 100304 w 133696"/>
                <a:gd name="connsiteY11" fmla="*/ 16823 h 163799"/>
                <a:gd name="connsiteX12" fmla="*/ 100304 w 133696"/>
                <a:gd name="connsiteY12" fmla="*/ 1771 h 163799"/>
                <a:gd name="connsiteX13" fmla="*/ 133570 w 133696"/>
                <a:gd name="connsiteY13" fmla="*/ 1771 h 163799"/>
                <a:gd name="connsiteX14" fmla="*/ 99165 w 133696"/>
                <a:gd name="connsiteY14" fmla="*/ 56792 h 163799"/>
                <a:gd name="connsiteX15" fmla="*/ 67544 w 133696"/>
                <a:gd name="connsiteY15" fmla="*/ 27827 h 163799"/>
                <a:gd name="connsiteX16" fmla="*/ 35669 w 133696"/>
                <a:gd name="connsiteY16" fmla="*/ 56792 h 163799"/>
                <a:gd name="connsiteX17" fmla="*/ 67544 w 133696"/>
                <a:gd name="connsiteY17" fmla="*/ 85758 h 163799"/>
                <a:gd name="connsiteX18" fmla="*/ 99165 w 133696"/>
                <a:gd name="connsiteY18" fmla="*/ 56792 h 16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3696" h="163799">
                  <a:moveTo>
                    <a:pt x="133696" y="1644"/>
                  </a:moveTo>
                  <a:lnTo>
                    <a:pt x="133696" y="99798"/>
                  </a:lnTo>
                  <a:cubicBezTo>
                    <a:pt x="133696" y="143562"/>
                    <a:pt x="109158" y="163800"/>
                    <a:pt x="65520" y="163800"/>
                  </a:cubicBezTo>
                  <a:cubicBezTo>
                    <a:pt x="42626" y="163800"/>
                    <a:pt x="20364" y="158361"/>
                    <a:pt x="6198" y="147609"/>
                  </a:cubicBezTo>
                  <a:lnTo>
                    <a:pt x="20111" y="123071"/>
                  </a:lnTo>
                  <a:cubicBezTo>
                    <a:pt x="30483" y="131166"/>
                    <a:pt x="47306" y="136479"/>
                    <a:pt x="62737" y="136479"/>
                  </a:cubicBezTo>
                  <a:cubicBezTo>
                    <a:pt x="87402" y="136479"/>
                    <a:pt x="98533" y="125474"/>
                    <a:pt x="98533" y="104225"/>
                  </a:cubicBezTo>
                  <a:lnTo>
                    <a:pt x="98533" y="99165"/>
                  </a:lnTo>
                  <a:cubicBezTo>
                    <a:pt x="89299" y="109031"/>
                    <a:pt x="76145" y="113838"/>
                    <a:pt x="60334" y="113838"/>
                  </a:cubicBezTo>
                  <a:cubicBezTo>
                    <a:pt x="26942" y="113838"/>
                    <a:pt x="0" y="91323"/>
                    <a:pt x="0" y="56919"/>
                  </a:cubicBezTo>
                  <a:cubicBezTo>
                    <a:pt x="0" y="22515"/>
                    <a:pt x="26942" y="0"/>
                    <a:pt x="60334" y="0"/>
                  </a:cubicBezTo>
                  <a:cubicBezTo>
                    <a:pt x="77157" y="0"/>
                    <a:pt x="91070" y="5439"/>
                    <a:pt x="100304" y="16823"/>
                  </a:cubicBezTo>
                  <a:lnTo>
                    <a:pt x="100304" y="1771"/>
                  </a:lnTo>
                  <a:lnTo>
                    <a:pt x="133570" y="1771"/>
                  </a:lnTo>
                  <a:close/>
                  <a:moveTo>
                    <a:pt x="99165" y="56792"/>
                  </a:moveTo>
                  <a:cubicBezTo>
                    <a:pt x="99165" y="39464"/>
                    <a:pt x="85884" y="27827"/>
                    <a:pt x="67544" y="27827"/>
                  </a:cubicBezTo>
                  <a:cubicBezTo>
                    <a:pt x="49203" y="27827"/>
                    <a:pt x="35669" y="39464"/>
                    <a:pt x="35669" y="56792"/>
                  </a:cubicBezTo>
                  <a:cubicBezTo>
                    <a:pt x="35669" y="74121"/>
                    <a:pt x="49203" y="85758"/>
                    <a:pt x="67544" y="85758"/>
                  </a:cubicBezTo>
                  <a:cubicBezTo>
                    <a:pt x="85884" y="85758"/>
                    <a:pt x="99165" y="74121"/>
                    <a:pt x="99165" y="5679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154BE5B-2F05-FB6F-BC46-5131AC718568}"/>
                </a:ext>
              </a:extLst>
            </p:cNvPr>
            <p:cNvSpPr/>
            <p:nvPr/>
          </p:nvSpPr>
          <p:spPr>
            <a:xfrm>
              <a:off x="11601593" y="6278254"/>
              <a:ext cx="127245" cy="121426"/>
            </a:xfrm>
            <a:custGeom>
              <a:avLst/>
              <a:gdLst>
                <a:gd name="connsiteX0" fmla="*/ 126613 w 127245"/>
                <a:gd name="connsiteY0" fmla="*/ 70326 h 121426"/>
                <a:gd name="connsiteX1" fmla="*/ 35290 w 127245"/>
                <a:gd name="connsiteY1" fmla="*/ 70326 h 121426"/>
                <a:gd name="connsiteX2" fmla="*/ 69821 w 127245"/>
                <a:gd name="connsiteY2" fmla="*/ 93979 h 121426"/>
                <a:gd name="connsiteX3" fmla="*/ 100177 w 127245"/>
                <a:gd name="connsiteY3" fmla="*/ 82596 h 121426"/>
                <a:gd name="connsiteX4" fmla="*/ 118771 w 127245"/>
                <a:gd name="connsiteY4" fmla="*/ 102327 h 121426"/>
                <a:gd name="connsiteX5" fmla="*/ 68556 w 127245"/>
                <a:gd name="connsiteY5" fmla="*/ 121427 h 121426"/>
                <a:gd name="connsiteX6" fmla="*/ 0 w 127245"/>
                <a:gd name="connsiteY6" fmla="*/ 60713 h 121426"/>
                <a:gd name="connsiteX7" fmla="*/ 64382 w 127245"/>
                <a:gd name="connsiteY7" fmla="*/ 0 h 121426"/>
                <a:gd name="connsiteX8" fmla="*/ 127245 w 127245"/>
                <a:gd name="connsiteY8" fmla="*/ 61093 h 121426"/>
                <a:gd name="connsiteX9" fmla="*/ 126613 w 127245"/>
                <a:gd name="connsiteY9" fmla="*/ 70326 h 121426"/>
                <a:gd name="connsiteX10" fmla="*/ 34784 w 127245"/>
                <a:gd name="connsiteY10" fmla="*/ 50342 h 121426"/>
                <a:gd name="connsiteX11" fmla="*/ 94232 w 127245"/>
                <a:gd name="connsiteY11" fmla="*/ 50342 h 121426"/>
                <a:gd name="connsiteX12" fmla="*/ 64635 w 127245"/>
                <a:gd name="connsiteY12" fmla="*/ 25803 h 121426"/>
                <a:gd name="connsiteX13" fmla="*/ 34784 w 127245"/>
                <a:gd name="connsiteY13" fmla="*/ 50342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245" h="121426">
                  <a:moveTo>
                    <a:pt x="126613" y="70326"/>
                  </a:moveTo>
                  <a:lnTo>
                    <a:pt x="35290" y="70326"/>
                  </a:lnTo>
                  <a:cubicBezTo>
                    <a:pt x="38705" y="84999"/>
                    <a:pt x="51480" y="93979"/>
                    <a:pt x="69821" y="93979"/>
                  </a:cubicBezTo>
                  <a:cubicBezTo>
                    <a:pt x="82596" y="93979"/>
                    <a:pt x="91829" y="90311"/>
                    <a:pt x="100177" y="82596"/>
                  </a:cubicBezTo>
                  <a:lnTo>
                    <a:pt x="118771" y="102327"/>
                  </a:lnTo>
                  <a:cubicBezTo>
                    <a:pt x="107514" y="114850"/>
                    <a:pt x="90311" y="121427"/>
                    <a:pt x="68556" y="121427"/>
                  </a:cubicBezTo>
                  <a:cubicBezTo>
                    <a:pt x="26815" y="121427"/>
                    <a:pt x="0" y="95750"/>
                    <a:pt x="0" y="60713"/>
                  </a:cubicBezTo>
                  <a:cubicBezTo>
                    <a:pt x="0" y="25677"/>
                    <a:pt x="27574" y="0"/>
                    <a:pt x="64382" y="0"/>
                  </a:cubicBezTo>
                  <a:cubicBezTo>
                    <a:pt x="101189" y="0"/>
                    <a:pt x="127245" y="23273"/>
                    <a:pt x="127245" y="61093"/>
                  </a:cubicBezTo>
                  <a:cubicBezTo>
                    <a:pt x="127245" y="63749"/>
                    <a:pt x="126739" y="67417"/>
                    <a:pt x="126613" y="70326"/>
                  </a:cubicBezTo>
                  <a:moveTo>
                    <a:pt x="34784" y="50342"/>
                  </a:moveTo>
                  <a:lnTo>
                    <a:pt x="94232" y="50342"/>
                  </a:lnTo>
                  <a:cubicBezTo>
                    <a:pt x="91703" y="35416"/>
                    <a:pt x="80319" y="25803"/>
                    <a:pt x="64635" y="25803"/>
                  </a:cubicBezTo>
                  <a:cubicBezTo>
                    <a:pt x="48950" y="25803"/>
                    <a:pt x="37313" y="35163"/>
                    <a:pt x="34784" y="50342"/>
                  </a:cubicBezTo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E7C0A1-186C-5020-5AAB-5FD9CD026FA7}"/>
                </a:ext>
              </a:extLst>
            </p:cNvPr>
            <p:cNvSpPr/>
            <p:nvPr/>
          </p:nvSpPr>
          <p:spPr>
            <a:xfrm>
              <a:off x="10965619" y="6278254"/>
              <a:ext cx="66278" cy="121426"/>
            </a:xfrm>
            <a:custGeom>
              <a:avLst/>
              <a:gdLst>
                <a:gd name="connsiteX0" fmla="*/ 66279 w 66278"/>
                <a:gd name="connsiteY0" fmla="*/ 93347 h 121426"/>
                <a:gd name="connsiteX1" fmla="*/ 35416 w 66278"/>
                <a:gd name="connsiteY1" fmla="*/ 60713 h 121426"/>
                <a:gd name="connsiteX2" fmla="*/ 66279 w 66278"/>
                <a:gd name="connsiteY2" fmla="*/ 28080 h 121426"/>
                <a:gd name="connsiteX3" fmla="*/ 66279 w 66278"/>
                <a:gd name="connsiteY3" fmla="*/ 0 h 121426"/>
                <a:gd name="connsiteX4" fmla="*/ 0 w 66278"/>
                <a:gd name="connsiteY4" fmla="*/ 60713 h 121426"/>
                <a:gd name="connsiteX5" fmla="*/ 66026 w 66278"/>
                <a:gd name="connsiteY5" fmla="*/ 121427 h 121426"/>
                <a:gd name="connsiteX6" fmla="*/ 66279 w 66278"/>
                <a:gd name="connsiteY6" fmla="*/ 121427 h 121426"/>
                <a:gd name="connsiteX7" fmla="*/ 66279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66279" y="93347"/>
                  </a:moveTo>
                  <a:cubicBezTo>
                    <a:pt x="48824" y="93347"/>
                    <a:pt x="35416" y="81078"/>
                    <a:pt x="35416" y="60713"/>
                  </a:cubicBezTo>
                  <a:cubicBezTo>
                    <a:pt x="35416" y="40349"/>
                    <a:pt x="48824" y="28080"/>
                    <a:pt x="66279" y="28080"/>
                  </a:cubicBezTo>
                  <a:lnTo>
                    <a:pt x="66279" y="0"/>
                  </a:lnTo>
                  <a:cubicBezTo>
                    <a:pt x="27954" y="0"/>
                    <a:pt x="0" y="25171"/>
                    <a:pt x="0" y="60713"/>
                  </a:cubicBezTo>
                  <a:cubicBezTo>
                    <a:pt x="0" y="96256"/>
                    <a:pt x="27701" y="121427"/>
                    <a:pt x="66026" y="121427"/>
                  </a:cubicBezTo>
                  <a:cubicBezTo>
                    <a:pt x="66026" y="121427"/>
                    <a:pt x="66152" y="121427"/>
                    <a:pt x="66279" y="121427"/>
                  </a:cubicBezTo>
                  <a:lnTo>
                    <a:pt x="66279" y="93347"/>
                  </a:lnTo>
                  <a:close/>
                </a:path>
              </a:pathLst>
            </a:custGeom>
            <a:solidFill>
              <a:srgbClr val="F15B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4AE91A-7473-8E25-38F9-3A2AA525A583}"/>
                </a:ext>
              </a:extLst>
            </p:cNvPr>
            <p:cNvSpPr/>
            <p:nvPr/>
          </p:nvSpPr>
          <p:spPr>
            <a:xfrm>
              <a:off x="11031898" y="6278254"/>
              <a:ext cx="66278" cy="121426"/>
            </a:xfrm>
            <a:custGeom>
              <a:avLst/>
              <a:gdLst>
                <a:gd name="connsiteX0" fmla="*/ 0 w 66278"/>
                <a:gd name="connsiteY0" fmla="*/ 93347 h 121426"/>
                <a:gd name="connsiteX1" fmla="*/ 30863 w 66278"/>
                <a:gd name="connsiteY1" fmla="*/ 60713 h 121426"/>
                <a:gd name="connsiteX2" fmla="*/ 0 w 66278"/>
                <a:gd name="connsiteY2" fmla="*/ 28080 h 121426"/>
                <a:gd name="connsiteX3" fmla="*/ 0 w 66278"/>
                <a:gd name="connsiteY3" fmla="*/ 0 h 121426"/>
                <a:gd name="connsiteX4" fmla="*/ 66279 w 66278"/>
                <a:gd name="connsiteY4" fmla="*/ 60713 h 121426"/>
                <a:gd name="connsiteX5" fmla="*/ 253 w 66278"/>
                <a:gd name="connsiteY5" fmla="*/ 121427 h 121426"/>
                <a:gd name="connsiteX6" fmla="*/ 0 w 66278"/>
                <a:gd name="connsiteY6" fmla="*/ 121427 h 121426"/>
                <a:gd name="connsiteX7" fmla="*/ 0 w 66278"/>
                <a:gd name="connsiteY7" fmla="*/ 93347 h 12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278" h="121426">
                  <a:moveTo>
                    <a:pt x="0" y="93347"/>
                  </a:moveTo>
                  <a:cubicBezTo>
                    <a:pt x="17455" y="93347"/>
                    <a:pt x="30863" y="81078"/>
                    <a:pt x="30863" y="60713"/>
                  </a:cubicBezTo>
                  <a:cubicBezTo>
                    <a:pt x="30863" y="40349"/>
                    <a:pt x="17455" y="28080"/>
                    <a:pt x="0" y="28080"/>
                  </a:cubicBezTo>
                  <a:lnTo>
                    <a:pt x="0" y="0"/>
                  </a:lnTo>
                  <a:cubicBezTo>
                    <a:pt x="38325" y="0"/>
                    <a:pt x="66279" y="25171"/>
                    <a:pt x="66279" y="60713"/>
                  </a:cubicBezTo>
                  <a:cubicBezTo>
                    <a:pt x="66279" y="96256"/>
                    <a:pt x="38578" y="121427"/>
                    <a:pt x="253" y="121427"/>
                  </a:cubicBezTo>
                  <a:cubicBezTo>
                    <a:pt x="253" y="121427"/>
                    <a:pt x="126" y="121427"/>
                    <a:pt x="0" y="121427"/>
                  </a:cubicBezTo>
                  <a:lnTo>
                    <a:pt x="0" y="93347"/>
                  </a:lnTo>
                  <a:close/>
                </a:path>
              </a:pathLst>
            </a:custGeom>
            <a:solidFill>
              <a:srgbClr val="092340"/>
            </a:solidFill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3200"/>
            </a:p>
          </p:txBody>
        </p:sp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0EBBFD31-ED7C-F4EB-19A8-CA6ACC06D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405" y="8537708"/>
            <a:ext cx="15504000" cy="3460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E86FF6-FAF7-3EF9-D8F2-04E09C82B231}"/>
              </a:ext>
            </a:extLst>
          </p:cNvPr>
          <p:cNvCxnSpPr/>
          <p:nvPr/>
        </p:nvCxnSpPr>
        <p:spPr>
          <a:xfrm>
            <a:off x="808731" y="8700533"/>
            <a:ext cx="0" cy="2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79B0A8-6FF4-A26E-10FE-E0A3D7EBEC95}"/>
              </a:ext>
            </a:extLst>
          </p:cNvPr>
          <p:cNvSpPr txBox="1">
            <a:spLocks/>
          </p:cNvSpPr>
          <p:nvPr/>
        </p:nvSpPr>
        <p:spPr>
          <a:xfrm>
            <a:off x="996008" y="8614742"/>
            <a:ext cx="5486400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333" dirty="0"/>
              <a:t>© Coforge, 2024 | Confidential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0ED6-EEAC-DB5E-E470-A91E6DD22703}"/>
              </a:ext>
            </a:extLst>
          </p:cNvPr>
          <p:cNvSpPr txBox="1">
            <a:spLocks/>
          </p:cNvSpPr>
          <p:nvPr/>
        </p:nvSpPr>
        <p:spPr>
          <a:xfrm>
            <a:off x="266955" y="8586166"/>
            <a:ext cx="547888" cy="486833"/>
          </a:xfrm>
          <a:prstGeom prst="rect">
            <a:avLst/>
          </a:prstGeom>
        </p:spPr>
        <p:txBody>
          <a:bodyPr vert="horz" lIns="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F785132-0981-44D9-9CCF-B39EFD8AF1CE}" type="slidenum">
              <a:rPr lang="en-IN" sz="1867" b="1" smtClean="0"/>
              <a:pPr algn="r"/>
              <a:t>‹#›</a:t>
            </a:fld>
            <a:endParaRPr lang="en-IN" sz="1867" b="1" dirty="0"/>
          </a:p>
        </p:txBody>
      </p:sp>
    </p:spTree>
    <p:extLst>
      <p:ext uri="{BB962C8B-B14F-4D97-AF65-F5344CB8AC3E}">
        <p14:creationId xmlns:p14="http://schemas.microsoft.com/office/powerpoint/2010/main" val="335770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</p:sldLayoutIdLst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4267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04784" indent="-304784" algn="l" defTabSz="121914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FACB78-28BF-ECD1-16B1-52B63192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45729-CB0C-A70A-4622-CA9E6B69E3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4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85534-CAE3-0750-ADA4-9621E0F9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E0E31-7F12-FD58-A866-60A35FE491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65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7535DDA-1116-0BA6-5B1A-70624BBCBCD0}"/>
              </a:ext>
            </a:extLst>
          </p:cNvPr>
          <p:cNvSpPr txBox="1">
            <a:spLocks/>
          </p:cNvSpPr>
          <p:nvPr/>
        </p:nvSpPr>
        <p:spPr>
          <a:xfrm>
            <a:off x="379234" y="343706"/>
            <a:ext cx="15024100" cy="1054100"/>
          </a:xfrm>
          <a:prstGeom prst="rect">
            <a:avLst/>
          </a:prstGeom>
        </p:spPr>
        <p:txBody>
          <a:bodyPr vert="horz" lIns="0" tIns="60960" rIns="121920" bIns="609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267" b="1" dirty="0">
              <a:solidFill>
                <a:schemeClr val="bg1"/>
              </a:solidFill>
              <a:latin typeface="Anek Devanagari" pitchFamily="2" charset="0"/>
              <a:cs typeface="Anek Devanagari" pitchFamily="2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C535A31-9B3E-3FC2-463E-8AA73234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79" y="558207"/>
            <a:ext cx="15580727" cy="126068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52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4C0762-2ACD-E8E0-DCDA-3DB3B0E244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7718E66-8B6F-4E69-1F99-FFE534ABDB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E61C56-C914-0682-2C15-BBB20D1E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33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442136A-DC93-B54C-A445-56A3E8F3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961E10-E65F-34A8-B233-FC40C976FF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628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CD1477-D120-E03B-7576-1BA05215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5" y="3318524"/>
            <a:ext cx="9531751" cy="1645576"/>
          </a:xfrm>
        </p:spPr>
        <p:txBody>
          <a:bodyPr/>
          <a:lstStyle/>
          <a:p>
            <a:r>
              <a:rPr lang="en-IN">
                <a:solidFill>
                  <a:schemeClr val="bg1"/>
                </a:solidFill>
                <a:latin typeface="Anek Devanagari" pitchFamily="2" charset="0"/>
                <a:cs typeface="Anek Devanagari" pitchFamily="2" charset="0"/>
              </a:rPr>
              <a:t>Let’s </a:t>
            </a:r>
            <a:r>
              <a:rPr lang="en-IN">
                <a:latin typeface="Anek Devanagari" pitchFamily="2" charset="0"/>
                <a:cs typeface="Anek Devanagari" pitchFamily="2" charset="0"/>
              </a:rPr>
              <a:t>engage!</a:t>
            </a:r>
          </a:p>
        </p:txBody>
      </p:sp>
    </p:spTree>
    <p:extLst>
      <p:ext uri="{BB962C8B-B14F-4D97-AF65-F5344CB8AC3E}">
        <p14:creationId xmlns:p14="http://schemas.microsoft.com/office/powerpoint/2010/main" val="239483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6597" y="15007147"/>
            <a:ext cx="483824" cy="597315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0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3C0B6-1BF3-07F2-49B1-98BCD4E6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97" y="567519"/>
            <a:ext cx="13243691" cy="1260685"/>
          </a:xfrm>
        </p:spPr>
        <p:txBody>
          <a:bodyPr>
            <a:normAutofit/>
          </a:bodyPr>
          <a:lstStyle/>
          <a:p>
            <a:r>
              <a:rPr lang="en-US" sz="5333" dirty="0"/>
              <a:t>Agenda</a:t>
            </a:r>
            <a:endParaRPr lang="en-IN" sz="533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02657-F5AF-FC7B-18DF-4F2816ABC9AB}"/>
              </a:ext>
            </a:extLst>
          </p:cNvPr>
          <p:cNvSpPr txBox="1"/>
          <p:nvPr/>
        </p:nvSpPr>
        <p:spPr>
          <a:xfrm>
            <a:off x="526097" y="2122842"/>
            <a:ext cx="5612935" cy="17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67" dirty="0">
                <a:solidFill>
                  <a:schemeClr val="accent2"/>
                </a:solidFill>
              </a:rPr>
              <a:t>Short Summary of the Meeting</a:t>
            </a:r>
          </a:p>
          <a:p>
            <a:r>
              <a:rPr lang="en-IN" sz="2667" dirty="0">
                <a:solidFill>
                  <a:schemeClr val="accent2"/>
                </a:solidFill>
              </a:rPr>
              <a:t>Lorem ipsum dolor sit amet, consectetuer adipiscing elit. Maecenas porttitor congue massa. 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F4F0EF6E-CD73-2614-C28B-B99328792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32272"/>
              </p:ext>
            </p:extLst>
          </p:nvPr>
        </p:nvGraphicFramePr>
        <p:xfrm>
          <a:off x="6698429" y="961808"/>
          <a:ext cx="8505712" cy="722038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88148">
                  <a:extLst>
                    <a:ext uri="{9D8B030D-6E8A-4147-A177-3AD203B41FA5}">
                      <a16:colId xmlns:a16="http://schemas.microsoft.com/office/drawing/2014/main" val="1634155257"/>
                    </a:ext>
                  </a:extLst>
                </a:gridCol>
                <a:gridCol w="7317564">
                  <a:extLst>
                    <a:ext uri="{9D8B030D-6E8A-4147-A177-3AD203B41FA5}">
                      <a16:colId xmlns:a16="http://schemas.microsoft.com/office/drawing/2014/main" val="102761808"/>
                    </a:ext>
                  </a:extLst>
                </a:gridCol>
              </a:tblGrid>
              <a:tr h="1203397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IN" sz="6700" b="1" kern="1200" dirty="0">
                          <a:solidFill>
                            <a:schemeClr val="accent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Lorem ipsum dolor sit amet, consectetuer adipiscing elit. 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7204989"/>
                  </a:ext>
                </a:extLst>
              </a:tr>
              <a:tr h="120339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6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8234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Lorem ipsum </a:t>
                      </a:r>
                      <a:r>
                        <a:rPr kumimoji="0" lang="en-I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dolor</a:t>
                      </a: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 sit </a:t>
                      </a:r>
                      <a:r>
                        <a:rPr kumimoji="0" lang="en-I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amet</a:t>
                      </a: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I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consectetuer</a:t>
                      </a: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adipiscing</a:t>
                      </a: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elit</a:t>
                      </a: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655536"/>
                  </a:ext>
                </a:extLst>
              </a:tr>
              <a:tr h="120339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6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8234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Lorem ipsum dolor sit amet, consectetuer adipiscing elit. </a:t>
                      </a:r>
                      <a:endParaRPr kumimoji="0" lang="en-I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6268608"/>
                  </a:ext>
                </a:extLst>
              </a:tr>
              <a:tr h="120339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6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8234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Lorem ipsum dolor sit amet, consectetuer adipiscing elit. </a:t>
                      </a:r>
                      <a:endParaRPr kumimoji="0" lang="en-I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2104590"/>
                  </a:ext>
                </a:extLst>
              </a:tr>
              <a:tr h="120339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6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8234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Lorem ipsum dolor sit amet, consectetuer adipiscing elit. </a:t>
                      </a:r>
                      <a:endParaRPr kumimoji="0" lang="en-I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3706974"/>
                  </a:ext>
                </a:extLst>
              </a:tr>
              <a:tr h="1203397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6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8234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Lorem ipsum </a:t>
                      </a:r>
                      <a:r>
                        <a:rPr kumimoji="0" lang="en-I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dolor</a:t>
                      </a: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 sit </a:t>
                      </a:r>
                      <a:r>
                        <a:rPr kumimoji="0" lang="en-I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amet</a:t>
                      </a: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I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consectetuer</a:t>
                      </a: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adipiscing</a:t>
                      </a: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elit</a:t>
                      </a:r>
                      <a:r>
                        <a:rPr kumimoji="0" lang="en-I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marL="121920" marR="121920" marT="60960" marB="6096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4391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98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Placeholder 4">
            <a:extLst>
              <a:ext uri="{FF2B5EF4-FFF2-40B4-BE49-F238E27FC236}">
                <a16:creationId xmlns:a16="http://schemas.microsoft.com/office/drawing/2014/main" id="{539668C8-7D00-E74E-A9AC-BB8937125C54}"/>
              </a:ext>
            </a:extLst>
          </p:cNvPr>
          <p:cNvSpPr txBox="1">
            <a:spLocks/>
          </p:cNvSpPr>
          <p:nvPr/>
        </p:nvSpPr>
        <p:spPr>
          <a:xfrm>
            <a:off x="7899400" y="3276600"/>
            <a:ext cx="72390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400"/>
              </a:spcBef>
              <a:buClr>
                <a:srgbClr val="F68B1F"/>
              </a:buClr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Overview</a:t>
            </a:r>
          </a:p>
          <a:p>
            <a:pPr marL="0" indent="0">
              <a:spcBef>
                <a:spcPts val="4400"/>
              </a:spcBef>
              <a:buClr>
                <a:srgbClr val="F68B1F"/>
              </a:buClr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&lt;TOPIC&gt;</a:t>
            </a:r>
          </a:p>
          <a:p>
            <a:pPr marL="0" indent="0">
              <a:spcBef>
                <a:spcPts val="4400"/>
              </a:spcBef>
              <a:buClr>
                <a:srgbClr val="F68B1F"/>
              </a:buClr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&lt;TOPIC&gt;</a:t>
            </a:r>
          </a:p>
          <a:p>
            <a:pPr marL="0" indent="0">
              <a:spcBef>
                <a:spcPts val="4400"/>
              </a:spcBef>
              <a:buClr>
                <a:srgbClr val="F68B1F"/>
              </a:buClr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&lt;TOPIC&gt;</a:t>
            </a:r>
          </a:p>
          <a:p>
            <a:pPr marL="0" indent="0">
              <a:spcBef>
                <a:spcPts val="4400"/>
              </a:spcBef>
              <a:buClr>
                <a:srgbClr val="F68B1F"/>
              </a:buClr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&lt;CLOSE&gt;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04F908-8F5D-BA2F-F05A-663CA4C7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DDBE78-4CF4-2712-6A13-7318C0BFEA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88ADEE-9C24-6559-E81F-96C20B6E7EEC}"/>
              </a:ext>
            </a:extLst>
          </p:cNvPr>
          <p:cNvSpPr/>
          <p:nvPr/>
        </p:nvSpPr>
        <p:spPr>
          <a:xfrm>
            <a:off x="6832600" y="3200400"/>
            <a:ext cx="762000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5AFA54-460A-C85D-436E-C0DF5552B3EF}"/>
              </a:ext>
            </a:extLst>
          </p:cNvPr>
          <p:cNvSpPr/>
          <p:nvPr/>
        </p:nvSpPr>
        <p:spPr>
          <a:xfrm>
            <a:off x="6832600" y="7129992"/>
            <a:ext cx="762000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2FAB9D-8756-1AD5-6CB5-0DC6AEA7D3A5}"/>
              </a:ext>
            </a:extLst>
          </p:cNvPr>
          <p:cNvSpPr/>
          <p:nvPr/>
        </p:nvSpPr>
        <p:spPr>
          <a:xfrm>
            <a:off x="6832600" y="6147594"/>
            <a:ext cx="762000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7599C2-5845-00FF-3D26-5CE4956D177E}"/>
              </a:ext>
            </a:extLst>
          </p:cNvPr>
          <p:cNvSpPr/>
          <p:nvPr/>
        </p:nvSpPr>
        <p:spPr>
          <a:xfrm>
            <a:off x="6832600" y="5165196"/>
            <a:ext cx="762000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3AF098-E202-D1FB-C3B6-47D34D4FB6E0}"/>
              </a:ext>
            </a:extLst>
          </p:cNvPr>
          <p:cNvSpPr/>
          <p:nvPr/>
        </p:nvSpPr>
        <p:spPr>
          <a:xfrm>
            <a:off x="6832600" y="4182798"/>
            <a:ext cx="762000" cy="76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2936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437E-E4AC-0F9D-E6E0-F4FD9883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EA3B1-A6C1-EF39-6002-5200AE68F0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66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433D9FE-A760-0484-8313-0201841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3B0EDF-44FF-97E4-021E-3156CDEF0B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66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4B50EF-21B0-E7B0-8ABA-464CBE23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1166F6-CAD0-7D24-A4B8-AA42DF67C8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66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B731F-710B-F7AB-BD13-F8965ACA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80D0C-1654-F660-86F8-E7B303AA64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66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23259F-91C1-F5D8-67E0-4876ED5E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E2D15-3AC1-8578-6A3C-C011BCBBBB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E25DEBE-4E2E-1DAF-BE8C-F1724777DE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08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573F4-7B5B-C916-3431-214579A3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026525"/>
      </p:ext>
    </p:extLst>
  </p:cSld>
  <p:clrMapOvr>
    <a:masterClrMapping/>
  </p:clrMapOvr>
</p:sld>
</file>

<file path=ppt/theme/theme1.xml><?xml version="1.0" encoding="utf-8"?>
<a:theme xmlns:a="http://schemas.openxmlformats.org/drawingml/2006/main" name="1_Coforge_BattleC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l">
          <a:defRPr sz="4000" dirty="0" smtClean="0">
            <a:solidFill>
              <a:srgbClr val="F68B1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forge_BattleCard" id="{7B62AEF9-0B5B-4F6A-AC4D-6FC3C6A25523}" vid="{AA6EE1D9-D863-4B1B-9B0B-BA05176CD552}"/>
    </a:ext>
  </a:extLst>
</a:theme>
</file>

<file path=ppt/theme/theme10.xml><?xml version="1.0" encoding="utf-8"?>
<a:theme xmlns:a="http://schemas.openxmlformats.org/drawingml/2006/main" name="Coforge 2023">
  <a:themeElements>
    <a:clrScheme name="Coforge_color_2023">
      <a:dk1>
        <a:srgbClr val="505050"/>
      </a:dk1>
      <a:lt1>
        <a:sysClr val="window" lastClr="FFFFFF"/>
      </a:lt1>
      <a:dk2>
        <a:srgbClr val="141414"/>
      </a:dk2>
      <a:lt2>
        <a:srgbClr val="E7E6E6"/>
      </a:lt2>
      <a:accent1>
        <a:srgbClr val="082340"/>
      </a:accent1>
      <a:accent2>
        <a:srgbClr val="F15B40"/>
      </a:accent2>
      <a:accent3>
        <a:srgbClr val="00A792"/>
      </a:accent3>
      <a:accent4>
        <a:srgbClr val="F68B28"/>
      </a:accent4>
      <a:accent5>
        <a:srgbClr val="5F8AC7"/>
      </a:accent5>
      <a:accent6>
        <a:srgbClr val="F68D76"/>
      </a:accent6>
      <a:hlink>
        <a:srgbClr val="5F8AC7"/>
      </a:hlink>
      <a:folHlink>
        <a:srgbClr val="F15B40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Green-Medium">
      <a:srgbClr val="4CC0AD"/>
    </a:custClr>
    <a:custClr name="Green-MediumLight">
      <a:srgbClr val="AADCD7"/>
    </a:custClr>
    <a:custClr name="Green-Light">
      <a:srgbClr val="E6F5F0"/>
    </a:custClr>
    <a:custClr name="DeepYellow-Medium">
      <a:srgbClr val="FAA85F"/>
    </a:custClr>
    <a:custClr name="DeepYellow-MediumLight">
      <a:srgbClr val="FFDCB4"/>
    </a:custClr>
    <a:custClr name="DeepYellow-Light">
      <a:srgbClr val="FFF5E1"/>
    </a:custClr>
    <a:custClr name="SecondaryBlue-Medium">
      <a:srgbClr val="8CAAD7"/>
    </a:custClr>
    <a:custClr name="SecondaryBlue-MediumLight">
      <a:srgbClr val="BBC9E7"/>
    </a:custClr>
    <a:custClr name="SecondaryBlue-Light">
      <a:srgbClr val="E1E8F5"/>
    </a:custClr>
    <a:custClr name="SecondaryPeach-Medium">
      <a:srgbClr val="FAAF96"/>
    </a:custClr>
    <a:custClr name="SecondaryPeach-MediumLight">
      <a:srgbClr val="FBC9BC"/>
    </a:custClr>
    <a:custClr name="SecondaryPeach-Light">
      <a:srgbClr val="FFEBE6"/>
    </a:custClr>
    <a:custClr name="SecondaryPurple-Medium">
      <a:srgbClr val="B19ACA"/>
    </a:custClr>
    <a:custClr name="SecondaryPurple-MediumLight">
      <a:srgbClr val="C7BBDC"/>
    </a:custClr>
    <a:custClr name="SecondaryPurple-Light">
      <a:srgbClr val="F0E6F0"/>
    </a:custClr>
    <a:custClr name="SecondaryBrown-Medium">
      <a:srgbClr val="E4BE92"/>
    </a:custClr>
    <a:custClr name="SecondaryBrown-MediumLight">
      <a:srgbClr val="F0D6B4"/>
    </a:custClr>
    <a:custClr name="SecondaryBrown-Light">
      <a:srgbClr val="FFF5E6"/>
    </a:custClr>
    <a:custClr name="SecondaryGray-Medium">
      <a:srgbClr val="A0A1A2"/>
    </a:custClr>
    <a:custClr name="SecondaryGray-MediumLight">
      <a:srgbClr val="CDCDCD"/>
    </a:custClr>
    <a:custClr name="SecondaryGray-Light">
      <a:srgbClr val="EBEBEB"/>
    </a:custClr>
  </a:custClrLst>
  <a:extLst>
    <a:ext uri="{05A4C25C-085E-4340-85A3-A5531E510DB2}">
      <thm15:themeFamily xmlns:thm15="http://schemas.microsoft.com/office/thememl/2012/main" name="Coforge 2023" id="{EAB78BA6-7FE9-4A6B-9A08-DB4EF4638CE7}" vid="{709F4BE0-A5D9-4DB8-92C4-137AFF5A4E22}"/>
    </a:ext>
  </a:extLst>
</a:theme>
</file>

<file path=ppt/theme/theme11.xml><?xml version="1.0" encoding="utf-8"?>
<a:theme xmlns:a="http://schemas.openxmlformats.org/drawingml/2006/main" name="Dark_theme">
  <a:themeElements>
    <a:clrScheme name="Coforge_color_2023">
      <a:dk1>
        <a:srgbClr val="505050"/>
      </a:dk1>
      <a:lt1>
        <a:sysClr val="window" lastClr="FFFFFF"/>
      </a:lt1>
      <a:dk2>
        <a:srgbClr val="141414"/>
      </a:dk2>
      <a:lt2>
        <a:srgbClr val="E7E6E6"/>
      </a:lt2>
      <a:accent1>
        <a:srgbClr val="082340"/>
      </a:accent1>
      <a:accent2>
        <a:srgbClr val="F15B40"/>
      </a:accent2>
      <a:accent3>
        <a:srgbClr val="00A792"/>
      </a:accent3>
      <a:accent4>
        <a:srgbClr val="F68B28"/>
      </a:accent4>
      <a:accent5>
        <a:srgbClr val="5F8AC7"/>
      </a:accent5>
      <a:accent6>
        <a:srgbClr val="F68D76"/>
      </a:accent6>
      <a:hlink>
        <a:srgbClr val="5F8AC7"/>
      </a:hlink>
      <a:folHlink>
        <a:srgbClr val="F15B40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Green-Medium">
      <a:srgbClr val="4CC0AD"/>
    </a:custClr>
    <a:custClr name="Green-MediumLight">
      <a:srgbClr val="AADCD7"/>
    </a:custClr>
    <a:custClr name="Green-Light">
      <a:srgbClr val="E6F5F0"/>
    </a:custClr>
    <a:custClr name="DeepYellow-Medium">
      <a:srgbClr val="FAA85F"/>
    </a:custClr>
    <a:custClr name="DeepYellow-MediumLight">
      <a:srgbClr val="FFDCB4"/>
    </a:custClr>
    <a:custClr name="DeepYellow-Light">
      <a:srgbClr val="FFF5E1"/>
    </a:custClr>
    <a:custClr name="SecondaryBlue-Medium">
      <a:srgbClr val="8CAAD7"/>
    </a:custClr>
    <a:custClr name="SecondaryBlue-MediumLight">
      <a:srgbClr val="BBC9E7"/>
    </a:custClr>
    <a:custClr name="SecondaryBlue-Light">
      <a:srgbClr val="E1E8F5"/>
    </a:custClr>
    <a:custClr name="SecondaryPeach-Medium">
      <a:srgbClr val="FAAF96"/>
    </a:custClr>
    <a:custClr name="SecondaryPeach-MediumLight">
      <a:srgbClr val="FBC9BC"/>
    </a:custClr>
    <a:custClr name="SecondaryPeach-Light">
      <a:srgbClr val="FFEBE6"/>
    </a:custClr>
    <a:custClr name="SecondaryPurple-Medium">
      <a:srgbClr val="B19ACA"/>
    </a:custClr>
    <a:custClr name="SecondaryPurple-MediumLight">
      <a:srgbClr val="C7BBDC"/>
    </a:custClr>
    <a:custClr name="SecondaryPurple-Light">
      <a:srgbClr val="F0E6F0"/>
    </a:custClr>
    <a:custClr name="SecondaryBrown-Medium">
      <a:srgbClr val="E4BE92"/>
    </a:custClr>
    <a:custClr name="SecondaryBrown-MediumLight">
      <a:srgbClr val="F0D6B4"/>
    </a:custClr>
    <a:custClr name="SecondaryBrown-Light">
      <a:srgbClr val="FFF5E6"/>
    </a:custClr>
    <a:custClr name="SecondaryGray-Medium">
      <a:srgbClr val="A0A1A2"/>
    </a:custClr>
    <a:custClr name="SecondaryGray-MediumLight">
      <a:srgbClr val="CDCDCD"/>
    </a:custClr>
    <a:custClr name="SecondaryGray-Light">
      <a:srgbClr val="EBEBEB"/>
    </a:custClr>
  </a:custClrLst>
  <a:extLst>
    <a:ext uri="{05A4C25C-085E-4340-85A3-A5531E510DB2}">
      <thm15:themeFamily xmlns:thm15="http://schemas.microsoft.com/office/thememl/2012/main" name="Coforge_2023_v3" id="{5EDCFB63-99E3-42E0-8EAA-58824C178C01}" vid="{1911C7C7-5A44-4A9F-97AD-D74106796935}"/>
    </a:ext>
  </a:extLst>
</a:theme>
</file>

<file path=ppt/theme/theme12.xml><?xml version="1.0" encoding="utf-8"?>
<a:theme xmlns:a="http://schemas.openxmlformats.org/drawingml/2006/main" name="Light_theme">
  <a:themeElements>
    <a:clrScheme name="Coforge_color_2023">
      <a:dk1>
        <a:srgbClr val="505050"/>
      </a:dk1>
      <a:lt1>
        <a:sysClr val="window" lastClr="FFFFFF"/>
      </a:lt1>
      <a:dk2>
        <a:srgbClr val="141414"/>
      </a:dk2>
      <a:lt2>
        <a:srgbClr val="E7E6E6"/>
      </a:lt2>
      <a:accent1>
        <a:srgbClr val="082340"/>
      </a:accent1>
      <a:accent2>
        <a:srgbClr val="F15B40"/>
      </a:accent2>
      <a:accent3>
        <a:srgbClr val="00A792"/>
      </a:accent3>
      <a:accent4>
        <a:srgbClr val="F68B28"/>
      </a:accent4>
      <a:accent5>
        <a:srgbClr val="5F8AC7"/>
      </a:accent5>
      <a:accent6>
        <a:srgbClr val="F68D76"/>
      </a:accent6>
      <a:hlink>
        <a:srgbClr val="5F8AC7"/>
      </a:hlink>
      <a:folHlink>
        <a:srgbClr val="F15B40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Green-Medium">
      <a:srgbClr val="4CC0AD"/>
    </a:custClr>
    <a:custClr name="Green-MediumLight">
      <a:srgbClr val="AADCD7"/>
    </a:custClr>
    <a:custClr name="Green-Light">
      <a:srgbClr val="E6F5F0"/>
    </a:custClr>
    <a:custClr name="DeepYellow-Medium">
      <a:srgbClr val="FAA85F"/>
    </a:custClr>
    <a:custClr name="DeepYellow-MediumLight">
      <a:srgbClr val="FFDCB4"/>
    </a:custClr>
    <a:custClr name="DeepYellow-Light">
      <a:srgbClr val="FFF5E1"/>
    </a:custClr>
    <a:custClr name="SecondaryBlue-Medium">
      <a:srgbClr val="8CAAD7"/>
    </a:custClr>
    <a:custClr name="SecondaryBlue-MediumLight">
      <a:srgbClr val="BBC9E7"/>
    </a:custClr>
    <a:custClr name="SecondaryBlue-Light">
      <a:srgbClr val="E1E8F5"/>
    </a:custClr>
    <a:custClr name="SecondaryPeach-Medium">
      <a:srgbClr val="FAAF96"/>
    </a:custClr>
    <a:custClr name="SecondaryPeach-MediumLight">
      <a:srgbClr val="FBC9BC"/>
    </a:custClr>
    <a:custClr name="SecondaryPeach-Light">
      <a:srgbClr val="FFEBE6"/>
    </a:custClr>
    <a:custClr name="SecondaryPurple-Medium">
      <a:srgbClr val="B19ACA"/>
    </a:custClr>
    <a:custClr name="SecondaryPurple-MediumLight">
      <a:srgbClr val="C7BBDC"/>
    </a:custClr>
    <a:custClr name="SecondaryPurple-Light">
      <a:srgbClr val="F0E6F0"/>
    </a:custClr>
    <a:custClr name="SecondaryBrown-Medium">
      <a:srgbClr val="E4BE92"/>
    </a:custClr>
    <a:custClr name="SecondaryBrown-MediumLight">
      <a:srgbClr val="F0D6B4"/>
    </a:custClr>
    <a:custClr name="SecondaryBrown-Light">
      <a:srgbClr val="FFF5E6"/>
    </a:custClr>
    <a:custClr name="SecondaryGray-Medium">
      <a:srgbClr val="A0A1A2"/>
    </a:custClr>
    <a:custClr name="SecondaryGray-MediumLight">
      <a:srgbClr val="CDCDCD"/>
    </a:custClr>
    <a:custClr name="SecondaryGray-Light">
      <a:srgbClr val="EBEBEB"/>
    </a:custClr>
  </a:custClrLst>
  <a:extLst>
    <a:ext uri="{05A4C25C-085E-4340-85A3-A5531E510DB2}">
      <thm15:themeFamily xmlns:thm15="http://schemas.microsoft.com/office/thememl/2012/main" name="Coforge_2023_v3" id="{5EDCFB63-99E3-42E0-8EAA-58824C178C01}" vid="{1911C7C7-5A44-4A9F-97AD-D74106796935}"/>
    </a:ext>
  </a:extLst>
</a:theme>
</file>

<file path=ppt/theme/theme13.xml><?xml version="1.0" encoding="utf-8"?>
<a:theme xmlns:a="http://schemas.openxmlformats.org/drawingml/2006/main" name="Light_theme">
  <a:themeElements>
    <a:clrScheme name="Coforge_color_2023">
      <a:dk1>
        <a:srgbClr val="505050"/>
      </a:dk1>
      <a:lt1>
        <a:sysClr val="window" lastClr="FFFFFF"/>
      </a:lt1>
      <a:dk2>
        <a:srgbClr val="141414"/>
      </a:dk2>
      <a:lt2>
        <a:srgbClr val="E7E6E6"/>
      </a:lt2>
      <a:accent1>
        <a:srgbClr val="082340"/>
      </a:accent1>
      <a:accent2>
        <a:srgbClr val="F15B40"/>
      </a:accent2>
      <a:accent3>
        <a:srgbClr val="00A792"/>
      </a:accent3>
      <a:accent4>
        <a:srgbClr val="F68B28"/>
      </a:accent4>
      <a:accent5>
        <a:srgbClr val="5F8AC7"/>
      </a:accent5>
      <a:accent6>
        <a:srgbClr val="F68D76"/>
      </a:accent6>
      <a:hlink>
        <a:srgbClr val="5F8AC7"/>
      </a:hlink>
      <a:folHlink>
        <a:srgbClr val="F15B40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Green-Medium">
      <a:srgbClr val="4CC0AD"/>
    </a:custClr>
    <a:custClr name="Green-MediumLight">
      <a:srgbClr val="AADCD7"/>
    </a:custClr>
    <a:custClr name="Green-Light">
      <a:srgbClr val="E6F5F0"/>
    </a:custClr>
    <a:custClr name="DeepYellow-Medium">
      <a:srgbClr val="FAA85F"/>
    </a:custClr>
    <a:custClr name="DeepYellow-MediumLight">
      <a:srgbClr val="FFDCB4"/>
    </a:custClr>
    <a:custClr name="DeepYellow-Light">
      <a:srgbClr val="FFF5E1"/>
    </a:custClr>
    <a:custClr name="SecondaryBlue-Medium">
      <a:srgbClr val="8CAAD7"/>
    </a:custClr>
    <a:custClr name="SecondaryBlue-MediumLight">
      <a:srgbClr val="BBC9E7"/>
    </a:custClr>
    <a:custClr name="SecondaryBlue-Light">
      <a:srgbClr val="E1E8F5"/>
    </a:custClr>
    <a:custClr name="SecondaryPeach-Medium">
      <a:srgbClr val="FAAF96"/>
    </a:custClr>
    <a:custClr name="SecondaryPeach-MediumLight">
      <a:srgbClr val="FBC9BC"/>
    </a:custClr>
    <a:custClr name="SecondaryPeach-Light">
      <a:srgbClr val="FFEBE6"/>
    </a:custClr>
    <a:custClr name="SecondaryPurple-Medium">
      <a:srgbClr val="B19ACA"/>
    </a:custClr>
    <a:custClr name="SecondaryPurple-MediumLight">
      <a:srgbClr val="C7BBDC"/>
    </a:custClr>
    <a:custClr name="SecondaryPurple-Light">
      <a:srgbClr val="F0E6F0"/>
    </a:custClr>
    <a:custClr name="SecondaryBrown-Medium">
      <a:srgbClr val="E4BE92"/>
    </a:custClr>
    <a:custClr name="SecondaryBrown-MediumLight">
      <a:srgbClr val="F0D6B4"/>
    </a:custClr>
    <a:custClr name="SecondaryBrown-Light">
      <a:srgbClr val="FFF5E6"/>
    </a:custClr>
    <a:custClr name="SecondaryGray-Medium">
      <a:srgbClr val="A0A1A2"/>
    </a:custClr>
    <a:custClr name="SecondaryGray-MediumLight">
      <a:srgbClr val="CDCDCD"/>
    </a:custClr>
    <a:custClr name="SecondaryGray-Light">
      <a:srgbClr val="EBEBEB"/>
    </a:custClr>
  </a:custClrLst>
  <a:extLst>
    <a:ext uri="{05A4C25C-085E-4340-85A3-A5531E510DB2}">
      <thm15:themeFamily xmlns:thm15="http://schemas.microsoft.com/office/thememl/2012/main" name="Coforge_2023_v3" id="{5EDCFB63-99E3-42E0-8EAA-58824C178C01}" vid="{1911C7C7-5A44-4A9F-97AD-D74106796935}"/>
    </a:ext>
  </a:extLst>
</a:theme>
</file>

<file path=ppt/theme/theme14.xml><?xml version="1.0" encoding="utf-8"?>
<a:theme xmlns:a="http://schemas.openxmlformats.org/drawingml/2006/main" name="Dark_theme">
  <a:themeElements>
    <a:clrScheme name="Coforge_color_2023">
      <a:dk1>
        <a:srgbClr val="505050"/>
      </a:dk1>
      <a:lt1>
        <a:sysClr val="window" lastClr="FFFFFF"/>
      </a:lt1>
      <a:dk2>
        <a:srgbClr val="141414"/>
      </a:dk2>
      <a:lt2>
        <a:srgbClr val="E7E6E6"/>
      </a:lt2>
      <a:accent1>
        <a:srgbClr val="082340"/>
      </a:accent1>
      <a:accent2>
        <a:srgbClr val="F15B40"/>
      </a:accent2>
      <a:accent3>
        <a:srgbClr val="00A792"/>
      </a:accent3>
      <a:accent4>
        <a:srgbClr val="F68B28"/>
      </a:accent4>
      <a:accent5>
        <a:srgbClr val="5F8AC7"/>
      </a:accent5>
      <a:accent6>
        <a:srgbClr val="F68D76"/>
      </a:accent6>
      <a:hlink>
        <a:srgbClr val="5F8AC7"/>
      </a:hlink>
      <a:folHlink>
        <a:srgbClr val="F15B40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Green-Medium">
      <a:srgbClr val="4CC0AD"/>
    </a:custClr>
    <a:custClr name="Green-MediumLight">
      <a:srgbClr val="AADCD7"/>
    </a:custClr>
    <a:custClr name="Green-Light">
      <a:srgbClr val="E6F5F0"/>
    </a:custClr>
    <a:custClr name="DeepYellow-Medium">
      <a:srgbClr val="FAA85F"/>
    </a:custClr>
    <a:custClr name="DeepYellow-MediumLight">
      <a:srgbClr val="FFDCB4"/>
    </a:custClr>
    <a:custClr name="DeepYellow-Light">
      <a:srgbClr val="FFF5E1"/>
    </a:custClr>
    <a:custClr name="SecondaryBlue-Medium">
      <a:srgbClr val="8CAAD7"/>
    </a:custClr>
    <a:custClr name="SecondaryBlue-MediumLight">
      <a:srgbClr val="BBC9E7"/>
    </a:custClr>
    <a:custClr name="SecondaryBlue-Light">
      <a:srgbClr val="E1E8F5"/>
    </a:custClr>
    <a:custClr name="SecondaryPeach-Medium">
      <a:srgbClr val="FAAF96"/>
    </a:custClr>
    <a:custClr name="SecondaryPeach-MediumLight">
      <a:srgbClr val="FBC9BC"/>
    </a:custClr>
    <a:custClr name="SecondaryPeach-Light">
      <a:srgbClr val="FFEBE6"/>
    </a:custClr>
    <a:custClr name="SecondaryPurple-Medium">
      <a:srgbClr val="B19ACA"/>
    </a:custClr>
    <a:custClr name="SecondaryPurple-MediumLight">
      <a:srgbClr val="C7BBDC"/>
    </a:custClr>
    <a:custClr name="SecondaryPurple-Light">
      <a:srgbClr val="F0E6F0"/>
    </a:custClr>
    <a:custClr name="SecondaryBrown-Medium">
      <a:srgbClr val="E4BE92"/>
    </a:custClr>
    <a:custClr name="SecondaryBrown-MediumLight">
      <a:srgbClr val="F0D6B4"/>
    </a:custClr>
    <a:custClr name="SecondaryBrown-Light">
      <a:srgbClr val="FFF5E6"/>
    </a:custClr>
    <a:custClr name="SecondaryGray-Medium">
      <a:srgbClr val="A0A1A2"/>
    </a:custClr>
    <a:custClr name="SecondaryGray-MediumLight">
      <a:srgbClr val="CDCDCD"/>
    </a:custClr>
    <a:custClr name="SecondaryGray-Light">
      <a:srgbClr val="EBEBEB"/>
    </a:custClr>
  </a:custClrLst>
  <a:extLst>
    <a:ext uri="{05A4C25C-085E-4340-85A3-A5531E510DB2}">
      <thm15:themeFamily xmlns:thm15="http://schemas.microsoft.com/office/thememl/2012/main" name="Coforge_2023_v3" id="{5EDCFB63-99E3-42E0-8EAA-58824C178C01}" vid="{1911C7C7-5A44-4A9F-97AD-D74106796935}"/>
    </a:ext>
  </a:extLst>
</a:theme>
</file>

<file path=ppt/theme/theme15.xml><?xml version="1.0" encoding="utf-8"?>
<a:theme xmlns:a="http://schemas.openxmlformats.org/drawingml/2006/main" name="Dark_theme">
  <a:themeElements>
    <a:clrScheme name="Coforge_color_2023">
      <a:dk1>
        <a:srgbClr val="505050"/>
      </a:dk1>
      <a:lt1>
        <a:sysClr val="window" lastClr="FFFFFF"/>
      </a:lt1>
      <a:dk2>
        <a:srgbClr val="141414"/>
      </a:dk2>
      <a:lt2>
        <a:srgbClr val="E7E6E6"/>
      </a:lt2>
      <a:accent1>
        <a:srgbClr val="082340"/>
      </a:accent1>
      <a:accent2>
        <a:srgbClr val="F15B40"/>
      </a:accent2>
      <a:accent3>
        <a:srgbClr val="00A792"/>
      </a:accent3>
      <a:accent4>
        <a:srgbClr val="F68B28"/>
      </a:accent4>
      <a:accent5>
        <a:srgbClr val="5F8AC7"/>
      </a:accent5>
      <a:accent6>
        <a:srgbClr val="F68D76"/>
      </a:accent6>
      <a:hlink>
        <a:srgbClr val="5F8AC7"/>
      </a:hlink>
      <a:folHlink>
        <a:srgbClr val="F15B40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Green-Medium">
      <a:srgbClr val="4CC0AD"/>
    </a:custClr>
    <a:custClr name="Green-MediumLight">
      <a:srgbClr val="AADCD7"/>
    </a:custClr>
    <a:custClr name="Green-Light">
      <a:srgbClr val="E6F5F0"/>
    </a:custClr>
    <a:custClr name="DeepYellow-Medium">
      <a:srgbClr val="FAA85F"/>
    </a:custClr>
    <a:custClr name="DeepYellow-MediumLight">
      <a:srgbClr val="FFDCB4"/>
    </a:custClr>
    <a:custClr name="DeepYellow-Light">
      <a:srgbClr val="FFF5E1"/>
    </a:custClr>
    <a:custClr name="SecondaryBlue-Medium">
      <a:srgbClr val="8CAAD7"/>
    </a:custClr>
    <a:custClr name="SecondaryBlue-MediumLight">
      <a:srgbClr val="BBC9E7"/>
    </a:custClr>
    <a:custClr name="SecondaryBlue-Light">
      <a:srgbClr val="E1E8F5"/>
    </a:custClr>
    <a:custClr name="SecondaryPeach-Medium">
      <a:srgbClr val="FAAF96"/>
    </a:custClr>
    <a:custClr name="SecondaryPeach-MediumLight">
      <a:srgbClr val="FBC9BC"/>
    </a:custClr>
    <a:custClr name="SecondaryPeach-Light">
      <a:srgbClr val="FFEBE6"/>
    </a:custClr>
    <a:custClr name="SecondaryPurple-Medium">
      <a:srgbClr val="B19ACA"/>
    </a:custClr>
    <a:custClr name="SecondaryPurple-MediumLight">
      <a:srgbClr val="C7BBDC"/>
    </a:custClr>
    <a:custClr name="SecondaryPurple-Light">
      <a:srgbClr val="F0E6F0"/>
    </a:custClr>
    <a:custClr name="SecondaryBrown-Medium">
      <a:srgbClr val="E4BE92"/>
    </a:custClr>
    <a:custClr name="SecondaryBrown-MediumLight">
      <a:srgbClr val="F0D6B4"/>
    </a:custClr>
    <a:custClr name="SecondaryBrown-Light">
      <a:srgbClr val="FFF5E6"/>
    </a:custClr>
    <a:custClr name="SecondaryGray-Medium">
      <a:srgbClr val="A0A1A2"/>
    </a:custClr>
    <a:custClr name="SecondaryGray-MediumLight">
      <a:srgbClr val="CDCDCD"/>
    </a:custClr>
    <a:custClr name="SecondaryGray-Light">
      <a:srgbClr val="EBEBEB"/>
    </a:custClr>
  </a:custClrLst>
  <a:extLst>
    <a:ext uri="{05A4C25C-085E-4340-85A3-A5531E510DB2}">
      <thm15:themeFamily xmlns:thm15="http://schemas.microsoft.com/office/thememl/2012/main" name="Coforge_2023_v3" id="{5EDCFB63-99E3-42E0-8EAA-58824C178C01}" vid="{1911C7C7-5A44-4A9F-97AD-D74106796935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oforge 2023">
  <a:themeElements>
    <a:clrScheme name="Coforge_color_2023">
      <a:dk1>
        <a:srgbClr val="505050"/>
      </a:dk1>
      <a:lt1>
        <a:sysClr val="window" lastClr="FFFFFF"/>
      </a:lt1>
      <a:dk2>
        <a:srgbClr val="141414"/>
      </a:dk2>
      <a:lt2>
        <a:srgbClr val="E7E6E6"/>
      </a:lt2>
      <a:accent1>
        <a:srgbClr val="082340"/>
      </a:accent1>
      <a:accent2>
        <a:srgbClr val="F15B40"/>
      </a:accent2>
      <a:accent3>
        <a:srgbClr val="00A792"/>
      </a:accent3>
      <a:accent4>
        <a:srgbClr val="F68B28"/>
      </a:accent4>
      <a:accent5>
        <a:srgbClr val="5F8AC7"/>
      </a:accent5>
      <a:accent6>
        <a:srgbClr val="F68D76"/>
      </a:accent6>
      <a:hlink>
        <a:srgbClr val="5F8AC7"/>
      </a:hlink>
      <a:folHlink>
        <a:srgbClr val="F15B40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Green-Medium">
      <a:srgbClr val="4CC0AD"/>
    </a:custClr>
    <a:custClr name="Green-MediumLight">
      <a:srgbClr val="AADCD7"/>
    </a:custClr>
    <a:custClr name="Green-Light">
      <a:srgbClr val="E6F5F0"/>
    </a:custClr>
    <a:custClr name="DeepYellow-Medium">
      <a:srgbClr val="FAA85F"/>
    </a:custClr>
    <a:custClr name="DeepYellow-MediumLight">
      <a:srgbClr val="FFDCB4"/>
    </a:custClr>
    <a:custClr name="DeepYellow-Light">
      <a:srgbClr val="FFF5E1"/>
    </a:custClr>
    <a:custClr name="SecondaryBlue-Medium">
      <a:srgbClr val="8CAAD7"/>
    </a:custClr>
    <a:custClr name="SecondaryBlue-MediumLight">
      <a:srgbClr val="BBC9E7"/>
    </a:custClr>
    <a:custClr name="SecondaryBlue-Light">
      <a:srgbClr val="E1E8F5"/>
    </a:custClr>
    <a:custClr name="SecondaryPeach-Medium">
      <a:srgbClr val="FAAF96"/>
    </a:custClr>
    <a:custClr name="SecondaryPeach-MediumLight">
      <a:srgbClr val="FBC9BC"/>
    </a:custClr>
    <a:custClr name="SecondaryPeach-Light">
      <a:srgbClr val="FFEBE6"/>
    </a:custClr>
    <a:custClr name="SecondaryPurple-Medium">
      <a:srgbClr val="B19ACA"/>
    </a:custClr>
    <a:custClr name="SecondaryPurple-MediumLight">
      <a:srgbClr val="C7BBDC"/>
    </a:custClr>
    <a:custClr name="SecondaryPurple-Light">
      <a:srgbClr val="F0E6F0"/>
    </a:custClr>
    <a:custClr name="SecondaryBrown-Medium">
      <a:srgbClr val="E4BE92"/>
    </a:custClr>
    <a:custClr name="SecondaryBrown-MediumLight">
      <a:srgbClr val="F0D6B4"/>
    </a:custClr>
    <a:custClr name="SecondaryBrown-Light">
      <a:srgbClr val="FFF5E6"/>
    </a:custClr>
    <a:custClr name="SecondaryGray-Medium">
      <a:srgbClr val="A0A1A2"/>
    </a:custClr>
    <a:custClr name="SecondaryGray-MediumLight">
      <a:srgbClr val="CDCDCD"/>
    </a:custClr>
    <a:custClr name="SecondaryGray-Light">
      <a:srgbClr val="EBEBEB"/>
    </a:custClr>
  </a:custClrLst>
  <a:extLst>
    <a:ext uri="{05A4C25C-085E-4340-85A3-A5531E510DB2}">
      <thm15:themeFamily xmlns:thm15="http://schemas.microsoft.com/office/thememl/2012/main" name="Coforge 2023" id="{EAB78BA6-7FE9-4A6B-9A08-DB4EF4638CE7}" vid="{709F4BE0-A5D9-4DB8-92C4-137AFF5A4E22}"/>
    </a:ext>
  </a:extLst>
</a:theme>
</file>

<file path=ppt/theme/theme3.xml><?xml version="1.0" encoding="utf-8"?>
<a:theme xmlns:a="http://schemas.openxmlformats.org/drawingml/2006/main" name="Coforge 2023">
  <a:themeElements>
    <a:clrScheme name="Coforge_color_2023">
      <a:dk1>
        <a:srgbClr val="505050"/>
      </a:dk1>
      <a:lt1>
        <a:sysClr val="window" lastClr="FFFFFF"/>
      </a:lt1>
      <a:dk2>
        <a:srgbClr val="141414"/>
      </a:dk2>
      <a:lt2>
        <a:srgbClr val="E7E6E6"/>
      </a:lt2>
      <a:accent1>
        <a:srgbClr val="082340"/>
      </a:accent1>
      <a:accent2>
        <a:srgbClr val="F15B40"/>
      </a:accent2>
      <a:accent3>
        <a:srgbClr val="00A792"/>
      </a:accent3>
      <a:accent4>
        <a:srgbClr val="F68B28"/>
      </a:accent4>
      <a:accent5>
        <a:srgbClr val="5F8AC7"/>
      </a:accent5>
      <a:accent6>
        <a:srgbClr val="F68D76"/>
      </a:accent6>
      <a:hlink>
        <a:srgbClr val="5F8AC7"/>
      </a:hlink>
      <a:folHlink>
        <a:srgbClr val="F15B40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Green-Medium">
      <a:srgbClr val="4CC0AD"/>
    </a:custClr>
    <a:custClr name="Green-MediumLight">
      <a:srgbClr val="AADCD7"/>
    </a:custClr>
    <a:custClr name="Green-Light">
      <a:srgbClr val="E6F5F0"/>
    </a:custClr>
    <a:custClr name="DeepYellow-Medium">
      <a:srgbClr val="FAA85F"/>
    </a:custClr>
    <a:custClr name="DeepYellow-MediumLight">
      <a:srgbClr val="FFDCB4"/>
    </a:custClr>
    <a:custClr name="DeepYellow-Light">
      <a:srgbClr val="FFF5E1"/>
    </a:custClr>
    <a:custClr name="SecondaryBlue-Medium">
      <a:srgbClr val="8CAAD7"/>
    </a:custClr>
    <a:custClr name="SecondaryBlue-MediumLight">
      <a:srgbClr val="BBC9E7"/>
    </a:custClr>
    <a:custClr name="SecondaryBlue-Light">
      <a:srgbClr val="E1E8F5"/>
    </a:custClr>
    <a:custClr name="SecondaryPeach-Medium">
      <a:srgbClr val="FAAF96"/>
    </a:custClr>
    <a:custClr name="SecondaryPeach-MediumLight">
      <a:srgbClr val="FBC9BC"/>
    </a:custClr>
    <a:custClr name="SecondaryPeach-Light">
      <a:srgbClr val="FFEBE6"/>
    </a:custClr>
    <a:custClr name="SecondaryPurple-Medium">
      <a:srgbClr val="B19ACA"/>
    </a:custClr>
    <a:custClr name="SecondaryPurple-MediumLight">
      <a:srgbClr val="C7BBDC"/>
    </a:custClr>
    <a:custClr name="SecondaryPurple-Light">
      <a:srgbClr val="F0E6F0"/>
    </a:custClr>
    <a:custClr name="SecondaryBrown-Medium">
      <a:srgbClr val="E4BE92"/>
    </a:custClr>
    <a:custClr name="SecondaryBrown-MediumLight">
      <a:srgbClr val="F0D6B4"/>
    </a:custClr>
    <a:custClr name="SecondaryBrown-Light">
      <a:srgbClr val="FFF5E6"/>
    </a:custClr>
    <a:custClr name="SecondaryGray-Medium">
      <a:srgbClr val="A0A1A2"/>
    </a:custClr>
    <a:custClr name="SecondaryGray-MediumLight">
      <a:srgbClr val="CDCDCD"/>
    </a:custClr>
    <a:custClr name="SecondaryGray-Light">
      <a:srgbClr val="EBEBEB"/>
    </a:custClr>
  </a:custClrLst>
  <a:extLst>
    <a:ext uri="{05A4C25C-085E-4340-85A3-A5531E510DB2}">
      <thm15:themeFamily xmlns:thm15="http://schemas.microsoft.com/office/thememl/2012/main" name="Coforge 2023" id="{EAB78BA6-7FE9-4A6B-9A08-DB4EF4638CE7}" vid="{709F4BE0-A5D9-4DB8-92C4-137AFF5A4E22}"/>
    </a:ext>
  </a:extLst>
</a:theme>
</file>

<file path=ppt/theme/theme4.xml><?xml version="1.0" encoding="utf-8"?>
<a:theme xmlns:a="http://schemas.openxmlformats.org/drawingml/2006/main" name="Coforge 2023">
  <a:themeElements>
    <a:clrScheme name="Coforge_color_2023">
      <a:dk1>
        <a:srgbClr val="505050"/>
      </a:dk1>
      <a:lt1>
        <a:sysClr val="window" lastClr="FFFFFF"/>
      </a:lt1>
      <a:dk2>
        <a:srgbClr val="141414"/>
      </a:dk2>
      <a:lt2>
        <a:srgbClr val="E7E6E6"/>
      </a:lt2>
      <a:accent1>
        <a:srgbClr val="082340"/>
      </a:accent1>
      <a:accent2>
        <a:srgbClr val="F15B40"/>
      </a:accent2>
      <a:accent3>
        <a:srgbClr val="00A792"/>
      </a:accent3>
      <a:accent4>
        <a:srgbClr val="F68B28"/>
      </a:accent4>
      <a:accent5>
        <a:srgbClr val="5F8AC7"/>
      </a:accent5>
      <a:accent6>
        <a:srgbClr val="F68D76"/>
      </a:accent6>
      <a:hlink>
        <a:srgbClr val="5F8AC7"/>
      </a:hlink>
      <a:folHlink>
        <a:srgbClr val="F15B40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Green-Medium">
      <a:srgbClr val="4CC0AD"/>
    </a:custClr>
    <a:custClr name="Green-MediumLight">
      <a:srgbClr val="AADCD7"/>
    </a:custClr>
    <a:custClr name="Green-Light">
      <a:srgbClr val="E6F5F0"/>
    </a:custClr>
    <a:custClr name="DeepYellow-Medium">
      <a:srgbClr val="FAA85F"/>
    </a:custClr>
    <a:custClr name="DeepYellow-MediumLight">
      <a:srgbClr val="FFDCB4"/>
    </a:custClr>
    <a:custClr name="DeepYellow-Light">
      <a:srgbClr val="FFF5E1"/>
    </a:custClr>
    <a:custClr name="SecondaryBlue-Medium">
      <a:srgbClr val="8CAAD7"/>
    </a:custClr>
    <a:custClr name="SecondaryBlue-MediumLight">
      <a:srgbClr val="BBC9E7"/>
    </a:custClr>
    <a:custClr name="SecondaryBlue-Light">
      <a:srgbClr val="E1E8F5"/>
    </a:custClr>
    <a:custClr name="SecondaryPeach-Medium">
      <a:srgbClr val="FAAF96"/>
    </a:custClr>
    <a:custClr name="SecondaryPeach-MediumLight">
      <a:srgbClr val="FBC9BC"/>
    </a:custClr>
    <a:custClr name="SecondaryPeach-Light">
      <a:srgbClr val="FFEBE6"/>
    </a:custClr>
    <a:custClr name="SecondaryPurple-Medium">
      <a:srgbClr val="B19ACA"/>
    </a:custClr>
    <a:custClr name="SecondaryPurple-MediumLight">
      <a:srgbClr val="C7BBDC"/>
    </a:custClr>
    <a:custClr name="SecondaryPurple-Light">
      <a:srgbClr val="F0E6F0"/>
    </a:custClr>
    <a:custClr name="SecondaryBrown-Medium">
      <a:srgbClr val="E4BE92"/>
    </a:custClr>
    <a:custClr name="SecondaryBrown-MediumLight">
      <a:srgbClr val="F0D6B4"/>
    </a:custClr>
    <a:custClr name="SecondaryBrown-Light">
      <a:srgbClr val="FFF5E6"/>
    </a:custClr>
    <a:custClr name="SecondaryGray-Medium">
      <a:srgbClr val="A0A1A2"/>
    </a:custClr>
    <a:custClr name="SecondaryGray-MediumLight">
      <a:srgbClr val="CDCDCD"/>
    </a:custClr>
    <a:custClr name="SecondaryGray-Light">
      <a:srgbClr val="EBEBEB"/>
    </a:custClr>
  </a:custClrLst>
  <a:extLst>
    <a:ext uri="{05A4C25C-085E-4340-85A3-A5531E510DB2}">
      <thm15:themeFamily xmlns:thm15="http://schemas.microsoft.com/office/thememl/2012/main" name="Coforge 2023" id="{7EC6CD2F-4220-4016-9A4A-0F526DD97418}" vid="{26B5C861-F3D8-4D30-B1BC-B3924C5A5B12}"/>
    </a:ext>
  </a:extLst>
</a:theme>
</file>

<file path=ppt/theme/theme5.xml><?xml version="1.0" encoding="utf-8"?>
<a:theme xmlns:a="http://schemas.openxmlformats.org/drawingml/2006/main" name="Coforge 2023">
  <a:themeElements>
    <a:clrScheme name="Coforge_color_2023">
      <a:dk1>
        <a:srgbClr val="505050"/>
      </a:dk1>
      <a:lt1>
        <a:sysClr val="window" lastClr="FFFFFF"/>
      </a:lt1>
      <a:dk2>
        <a:srgbClr val="141414"/>
      </a:dk2>
      <a:lt2>
        <a:srgbClr val="E7E6E6"/>
      </a:lt2>
      <a:accent1>
        <a:srgbClr val="082340"/>
      </a:accent1>
      <a:accent2>
        <a:srgbClr val="F15B40"/>
      </a:accent2>
      <a:accent3>
        <a:srgbClr val="00A792"/>
      </a:accent3>
      <a:accent4>
        <a:srgbClr val="F68B28"/>
      </a:accent4>
      <a:accent5>
        <a:srgbClr val="5F8AC7"/>
      </a:accent5>
      <a:accent6>
        <a:srgbClr val="F68D76"/>
      </a:accent6>
      <a:hlink>
        <a:srgbClr val="5F8AC7"/>
      </a:hlink>
      <a:folHlink>
        <a:srgbClr val="F15B40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Green-Medium">
      <a:srgbClr val="4CC0AD"/>
    </a:custClr>
    <a:custClr name="Green-MediumLight">
      <a:srgbClr val="AADCD7"/>
    </a:custClr>
    <a:custClr name="Green-Light">
      <a:srgbClr val="E6F5F0"/>
    </a:custClr>
    <a:custClr name="DeepYellow-Medium">
      <a:srgbClr val="FAA85F"/>
    </a:custClr>
    <a:custClr name="DeepYellow-MediumLight">
      <a:srgbClr val="FFDCB4"/>
    </a:custClr>
    <a:custClr name="DeepYellow-Light">
      <a:srgbClr val="FFF5E1"/>
    </a:custClr>
    <a:custClr name="SecondaryBlue-Medium">
      <a:srgbClr val="8CAAD7"/>
    </a:custClr>
    <a:custClr name="SecondaryBlue-MediumLight">
      <a:srgbClr val="BBC9E7"/>
    </a:custClr>
    <a:custClr name="SecondaryBlue-Light">
      <a:srgbClr val="E1E8F5"/>
    </a:custClr>
    <a:custClr name="SecondaryPeach-Medium">
      <a:srgbClr val="FAAF96"/>
    </a:custClr>
    <a:custClr name="SecondaryPeach-MediumLight">
      <a:srgbClr val="FBC9BC"/>
    </a:custClr>
    <a:custClr name="SecondaryPeach-Light">
      <a:srgbClr val="FFEBE6"/>
    </a:custClr>
    <a:custClr name="SecondaryPurple-Medium">
      <a:srgbClr val="B19ACA"/>
    </a:custClr>
    <a:custClr name="SecondaryPurple-MediumLight">
      <a:srgbClr val="C7BBDC"/>
    </a:custClr>
    <a:custClr name="SecondaryPurple-Light">
      <a:srgbClr val="F0E6F0"/>
    </a:custClr>
    <a:custClr name="SecondaryBrown-Medium">
      <a:srgbClr val="E4BE92"/>
    </a:custClr>
    <a:custClr name="SecondaryBrown-MediumLight">
      <a:srgbClr val="F0D6B4"/>
    </a:custClr>
    <a:custClr name="SecondaryBrown-Light">
      <a:srgbClr val="FFF5E6"/>
    </a:custClr>
    <a:custClr name="SecondaryGray-Medium">
      <a:srgbClr val="A0A1A2"/>
    </a:custClr>
    <a:custClr name="SecondaryGray-MediumLight">
      <a:srgbClr val="CDCDCD"/>
    </a:custClr>
    <a:custClr name="SecondaryGray-Light">
      <a:srgbClr val="EBEBEB"/>
    </a:custClr>
  </a:custClrLst>
  <a:extLst>
    <a:ext uri="{05A4C25C-085E-4340-85A3-A5531E510DB2}">
      <thm15:themeFamily xmlns:thm15="http://schemas.microsoft.com/office/thememl/2012/main" name="Coforge 2023" id="{EAB78BA6-7FE9-4A6B-9A08-DB4EF4638CE7}" vid="{709F4BE0-A5D9-4DB8-92C4-137AFF5A4E22}"/>
    </a:ext>
  </a:extLst>
</a:theme>
</file>

<file path=ppt/theme/theme6.xml><?xml version="1.0" encoding="utf-8"?>
<a:theme xmlns:a="http://schemas.openxmlformats.org/drawingml/2006/main" name="Coforge 2023">
  <a:themeElements>
    <a:clrScheme name="Coforge_color_2023">
      <a:dk1>
        <a:srgbClr val="505050"/>
      </a:dk1>
      <a:lt1>
        <a:sysClr val="window" lastClr="FFFFFF"/>
      </a:lt1>
      <a:dk2>
        <a:srgbClr val="141414"/>
      </a:dk2>
      <a:lt2>
        <a:srgbClr val="E7E6E6"/>
      </a:lt2>
      <a:accent1>
        <a:srgbClr val="082340"/>
      </a:accent1>
      <a:accent2>
        <a:srgbClr val="F15B40"/>
      </a:accent2>
      <a:accent3>
        <a:srgbClr val="00A792"/>
      </a:accent3>
      <a:accent4>
        <a:srgbClr val="F68B28"/>
      </a:accent4>
      <a:accent5>
        <a:srgbClr val="5F8AC7"/>
      </a:accent5>
      <a:accent6>
        <a:srgbClr val="F68D76"/>
      </a:accent6>
      <a:hlink>
        <a:srgbClr val="5F8AC7"/>
      </a:hlink>
      <a:folHlink>
        <a:srgbClr val="F15B40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Green-Medium">
      <a:srgbClr val="4CC0AD"/>
    </a:custClr>
    <a:custClr name="Green-MediumLight">
      <a:srgbClr val="AADCD7"/>
    </a:custClr>
    <a:custClr name="Green-Light">
      <a:srgbClr val="E6F5F0"/>
    </a:custClr>
    <a:custClr name="DeepYellow-Medium">
      <a:srgbClr val="FAA85F"/>
    </a:custClr>
    <a:custClr name="DeepYellow-MediumLight">
      <a:srgbClr val="FFDCB4"/>
    </a:custClr>
    <a:custClr name="DeepYellow-Light">
      <a:srgbClr val="FFF5E1"/>
    </a:custClr>
    <a:custClr name="SecondaryBlue-Medium">
      <a:srgbClr val="8CAAD7"/>
    </a:custClr>
    <a:custClr name="SecondaryBlue-MediumLight">
      <a:srgbClr val="BBC9E7"/>
    </a:custClr>
    <a:custClr name="SecondaryBlue-Light">
      <a:srgbClr val="E1E8F5"/>
    </a:custClr>
    <a:custClr name="SecondaryPeach-Medium">
      <a:srgbClr val="FAAF96"/>
    </a:custClr>
    <a:custClr name="SecondaryPeach-MediumLight">
      <a:srgbClr val="FBC9BC"/>
    </a:custClr>
    <a:custClr name="SecondaryPeach-Light">
      <a:srgbClr val="FFEBE6"/>
    </a:custClr>
    <a:custClr name="SecondaryPurple-Medium">
      <a:srgbClr val="B19ACA"/>
    </a:custClr>
    <a:custClr name="SecondaryPurple-MediumLight">
      <a:srgbClr val="C7BBDC"/>
    </a:custClr>
    <a:custClr name="SecondaryPurple-Light">
      <a:srgbClr val="F0E6F0"/>
    </a:custClr>
    <a:custClr name="SecondaryBrown-Medium">
      <a:srgbClr val="E4BE92"/>
    </a:custClr>
    <a:custClr name="SecondaryBrown-MediumLight">
      <a:srgbClr val="F0D6B4"/>
    </a:custClr>
    <a:custClr name="SecondaryBrown-Light">
      <a:srgbClr val="FFF5E6"/>
    </a:custClr>
    <a:custClr name="SecondaryGray-Medium">
      <a:srgbClr val="A0A1A2"/>
    </a:custClr>
    <a:custClr name="SecondaryGray-MediumLight">
      <a:srgbClr val="CDCDCD"/>
    </a:custClr>
    <a:custClr name="SecondaryGray-Light">
      <a:srgbClr val="EBEBEB"/>
    </a:custClr>
  </a:custClrLst>
  <a:extLst>
    <a:ext uri="{05A4C25C-085E-4340-85A3-A5531E510DB2}">
      <thm15:themeFamily xmlns:thm15="http://schemas.microsoft.com/office/thememl/2012/main" name="Coforge 2023" id="{EAB78BA6-7FE9-4A6B-9A08-DB4EF4638CE7}" vid="{709F4BE0-A5D9-4DB8-92C4-137AFF5A4E22}"/>
    </a:ext>
  </a:extLst>
</a:theme>
</file>

<file path=ppt/theme/theme7.xml><?xml version="1.0" encoding="utf-8"?>
<a:theme xmlns:a="http://schemas.openxmlformats.org/drawingml/2006/main" name="Coforge 2023">
  <a:themeElements>
    <a:clrScheme name="Coforge_color_2023">
      <a:dk1>
        <a:srgbClr val="505050"/>
      </a:dk1>
      <a:lt1>
        <a:sysClr val="window" lastClr="FFFFFF"/>
      </a:lt1>
      <a:dk2>
        <a:srgbClr val="141414"/>
      </a:dk2>
      <a:lt2>
        <a:srgbClr val="E7E6E6"/>
      </a:lt2>
      <a:accent1>
        <a:srgbClr val="082340"/>
      </a:accent1>
      <a:accent2>
        <a:srgbClr val="F15B40"/>
      </a:accent2>
      <a:accent3>
        <a:srgbClr val="00A792"/>
      </a:accent3>
      <a:accent4>
        <a:srgbClr val="F68B28"/>
      </a:accent4>
      <a:accent5>
        <a:srgbClr val="5F8AC7"/>
      </a:accent5>
      <a:accent6>
        <a:srgbClr val="F68D76"/>
      </a:accent6>
      <a:hlink>
        <a:srgbClr val="5F8AC7"/>
      </a:hlink>
      <a:folHlink>
        <a:srgbClr val="F15B40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Green-Medium">
      <a:srgbClr val="4CC0AD"/>
    </a:custClr>
    <a:custClr name="Green-MediumLight">
      <a:srgbClr val="AADCD7"/>
    </a:custClr>
    <a:custClr name="Green-Light">
      <a:srgbClr val="E6F5F0"/>
    </a:custClr>
    <a:custClr name="DeepYellow-Medium">
      <a:srgbClr val="FAA85F"/>
    </a:custClr>
    <a:custClr name="DeepYellow-MediumLight">
      <a:srgbClr val="FFDCB4"/>
    </a:custClr>
    <a:custClr name="DeepYellow-Light">
      <a:srgbClr val="FFF5E1"/>
    </a:custClr>
    <a:custClr name="SecondaryBlue-Medium">
      <a:srgbClr val="8CAAD7"/>
    </a:custClr>
    <a:custClr name="SecondaryBlue-MediumLight">
      <a:srgbClr val="BBC9E7"/>
    </a:custClr>
    <a:custClr name="SecondaryBlue-Light">
      <a:srgbClr val="E1E8F5"/>
    </a:custClr>
    <a:custClr name="SecondaryPeach-Medium">
      <a:srgbClr val="FAAF96"/>
    </a:custClr>
    <a:custClr name="SecondaryPeach-MediumLight">
      <a:srgbClr val="FBC9BC"/>
    </a:custClr>
    <a:custClr name="SecondaryPeach-Light">
      <a:srgbClr val="FFEBE6"/>
    </a:custClr>
    <a:custClr name="SecondaryPurple-Medium">
      <a:srgbClr val="B19ACA"/>
    </a:custClr>
    <a:custClr name="SecondaryPurple-MediumLight">
      <a:srgbClr val="C7BBDC"/>
    </a:custClr>
    <a:custClr name="SecondaryPurple-Light">
      <a:srgbClr val="F0E6F0"/>
    </a:custClr>
    <a:custClr name="SecondaryBrown-Medium">
      <a:srgbClr val="E4BE92"/>
    </a:custClr>
    <a:custClr name="SecondaryBrown-MediumLight">
      <a:srgbClr val="F0D6B4"/>
    </a:custClr>
    <a:custClr name="SecondaryBrown-Light">
      <a:srgbClr val="FFF5E6"/>
    </a:custClr>
    <a:custClr name="SecondaryGray-Medium">
      <a:srgbClr val="A0A1A2"/>
    </a:custClr>
    <a:custClr name="SecondaryGray-MediumLight">
      <a:srgbClr val="CDCDCD"/>
    </a:custClr>
    <a:custClr name="SecondaryGray-Light">
      <a:srgbClr val="EBEBEB"/>
    </a:custClr>
  </a:custClrLst>
  <a:extLst>
    <a:ext uri="{05A4C25C-085E-4340-85A3-A5531E510DB2}">
      <thm15:themeFamily xmlns:thm15="http://schemas.microsoft.com/office/thememl/2012/main" name="Coforge 2023" id="{EAB78BA6-7FE9-4A6B-9A08-DB4EF4638CE7}" vid="{709F4BE0-A5D9-4DB8-92C4-137AFF5A4E22}"/>
    </a:ext>
  </a:extLst>
</a:theme>
</file>

<file path=ppt/theme/theme8.xml><?xml version="1.0" encoding="utf-8"?>
<a:theme xmlns:a="http://schemas.openxmlformats.org/drawingml/2006/main" name="Coforge 2023">
  <a:themeElements>
    <a:clrScheme name="Coforge_color_2023">
      <a:dk1>
        <a:srgbClr val="505050"/>
      </a:dk1>
      <a:lt1>
        <a:sysClr val="window" lastClr="FFFFFF"/>
      </a:lt1>
      <a:dk2>
        <a:srgbClr val="141414"/>
      </a:dk2>
      <a:lt2>
        <a:srgbClr val="E7E6E6"/>
      </a:lt2>
      <a:accent1>
        <a:srgbClr val="082340"/>
      </a:accent1>
      <a:accent2>
        <a:srgbClr val="F15B40"/>
      </a:accent2>
      <a:accent3>
        <a:srgbClr val="00A792"/>
      </a:accent3>
      <a:accent4>
        <a:srgbClr val="F68B28"/>
      </a:accent4>
      <a:accent5>
        <a:srgbClr val="5F8AC7"/>
      </a:accent5>
      <a:accent6>
        <a:srgbClr val="F68D76"/>
      </a:accent6>
      <a:hlink>
        <a:srgbClr val="5F8AC7"/>
      </a:hlink>
      <a:folHlink>
        <a:srgbClr val="F15B40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Green-Medium">
      <a:srgbClr val="4CC0AD"/>
    </a:custClr>
    <a:custClr name="Green-MediumLight">
      <a:srgbClr val="AADCD7"/>
    </a:custClr>
    <a:custClr name="Green-Light">
      <a:srgbClr val="E6F5F0"/>
    </a:custClr>
    <a:custClr name="DeepYellow-Medium">
      <a:srgbClr val="FAA85F"/>
    </a:custClr>
    <a:custClr name="DeepYellow-MediumLight">
      <a:srgbClr val="FFDCB4"/>
    </a:custClr>
    <a:custClr name="DeepYellow-Light">
      <a:srgbClr val="FFF5E1"/>
    </a:custClr>
    <a:custClr name="SecondaryBlue-Medium">
      <a:srgbClr val="8CAAD7"/>
    </a:custClr>
    <a:custClr name="SecondaryBlue-MediumLight">
      <a:srgbClr val="BBC9E7"/>
    </a:custClr>
    <a:custClr name="SecondaryBlue-Light">
      <a:srgbClr val="E1E8F5"/>
    </a:custClr>
    <a:custClr name="SecondaryPeach-Medium">
      <a:srgbClr val="FAAF96"/>
    </a:custClr>
    <a:custClr name="SecondaryPeach-MediumLight">
      <a:srgbClr val="FBC9BC"/>
    </a:custClr>
    <a:custClr name="SecondaryPeach-Light">
      <a:srgbClr val="FFEBE6"/>
    </a:custClr>
    <a:custClr name="SecondaryPurple-Medium">
      <a:srgbClr val="B19ACA"/>
    </a:custClr>
    <a:custClr name="SecondaryPurple-MediumLight">
      <a:srgbClr val="C7BBDC"/>
    </a:custClr>
    <a:custClr name="SecondaryPurple-Light">
      <a:srgbClr val="F0E6F0"/>
    </a:custClr>
    <a:custClr name="SecondaryBrown-Medium">
      <a:srgbClr val="E4BE92"/>
    </a:custClr>
    <a:custClr name="SecondaryBrown-MediumLight">
      <a:srgbClr val="F0D6B4"/>
    </a:custClr>
    <a:custClr name="SecondaryBrown-Light">
      <a:srgbClr val="FFF5E6"/>
    </a:custClr>
    <a:custClr name="SecondaryGray-Medium">
      <a:srgbClr val="A0A1A2"/>
    </a:custClr>
    <a:custClr name="SecondaryGray-MediumLight">
      <a:srgbClr val="CDCDCD"/>
    </a:custClr>
    <a:custClr name="SecondaryGray-Light">
      <a:srgbClr val="EBEBEB"/>
    </a:custClr>
  </a:custClrLst>
  <a:extLst>
    <a:ext uri="{05A4C25C-085E-4340-85A3-A5531E510DB2}">
      <thm15:themeFamily xmlns:thm15="http://schemas.microsoft.com/office/thememl/2012/main" name="Coforge 2023" id="{EAB78BA6-7FE9-4A6B-9A08-DB4EF4638CE7}" vid="{709F4BE0-A5D9-4DB8-92C4-137AFF5A4E22}"/>
    </a:ext>
  </a:extLst>
</a:theme>
</file>

<file path=ppt/theme/theme9.xml><?xml version="1.0" encoding="utf-8"?>
<a:theme xmlns:a="http://schemas.openxmlformats.org/drawingml/2006/main" name="Coforge 2023">
  <a:themeElements>
    <a:clrScheme name="Coforge_color_2023">
      <a:dk1>
        <a:srgbClr val="505050"/>
      </a:dk1>
      <a:lt1>
        <a:sysClr val="window" lastClr="FFFFFF"/>
      </a:lt1>
      <a:dk2>
        <a:srgbClr val="141414"/>
      </a:dk2>
      <a:lt2>
        <a:srgbClr val="E7E6E6"/>
      </a:lt2>
      <a:accent1>
        <a:srgbClr val="082340"/>
      </a:accent1>
      <a:accent2>
        <a:srgbClr val="F15B40"/>
      </a:accent2>
      <a:accent3>
        <a:srgbClr val="00A792"/>
      </a:accent3>
      <a:accent4>
        <a:srgbClr val="F68B28"/>
      </a:accent4>
      <a:accent5>
        <a:srgbClr val="5F8AC7"/>
      </a:accent5>
      <a:accent6>
        <a:srgbClr val="F68D76"/>
      </a:accent6>
      <a:hlink>
        <a:srgbClr val="5F8AC7"/>
      </a:hlink>
      <a:folHlink>
        <a:srgbClr val="F15B40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Green-Medium">
      <a:srgbClr val="4CC0AD"/>
    </a:custClr>
    <a:custClr name="Green-MediumLight">
      <a:srgbClr val="AADCD7"/>
    </a:custClr>
    <a:custClr name="Green-Light">
      <a:srgbClr val="E6F5F0"/>
    </a:custClr>
    <a:custClr name="DeepYellow-Medium">
      <a:srgbClr val="FAA85F"/>
    </a:custClr>
    <a:custClr name="DeepYellow-MediumLight">
      <a:srgbClr val="FFDCB4"/>
    </a:custClr>
    <a:custClr name="DeepYellow-Light">
      <a:srgbClr val="FFF5E1"/>
    </a:custClr>
    <a:custClr name="SecondaryBlue-Medium">
      <a:srgbClr val="8CAAD7"/>
    </a:custClr>
    <a:custClr name="SecondaryBlue-MediumLight">
      <a:srgbClr val="BBC9E7"/>
    </a:custClr>
    <a:custClr name="SecondaryBlue-Light">
      <a:srgbClr val="E1E8F5"/>
    </a:custClr>
    <a:custClr name="SecondaryPeach-Medium">
      <a:srgbClr val="FAAF96"/>
    </a:custClr>
    <a:custClr name="SecondaryPeach-MediumLight">
      <a:srgbClr val="FBC9BC"/>
    </a:custClr>
    <a:custClr name="SecondaryPeach-Light">
      <a:srgbClr val="FFEBE6"/>
    </a:custClr>
    <a:custClr name="SecondaryPurple-Medium">
      <a:srgbClr val="B19ACA"/>
    </a:custClr>
    <a:custClr name="SecondaryPurple-MediumLight">
      <a:srgbClr val="C7BBDC"/>
    </a:custClr>
    <a:custClr name="SecondaryPurple-Light">
      <a:srgbClr val="F0E6F0"/>
    </a:custClr>
    <a:custClr name="SecondaryBrown-Medium">
      <a:srgbClr val="E4BE92"/>
    </a:custClr>
    <a:custClr name="SecondaryBrown-MediumLight">
      <a:srgbClr val="F0D6B4"/>
    </a:custClr>
    <a:custClr name="SecondaryBrown-Light">
      <a:srgbClr val="FFF5E6"/>
    </a:custClr>
    <a:custClr name="SecondaryGray-Medium">
      <a:srgbClr val="A0A1A2"/>
    </a:custClr>
    <a:custClr name="SecondaryGray-MediumLight">
      <a:srgbClr val="CDCDCD"/>
    </a:custClr>
    <a:custClr name="SecondaryGray-Light">
      <a:srgbClr val="EBEBEB"/>
    </a:custClr>
  </a:custClrLst>
  <a:extLst>
    <a:ext uri="{05A4C25C-085E-4340-85A3-A5531E510DB2}">
      <thm15:themeFamily xmlns:thm15="http://schemas.microsoft.com/office/thememl/2012/main" name="Coforge 2023" id="{EAB78BA6-7FE9-4A6B-9A08-DB4EF4638CE7}" vid="{709F4BE0-A5D9-4DB8-92C4-137AFF5A4E22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quester xmlns="4acd531c-e828-4752-b185-1e2017944dbd">
      <UserInfo>
        <DisplayName/>
        <AccountId xsi:nil="true"/>
        <AccountType/>
      </UserInfo>
    </Requeste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C64E25F9797549919A8E031138355A" ma:contentTypeVersion="8" ma:contentTypeDescription="Create a new document." ma:contentTypeScope="" ma:versionID="72b7cec4a755fb3a385616e8db944c6e">
  <xsd:schema xmlns:xsd="http://www.w3.org/2001/XMLSchema" xmlns:xs="http://www.w3.org/2001/XMLSchema" xmlns:p="http://schemas.microsoft.com/office/2006/metadata/properties" xmlns:ns2="4acd531c-e828-4752-b185-1e2017944dbd" targetNamespace="http://schemas.microsoft.com/office/2006/metadata/properties" ma:root="true" ma:fieldsID="83ebd531a0f214de602a1ce31ec994ab" ns2:_="">
    <xsd:import namespace="4acd531c-e828-4752-b185-1e2017944d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Requester" minOccurs="0"/>
                <xsd:element ref="ns2:MediaServiceSearchProperties" minOccurs="0"/>
                <xsd:element ref="ns2:MediaServiceObjectDetectorVersion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cd531c-e828-4752-b185-1e2017944d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Requester" ma:index="10" nillable="true" ma:displayName="Requester" ma:description="Owner of download" ma:format="Dropdown" ma:list="UserInfo" ma:SharePointGroup="0" ma:internalName="Request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BillingMetadata" ma:index="1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A8CF3A-E434-412A-BEE1-1D1FCD029B45}">
  <ds:schemaRefs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4acd531c-e828-4752-b185-1e2017944dbd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EC1DAB2-4C33-4884-8742-99EEABEC91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C7396A-37C2-4056-9317-5BA5B33447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cd531c-e828-4752-b185-1e2017944d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Coforge_BattleCard</Template>
  <TotalTime>1</TotalTime>
  <Words>115</Words>
  <Application>Microsoft Office PowerPoint</Application>
  <PresentationFormat>Custom</PresentationFormat>
  <Paragraphs>30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14</vt:i4>
      </vt:variant>
    </vt:vector>
  </HeadingPairs>
  <TitlesOfParts>
    <vt:vector size="34" baseType="lpstr">
      <vt:lpstr>Anek Devanagari</vt:lpstr>
      <vt:lpstr>Aptos</vt:lpstr>
      <vt:lpstr>Arial</vt:lpstr>
      <vt:lpstr>Calibri</vt:lpstr>
      <vt:lpstr>Tahoma</vt:lpstr>
      <vt:lpstr>1_Coforge_BattleCard</vt:lpstr>
      <vt:lpstr>Coforge 2023</vt:lpstr>
      <vt:lpstr>Coforge 2023</vt:lpstr>
      <vt:lpstr>Coforge 2023</vt:lpstr>
      <vt:lpstr>Coforge 2023</vt:lpstr>
      <vt:lpstr>Coforge 2023</vt:lpstr>
      <vt:lpstr>Coforge 2023</vt:lpstr>
      <vt:lpstr>Coforge 2023</vt:lpstr>
      <vt:lpstr>Coforge 2023</vt:lpstr>
      <vt:lpstr>Coforge 2023</vt:lpstr>
      <vt:lpstr>Dark_theme</vt:lpstr>
      <vt:lpstr>Light_theme</vt:lpstr>
      <vt:lpstr>Light_theme</vt:lpstr>
      <vt:lpstr>Dark_theme</vt:lpstr>
      <vt:lpstr>Dark_theme</vt:lpstr>
      <vt:lpstr>PowerPoint Presentation</vt:lpstr>
      <vt:lpstr>Agenda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engage!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Neelima Chittora</dc:creator>
  <cp:lastModifiedBy>Anil Chittimalla</cp:lastModifiedBy>
  <cp:revision>2</cp:revision>
  <dcterms:created xsi:type="dcterms:W3CDTF">2020-10-06T06:14:48Z</dcterms:created>
  <dcterms:modified xsi:type="dcterms:W3CDTF">2025-04-02T09:47:47Z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0x01010036C64E25F9797549919A8E031138355A</vt:lpwstr>
  </property>
</Properties>
</file>