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B1E7-9600-45EF-A98A-D089FDFF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2DE89-3620-4F76-81C5-839B6FD78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BCBD-24F8-456B-9306-9C58CE4A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7275-4CA4-43A3-B41A-CD0FC1BA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F11D-717E-456C-91BE-3A15E873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8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9833-1AD5-4D90-A046-BF5A7283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99ED4-D0AF-44EF-8D4C-CF8197C36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7B56-0D65-4295-9045-A45DEEF2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B46A-ACF8-4143-B048-24369040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1799-E8FC-4EC0-9DE6-F6B79541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3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F034-B5A1-48A3-82B5-6B4BEA1C9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764A6-5032-4F10-8541-4FFEB7CE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232E-A529-4D0B-AA04-2F881D33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1FF4-415D-4D84-B128-A41A9072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EF06-50C9-495F-BFF9-34653E7C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6538-868D-41EA-8DB8-30B7D73A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C961-4D13-46B9-BCDB-4BC7BAD7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3F7B-C390-463E-8562-E6B0698E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12B2-9D94-46FA-844A-E6A8B5D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08D2-D9FE-4065-964B-9047CBE8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3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613E-CCB6-4B09-957F-526C7787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C431-7CAC-451C-A1BC-C7667839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D01C-F34E-4D30-A0B9-5B06E109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092A-F20F-4243-8783-62B95E5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4013-601C-442B-A8E4-462947A9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F2B5-1147-46E2-B2EB-14632206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8EF2-DCB5-4699-B181-3B1581770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16FB7-DF54-46A2-A618-28533D96A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AB607-F856-46D7-81EF-EDC773A6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FCD8-C8BA-4408-A2F5-07A9275D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DFB62-BDB6-4622-962D-05023B3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2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E07C-E6FC-49E5-9F2A-9E298092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0C86-041E-425C-9040-8E57BC85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EDBE0-8032-45E9-8E2B-9FFDE1BE7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F172-8579-454B-A299-88F5956C5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9206D-8ED6-4E61-98AA-37A9B831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6663F-8948-4990-B022-A9A37AB2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C286D-9878-40E1-8F17-73FB7D6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96140-B380-4385-A51B-04401E9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1F65-B618-4E43-9BDD-A30B1DC9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B698F-1B14-44EF-A97A-94691583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FA6C0-B918-47D7-8841-928C3DB3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2B70D-1109-4D80-8C2A-0B1E27B5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2AF6F-1342-4D35-95A3-F4D1EF42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8083A-418C-46C3-B826-48A29B36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F9EF-F937-44BC-87D4-9B62259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8FAD-5E6B-4FB6-A396-1FD31CD9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3EE2-C923-47EC-9A17-C4AD0F23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67A07-8228-4794-924B-886408DD3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BF454-1EC0-45E8-ADCB-8944D60E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98DC7-3F38-4CC5-B439-3022C5E5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A5BA2-E5B7-40C2-9D44-374A37BD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0E08-B09C-4C43-BD1C-60D236ED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FDDF1-7B83-4BC8-A2FB-DCAC768AB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6523D-BD83-42DE-9032-31EF745F0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FF16D-0CEF-4EF6-9B93-9F159DC6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84AC-8F3C-4452-B6E9-56370119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0C8A1-DABC-4777-999B-5D7E12D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7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155D9-D8A6-4995-B29D-0EBFAB01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0EBF7-4C9D-4392-ADE1-62ED3679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AA6D-D7D4-4D47-AF79-EF31AAE9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DA0D-0817-4FF4-8433-4FED0361B3FF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2A2A-3CCF-48B5-AD64-69EE1D6E9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4514-4E9C-44E4-BF48-7C9061EAA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6D09-5859-4728-8F06-6AA7ED2B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5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B392AE-58EF-4E3F-BA79-6A72387DDA60}"/>
              </a:ext>
            </a:extLst>
          </p:cNvPr>
          <p:cNvSpPr/>
          <p:nvPr/>
        </p:nvSpPr>
        <p:spPr>
          <a:xfrm>
            <a:off x="0" y="0"/>
            <a:ext cx="12192000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F7748-F883-4CAD-A809-AB24B8037894}"/>
              </a:ext>
            </a:extLst>
          </p:cNvPr>
          <p:cNvSpPr/>
          <p:nvPr/>
        </p:nvSpPr>
        <p:spPr>
          <a:xfrm>
            <a:off x="0" y="618067"/>
            <a:ext cx="12192000" cy="620606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E1F0B-F03D-4B54-B67D-B31203667D9E}"/>
              </a:ext>
            </a:extLst>
          </p:cNvPr>
          <p:cNvSpPr txBox="1"/>
          <p:nvPr/>
        </p:nvSpPr>
        <p:spPr>
          <a:xfrm>
            <a:off x="10375900" y="215900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 John Doe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E49388-AC9C-4B8B-B4DE-6D1FC91F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67166"/>
              </p:ext>
            </p:extLst>
          </p:nvPr>
        </p:nvGraphicFramePr>
        <p:xfrm>
          <a:off x="1907308" y="4067458"/>
          <a:ext cx="8411441" cy="2264064"/>
        </p:xfrm>
        <a:graphic>
          <a:graphicData uri="http://schemas.openxmlformats.org/drawingml/2006/table">
            <a:tbl>
              <a:tblPr/>
              <a:tblGrid>
                <a:gridCol w="815558">
                  <a:extLst>
                    <a:ext uri="{9D8B030D-6E8A-4147-A177-3AD203B41FA5}">
                      <a16:colId xmlns:a16="http://schemas.microsoft.com/office/drawing/2014/main" val="1696123081"/>
                    </a:ext>
                  </a:extLst>
                </a:gridCol>
                <a:gridCol w="1263315">
                  <a:extLst>
                    <a:ext uri="{9D8B030D-6E8A-4147-A177-3AD203B41FA5}">
                      <a16:colId xmlns:a16="http://schemas.microsoft.com/office/drawing/2014/main" val="892218710"/>
                    </a:ext>
                  </a:extLst>
                </a:gridCol>
                <a:gridCol w="1055429">
                  <a:extLst>
                    <a:ext uri="{9D8B030D-6E8A-4147-A177-3AD203B41FA5}">
                      <a16:colId xmlns:a16="http://schemas.microsoft.com/office/drawing/2014/main" val="595301628"/>
                    </a:ext>
                  </a:extLst>
                </a:gridCol>
                <a:gridCol w="815558">
                  <a:extLst>
                    <a:ext uri="{9D8B030D-6E8A-4147-A177-3AD203B41FA5}">
                      <a16:colId xmlns:a16="http://schemas.microsoft.com/office/drawing/2014/main" val="3563930399"/>
                    </a:ext>
                  </a:extLst>
                </a:gridCol>
                <a:gridCol w="1023222">
                  <a:extLst>
                    <a:ext uri="{9D8B030D-6E8A-4147-A177-3AD203B41FA5}">
                      <a16:colId xmlns:a16="http://schemas.microsoft.com/office/drawing/2014/main" val="80783655"/>
                    </a:ext>
                  </a:extLst>
                </a:gridCol>
                <a:gridCol w="1007677">
                  <a:extLst>
                    <a:ext uri="{9D8B030D-6E8A-4147-A177-3AD203B41FA5}">
                      <a16:colId xmlns:a16="http://schemas.microsoft.com/office/drawing/2014/main" val="716661613"/>
                    </a:ext>
                  </a:extLst>
                </a:gridCol>
                <a:gridCol w="1215341">
                  <a:extLst>
                    <a:ext uri="{9D8B030D-6E8A-4147-A177-3AD203B41FA5}">
                      <a16:colId xmlns:a16="http://schemas.microsoft.com/office/drawing/2014/main" val="797836022"/>
                    </a:ext>
                  </a:extLst>
                </a:gridCol>
                <a:gridCol w="1215341">
                  <a:extLst>
                    <a:ext uri="{9D8B030D-6E8A-4147-A177-3AD203B41FA5}">
                      <a16:colId xmlns:a16="http://schemas.microsoft.com/office/drawing/2014/main" val="2281070772"/>
                    </a:ext>
                  </a:extLst>
                </a:gridCol>
              </a:tblGrid>
              <a:tr h="205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 No.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 of Business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 Type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Posting Period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ACV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TCV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92502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$ 4,763.6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$ 3,486.7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$ 4,348.2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403099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$ 4,817.6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$ 4,950.0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$ 4,079.5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5825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$ 4,475.5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$ 4,950.2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$ 4,007.5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064992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4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$ 3,196.7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$ 5,330.1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$ 4,519.3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1008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5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$ 3,076.7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$ 5,312.1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$ 4,457.6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101311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6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$ 4,067.8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$ 5,167.5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$ 4,104.3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3757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7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$ 4,996.6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$ 5,769.8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$ 4,445.0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90853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2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1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8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$ 3,412.6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$ 3,378.9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$ 4,592.0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39501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$ 4,176.0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$ 4,251.7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$ 4,404.7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09072"/>
                  </a:ext>
                </a:extLst>
              </a:tr>
              <a:tr h="2058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33" marR="4233" marT="423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type 3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10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Jan-19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$ 3,442.2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$ 3,627.8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$ 4,002.1 K</a:t>
                      </a:r>
                    </a:p>
                  </a:txBody>
                  <a:tcPr marL="4233" marR="4233" marT="423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98356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A8FB04A-5F37-4B16-A6FC-FE3BEA83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20" y="6416194"/>
            <a:ext cx="1717929" cy="32326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3F82B-6943-41CD-9491-7386B09359D1}"/>
              </a:ext>
            </a:extLst>
          </p:cNvPr>
          <p:cNvSpPr/>
          <p:nvPr/>
        </p:nvSpPr>
        <p:spPr>
          <a:xfrm>
            <a:off x="549563" y="228582"/>
            <a:ext cx="2008909" cy="1893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All Revenue Type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D9DA3D8-6249-46BB-8188-F80BF726F5EF}"/>
              </a:ext>
            </a:extLst>
          </p:cNvPr>
          <p:cNvSpPr/>
          <p:nvPr/>
        </p:nvSpPr>
        <p:spPr>
          <a:xfrm rot="10800000">
            <a:off x="2369128" y="266956"/>
            <a:ext cx="129308" cy="112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8F578-2D27-4C40-9D4F-78E647D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08" y="702739"/>
            <a:ext cx="8411441" cy="3319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58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200</Words>
  <Application>Microsoft Office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Singhal</dc:creator>
  <cp:lastModifiedBy>Akhil Singhal</cp:lastModifiedBy>
  <cp:revision>3</cp:revision>
  <dcterms:created xsi:type="dcterms:W3CDTF">2021-09-30T19:39:29Z</dcterms:created>
  <dcterms:modified xsi:type="dcterms:W3CDTF">2021-09-30T20:20:25Z</dcterms:modified>
</cp:coreProperties>
</file>