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sldIdLst>
    <p:sldId id="287" r:id="rId2"/>
    <p:sldId id="282" r:id="rId3"/>
    <p:sldId id="284" r:id="rId4"/>
    <p:sldId id="285" r:id="rId5"/>
    <p:sldId id="264" r:id="rId6"/>
    <p:sldId id="258" r:id="rId7"/>
    <p:sldId id="256" r:id="rId8"/>
    <p:sldId id="259" r:id="rId9"/>
    <p:sldId id="270" r:id="rId10"/>
    <p:sldId id="283" r:id="rId11"/>
    <p:sldId id="281" r:id="rId12"/>
    <p:sldId id="280" r:id="rId13"/>
    <p:sldId id="277" r:id="rId14"/>
    <p:sldId id="272" r:id="rId15"/>
    <p:sldId id="273" r:id="rId16"/>
    <p:sldId id="274" r:id="rId17"/>
    <p:sldId id="265" r:id="rId18"/>
    <p:sldId id="269" r:id="rId19"/>
    <p:sldId id="266" r:id="rId20"/>
    <p:sldId id="267" r:id="rId21"/>
    <p:sldId id="268" r:id="rId22"/>
    <p:sldId id="279" r:id="rId23"/>
    <p:sldId id="278" r:id="rId24"/>
    <p:sldId id="275" r:id="rId25"/>
    <p:sldId id="276" r:id="rId26"/>
    <p:sldId id="2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A74F-2B88-47B3-AA21-457B061EE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424FC-2628-4A45-B62C-CCABD8EDE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196BA-6AE7-4B4B-9208-F96CFB52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BE35-3DC6-4644-BDB1-A15FB70B16B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4DFB6-8242-4725-921C-9E1998E9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4013B-B4A9-4812-80CA-D2AF31E7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CA59-8490-4833-9BCD-38E24163E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4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4E6E-66D7-495F-8033-E552B92E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65407-D3F8-4E95-B7AC-10D95BA81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B3FC6-7C38-4B93-9B15-293F4559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BE35-3DC6-4644-BDB1-A15FB70B16B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E5753-37E9-4B0E-B2C3-AF304D9F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27BFB-9E55-44C3-9E1D-CBB4EDB8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CA59-8490-4833-9BCD-38E24163E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0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213CB-CDFF-4F50-8D16-52CEA026B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F05D8-EE86-456E-82E6-96BD5874E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1EC17-9687-4A02-BE4B-FAC482D0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BE35-3DC6-4644-BDB1-A15FB70B16B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CF10-D5D2-48DF-8EBB-8244E3CE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E5820-61E3-4766-8814-D9536DCD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CA59-8490-4833-9BCD-38E24163E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2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1587-73C4-4C9A-B42C-58FC20116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26DA2-7CD3-460D-B78A-DE265C572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EE9A5-6951-4318-A352-8A7D2564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BE35-3DC6-4644-BDB1-A15FB70B16B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C572F-F453-4A42-B4F4-1B5AE219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1259F-9E7F-42D0-9E60-ED5DF6A8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CA59-8490-4833-9BCD-38E24163E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6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033E-0485-43B8-BC6E-3787D97B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7A81A-1024-4610-AA15-F0D346062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82CA5-53F6-4330-8B32-34E4B03C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BE35-3DC6-4644-BDB1-A15FB70B16B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AE5D1-1AFE-4B62-80BB-C1F443B2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021E9-3C4F-4544-B36C-249B4583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CA59-8490-4833-9BCD-38E24163E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0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F0B6-C93C-4B7B-A12F-98C3C98B7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FE8F-2EB8-491F-8624-5F77A492C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CA180-5481-45C9-AB91-187DCBD9B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D6260-6C05-4C00-88AC-EF2173F7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BE35-3DC6-4644-BDB1-A15FB70B16B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46452-F085-4168-A86D-097642A4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06925-99DB-4C32-A7DE-C4B72E4C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CA59-8490-4833-9BCD-38E24163E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3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1B50-5557-4C4D-A0A6-9D5E3B75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4514F-D069-4B7D-BC21-50FB657BC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629ED-ABBE-4527-BB77-D4A2FC20F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085D3-CEBA-4F9D-9C5E-98C234819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AEDA2-1C2F-475F-995B-206F0895A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97AE6-D2E7-4BC7-80D0-00B99A46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BE35-3DC6-4644-BDB1-A15FB70B16B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97F22-6787-488A-9369-0F792563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38344-AD87-4143-A6C4-A6516AA5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CA59-8490-4833-9BCD-38E24163E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9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0EAB-FB42-4B7F-B528-11E027C5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583AE-7084-44D2-89C6-DA579D18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BE35-3DC6-4644-BDB1-A15FB70B16B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BD235-7BD7-4D32-A9CB-B412D77C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725A1-EDD2-4DD7-93DC-1C47FDC4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CA59-8490-4833-9BCD-38E24163E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5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ADAA-4544-4728-B67C-00465F9D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BE35-3DC6-4644-BDB1-A15FB70B16B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7631D-33F1-4AF9-92BB-63BCE601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76B77-5259-4A17-A59B-2823EF9E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CA59-8490-4833-9BCD-38E24163E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2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6CAA-A6F4-4300-A215-EA95D3EF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2FEE3-C786-4802-A64C-F9A286F02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A79F9-4C4E-4F0B-9A40-2BBC453FB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1E8F4-6886-4A33-A8C6-216B5E15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BE35-3DC6-4644-BDB1-A15FB70B16B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50204-58F9-4878-9A5D-E1FBEC34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055B2-56AE-4842-871F-F12EECAB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CA59-8490-4833-9BCD-38E24163E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3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D01C-CF35-4471-AF3F-FF6DE13E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11346-0E9A-4CE6-B7EE-9431A8983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0E0CE-754A-4AF8-979D-50C0AEC78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6A639-CB1A-428C-A9FE-F1402E5E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BE35-3DC6-4644-BDB1-A15FB70B16B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20C8C-76A6-41FD-9FEC-ECBE7858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5C9AB-733F-44AE-911A-BBC0842E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CA59-8490-4833-9BCD-38E24163E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1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6C41C-85A2-4615-865E-2050DB85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60A4-13E7-489D-B4E6-1BE63BCE4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79F1A-DF37-4AEF-83DE-69C6FFAE4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BE35-3DC6-4644-BDB1-A15FB70B16B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E5395-E93F-4994-B7A8-0E7E50316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0A8D5-B70F-484B-B4B0-2A265EF25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3CA59-8490-4833-9BCD-38E24163E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6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30FE-3D7C-4949-A188-72C5ACDA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dirty="0"/>
              <a:t>Hospital Management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599BB-1322-4047-BD3D-B5AD84857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							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/>
              <a:t>							Presented by:-</a:t>
            </a:r>
          </a:p>
          <a:p>
            <a:pPr marL="0" indent="0">
              <a:buNone/>
            </a:pPr>
            <a:r>
              <a:rPr lang="en-US" sz="2400" dirty="0"/>
              <a:t>								Ramakant Samantray</a:t>
            </a:r>
          </a:p>
          <a:p>
            <a:pPr marL="0" indent="0">
              <a:buNone/>
            </a:pPr>
            <a:r>
              <a:rPr lang="en-US" sz="2400" dirty="0"/>
              <a:t>								Suraj Deshmukh</a:t>
            </a:r>
          </a:p>
          <a:p>
            <a:pPr marL="0" indent="0">
              <a:buNone/>
            </a:pPr>
            <a:r>
              <a:rPr lang="en-US" sz="2400" dirty="0"/>
              <a:t>								Anil kumar V</a:t>
            </a:r>
          </a:p>
          <a:p>
            <a:pPr marL="0" indent="0">
              <a:buNone/>
            </a:pPr>
            <a:r>
              <a:rPr lang="en-US" sz="2400" dirty="0"/>
              <a:t>								Kirti Gavali</a:t>
            </a:r>
          </a:p>
          <a:p>
            <a:pPr marL="0" indent="0">
              <a:buNone/>
            </a:pPr>
            <a:r>
              <a:rPr lang="en-US" sz="2400" dirty="0"/>
              <a:t>								Pushpak Bhambar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08530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FD16-6671-47DA-B5B6-A7DEAC79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F89484-348F-4B4B-95A7-8C1B302E9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9" y="1291675"/>
            <a:ext cx="10515600" cy="2137325"/>
          </a:xfrm>
        </p:spPr>
      </p:pic>
    </p:spTree>
    <p:extLst>
      <p:ext uri="{BB962C8B-B14F-4D97-AF65-F5344CB8AC3E}">
        <p14:creationId xmlns:p14="http://schemas.microsoft.com/office/powerpoint/2010/main" val="354652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7A05-B4FA-40A4-986F-F884563A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7115FF-71D1-4CE4-9ECF-84F6A8761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22" y="1027905"/>
            <a:ext cx="9717663" cy="4669509"/>
          </a:xfrm>
        </p:spPr>
      </p:pic>
    </p:spTree>
    <p:extLst>
      <p:ext uri="{BB962C8B-B14F-4D97-AF65-F5344CB8AC3E}">
        <p14:creationId xmlns:p14="http://schemas.microsoft.com/office/powerpoint/2010/main" val="103942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1739-F3C9-46C1-95C0-03230552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DFA665-B4A0-43CE-90AD-4FD6511B1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27906"/>
            <a:ext cx="10348273" cy="4655442"/>
          </a:xfrm>
        </p:spPr>
      </p:pic>
    </p:spTree>
    <p:extLst>
      <p:ext uri="{BB962C8B-B14F-4D97-AF65-F5344CB8AC3E}">
        <p14:creationId xmlns:p14="http://schemas.microsoft.com/office/powerpoint/2010/main" val="263241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F252-F401-4F6D-B496-13D29EF9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Patient details Screen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0C5962F-8A55-4CEB-B1A7-ABE3A7380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839" y="1887636"/>
            <a:ext cx="8170635" cy="4351338"/>
          </a:xfrm>
        </p:spPr>
      </p:pic>
    </p:spTree>
    <p:extLst>
      <p:ext uri="{BB962C8B-B14F-4D97-AF65-F5344CB8AC3E}">
        <p14:creationId xmlns:p14="http://schemas.microsoft.com/office/powerpoint/2010/main" val="3648611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EBC3-2C05-4BE8-ABDD-6FC32910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943AA2-DA5F-41A1-B90A-108E7899A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21" y="1027906"/>
            <a:ext cx="9186157" cy="4351338"/>
          </a:xfrm>
        </p:spPr>
      </p:pic>
    </p:spTree>
    <p:extLst>
      <p:ext uri="{BB962C8B-B14F-4D97-AF65-F5344CB8AC3E}">
        <p14:creationId xmlns:p14="http://schemas.microsoft.com/office/powerpoint/2010/main" val="369582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76CB7-E54B-4542-B220-84770046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957C1B-1CDC-4B0E-9340-BFA5F17B0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9" y="1027906"/>
            <a:ext cx="7750621" cy="4351338"/>
          </a:xfrm>
        </p:spPr>
      </p:pic>
    </p:spTree>
    <p:extLst>
      <p:ext uri="{BB962C8B-B14F-4D97-AF65-F5344CB8AC3E}">
        <p14:creationId xmlns:p14="http://schemas.microsoft.com/office/powerpoint/2010/main" val="2480479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3366-3619-4E5D-AB4A-9EB909EC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FCC417-2AB9-4D75-8FDA-8A6F6CC03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222" y="1027906"/>
            <a:ext cx="7473689" cy="4351338"/>
          </a:xfrm>
        </p:spPr>
      </p:pic>
    </p:spTree>
    <p:extLst>
      <p:ext uri="{BB962C8B-B14F-4D97-AF65-F5344CB8AC3E}">
        <p14:creationId xmlns:p14="http://schemas.microsoft.com/office/powerpoint/2010/main" val="323925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B30B-36D4-450C-9F64-6AA77AEF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0C0F-E61D-49AC-81E1-80FA94F6A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5BE5E-302B-4A4C-A279-698F39AED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6" y="894996"/>
            <a:ext cx="11269648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03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3F11-3FF8-4992-B92C-7CCD73194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76A18A-E40E-41DD-809A-C103CEBBC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86" y="1027905"/>
            <a:ext cx="9453489" cy="5049337"/>
          </a:xfrm>
        </p:spPr>
      </p:pic>
    </p:spTree>
    <p:extLst>
      <p:ext uri="{BB962C8B-B14F-4D97-AF65-F5344CB8AC3E}">
        <p14:creationId xmlns:p14="http://schemas.microsoft.com/office/powerpoint/2010/main" val="4124118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A0AD-99DF-4E32-8992-465D3431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8ED89B-64DB-46FF-A5F2-51D1DD1B4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73" y="1027906"/>
            <a:ext cx="9354841" cy="4964931"/>
          </a:xfrm>
        </p:spPr>
      </p:pic>
    </p:spTree>
    <p:extLst>
      <p:ext uri="{BB962C8B-B14F-4D97-AF65-F5344CB8AC3E}">
        <p14:creationId xmlns:p14="http://schemas.microsoft.com/office/powerpoint/2010/main" val="209762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852C-FAD0-41BA-98A8-7B1960B8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761340-2E21-4E62-B799-0D7699C3A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83" y="1027906"/>
            <a:ext cx="9622019" cy="4936796"/>
          </a:xfrm>
        </p:spPr>
      </p:pic>
    </p:spTree>
    <p:extLst>
      <p:ext uri="{BB962C8B-B14F-4D97-AF65-F5344CB8AC3E}">
        <p14:creationId xmlns:p14="http://schemas.microsoft.com/office/powerpoint/2010/main" val="1779826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8608-63EF-4BE5-946B-F37D89E3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A73C9A-4E18-4AB5-8B8F-4CFD6A040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19" y="1013839"/>
            <a:ext cx="9918080" cy="5935602"/>
          </a:xfrm>
        </p:spPr>
      </p:pic>
    </p:spTree>
    <p:extLst>
      <p:ext uri="{BB962C8B-B14F-4D97-AF65-F5344CB8AC3E}">
        <p14:creationId xmlns:p14="http://schemas.microsoft.com/office/powerpoint/2010/main" val="1421639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D42F-DF98-46D2-8DCD-751FBDC3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AD40-29C3-4DBA-B51F-8CAAE236D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6775"/>
            <a:ext cx="10515600" cy="56001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48928-8959-4EFF-9AA2-31B8B2C6B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7" y="671127"/>
            <a:ext cx="11145805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66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0B6B-02A1-4293-8B8C-ECD82994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B07FB9-80E5-4F6D-9DEE-B6EB483CA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94" y="1027906"/>
            <a:ext cx="8398412" cy="4753916"/>
          </a:xfrm>
        </p:spPr>
      </p:pic>
    </p:spTree>
    <p:extLst>
      <p:ext uri="{BB962C8B-B14F-4D97-AF65-F5344CB8AC3E}">
        <p14:creationId xmlns:p14="http://schemas.microsoft.com/office/powerpoint/2010/main" val="2956416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F25E-0EC9-4F2E-877B-2910A41F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75DEE1-991D-4252-82DE-BED3E66B9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25" y="1027906"/>
            <a:ext cx="9566030" cy="4351338"/>
          </a:xfrm>
        </p:spPr>
      </p:pic>
    </p:spTree>
    <p:extLst>
      <p:ext uri="{BB962C8B-B14F-4D97-AF65-F5344CB8AC3E}">
        <p14:creationId xmlns:p14="http://schemas.microsoft.com/office/powerpoint/2010/main" val="2196331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E80D-75D0-4565-884E-6EDD8F72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705CB1-AB26-429C-8569-2EA6F9698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52" y="1027905"/>
            <a:ext cx="8890782" cy="4866457"/>
          </a:xfrm>
        </p:spPr>
      </p:pic>
    </p:spTree>
    <p:extLst>
      <p:ext uri="{BB962C8B-B14F-4D97-AF65-F5344CB8AC3E}">
        <p14:creationId xmlns:p14="http://schemas.microsoft.com/office/powerpoint/2010/main" val="3308903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3AC0-E3B7-4265-B98A-6C13D50F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610173-C298-4E43-AB7B-EDE838327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55" y="1027905"/>
            <a:ext cx="8201464" cy="5049338"/>
          </a:xfrm>
        </p:spPr>
      </p:pic>
    </p:spTree>
    <p:extLst>
      <p:ext uri="{BB962C8B-B14F-4D97-AF65-F5344CB8AC3E}">
        <p14:creationId xmlns:p14="http://schemas.microsoft.com/office/powerpoint/2010/main" val="855359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C558-F664-4761-B7F9-C9FF738B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4908E9C-A8F5-4EEC-A551-C6EF0DCCD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43" y="1027906"/>
            <a:ext cx="8820443" cy="5358826"/>
          </a:xfrm>
        </p:spPr>
      </p:pic>
    </p:spTree>
    <p:extLst>
      <p:ext uri="{BB962C8B-B14F-4D97-AF65-F5344CB8AC3E}">
        <p14:creationId xmlns:p14="http://schemas.microsoft.com/office/powerpoint/2010/main" val="382230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CC9B-C5AF-4191-A0EB-ECFD83F7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D4714B-C9ED-49B2-9D23-B4B165716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25" y="1027906"/>
            <a:ext cx="9636369" cy="5091540"/>
          </a:xfrm>
        </p:spPr>
      </p:pic>
    </p:spTree>
    <p:extLst>
      <p:ext uri="{BB962C8B-B14F-4D97-AF65-F5344CB8AC3E}">
        <p14:creationId xmlns:p14="http://schemas.microsoft.com/office/powerpoint/2010/main" val="69716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5558-08F1-44CA-8EE5-AEEF0E23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786224-355D-4391-893A-1CC393990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2" y="1027905"/>
            <a:ext cx="9237456" cy="5049338"/>
          </a:xfrm>
        </p:spPr>
      </p:pic>
    </p:spTree>
    <p:extLst>
      <p:ext uri="{BB962C8B-B14F-4D97-AF65-F5344CB8AC3E}">
        <p14:creationId xmlns:p14="http://schemas.microsoft.com/office/powerpoint/2010/main" val="201367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0786-BCC6-4367-A0E4-1D6278C59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32CD219-3E9E-4C27-A99F-B755745CD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2583"/>
            <a:ext cx="10256519" cy="5175946"/>
          </a:xfrm>
        </p:spPr>
      </p:pic>
    </p:spTree>
    <p:extLst>
      <p:ext uri="{BB962C8B-B14F-4D97-AF65-F5344CB8AC3E}">
        <p14:creationId xmlns:p14="http://schemas.microsoft.com/office/powerpoint/2010/main" val="267931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EE96-9D18-44E0-A2B5-6F4CA7FF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CA00BF-C4B1-48C2-9322-30AF71C52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17" y="196313"/>
            <a:ext cx="8750187" cy="5261952"/>
          </a:xfrm>
        </p:spPr>
      </p:pic>
    </p:spTree>
    <p:extLst>
      <p:ext uri="{BB962C8B-B14F-4D97-AF65-F5344CB8AC3E}">
        <p14:creationId xmlns:p14="http://schemas.microsoft.com/office/powerpoint/2010/main" val="237050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2084-E3B2-47B4-ACA2-F5498A5A7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D3F9C-3FC0-42E1-88AC-F71D11FB4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1F7101-B772-479E-A42E-9D5A209B1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55" y="1419718"/>
            <a:ext cx="8182708" cy="48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6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79FA-D8C0-4523-B435-5C79D32D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E2EBC3-E6D2-4028-8BD8-A0676ED5D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91" y="1027905"/>
            <a:ext cx="7852059" cy="4739849"/>
          </a:xfrm>
        </p:spPr>
      </p:pic>
    </p:spTree>
    <p:extLst>
      <p:ext uri="{BB962C8B-B14F-4D97-AF65-F5344CB8AC3E}">
        <p14:creationId xmlns:p14="http://schemas.microsoft.com/office/powerpoint/2010/main" val="221283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6B1D-6219-47A3-8311-EE6A8D30E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5E459-24C1-455C-8106-9E31056056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18495-73F0-44BF-B0CA-71A6AEB23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249"/>
            <a:ext cx="12192000" cy="55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15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</TotalTime>
  <Words>104</Words>
  <Application>Microsoft Office PowerPoint</Application>
  <PresentationFormat>Widescreen</PresentationFormat>
  <Paragraphs>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Hospital Management System </vt:lpstr>
      <vt:lpstr>   </vt:lpstr>
      <vt:lpstr>    </vt:lpstr>
      <vt:lpstr> </vt:lpstr>
      <vt:lpstr>  </vt:lpstr>
      <vt:lpstr>   </vt:lpstr>
      <vt:lpstr>     </vt:lpstr>
      <vt:lpstr>  </vt:lpstr>
      <vt:lpstr>  </vt:lpstr>
      <vt:lpstr>  </vt:lpstr>
      <vt:lpstr>  </vt:lpstr>
      <vt:lpstr> </vt:lpstr>
      <vt:lpstr>            Patient details Screen</vt:lpstr>
      <vt:lpstr>      </vt:lpstr>
      <vt:lpstr>   </vt:lpstr>
      <vt:lpstr>   </vt:lpstr>
      <vt:lpstr>   </vt:lpstr>
      <vt:lpstr> </vt:lpstr>
      <vt:lpstr>  </vt:lpstr>
      <vt:lpstr>   </vt:lpstr>
      <vt:lpstr>    </vt:lpstr>
      <vt:lpstr>    </vt:lpstr>
      <vt:lpstr> </vt:lpstr>
      <vt:lpstr>   </vt:lpstr>
      <vt:lpstr> 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V</dc:creator>
  <cp:lastModifiedBy>Anil V</cp:lastModifiedBy>
  <cp:revision>28</cp:revision>
  <dcterms:created xsi:type="dcterms:W3CDTF">2021-05-25T06:52:11Z</dcterms:created>
  <dcterms:modified xsi:type="dcterms:W3CDTF">2021-05-30T13:30:43Z</dcterms:modified>
</cp:coreProperties>
</file>