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A1EC6-8F07-9155-E2F1-9D6208478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0C7B8-639D-726A-403B-9A91DC1E0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0EACF-3840-91DB-7F6C-9CED84D03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C6C75-584C-8235-9805-B040F18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7C30-B18F-762D-69AA-22B71E57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34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FE238-54B7-0C57-8484-603B8233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5C47E-F6A7-A048-444C-1EB40AD17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B18B-FE1A-A8D1-E0B0-32432231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4BA1-F130-03E1-D19A-6E925F94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5CD7-F313-F648-3C25-FF7F8D15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7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EF1C0C-C9EE-4B03-AD70-DBE7FBABA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27BB4-72C0-51C7-4E01-9C13F9169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7712F-8068-2E93-843D-3CB124BA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2A577-F1C3-BD9E-FC81-96C30B1CC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0DC1-53B1-1832-986B-AD7F9D75D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22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3E34-426B-D903-F716-B22E0CB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54564-584D-CD59-111C-ABC306B2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ECDE-AE57-D685-EDE0-34629548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50E0-DFEE-785C-6C55-F321556E7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2C065-C405-619D-9991-A14A82FD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5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02D2-CB82-B871-F468-B5E45D57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CAD26-77F3-F82C-97F1-F4A2DAAAF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2E13F-2AE4-CA35-9A89-EBF4873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B5F52-8728-73B8-4D2E-2B384AAA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451F0-5D6F-95D5-D48B-E712829D5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53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EEFF-5A4B-A66D-2995-D0DDF30BD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F7A9A-AF77-9F54-BA74-EA8C14695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3972-9291-97D7-6CD5-7A2AE90BB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EB68-2734-A396-ECF8-C88CDCAD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402F-16BA-225D-64D6-978BCC53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D65BB-2B29-9E23-A09B-F708A9B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403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B2098-00BA-F148-5831-9108CBF8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5E2FD-BE3E-A3FC-06C8-85E7F499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A4D2-D922-DE08-7074-ED2DD92D6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2D4822-B210-8186-7DAF-A25061283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6D2AF-8EC3-7A54-C3B4-5A52B58F3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D8752-B7C0-DBA7-7266-69C326C1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2B33B-C834-D632-745A-EDCCFA0F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9A453-1284-737D-7DC9-F14112F0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8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1BBA-C607-9533-A553-E9BEEEE5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2B8E-4233-FB68-4217-446D9F5B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EFAC2-7437-81A5-1C86-527242C5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1B2F0-FA90-0347-6245-E45AD373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5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9FBB9F-E920-E3C2-EF57-75BCBD275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7C9D2-3628-EE08-2B88-0C941BEE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8038-5802-5685-EBAF-BADB173A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7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AE2D-FB3A-D541-4D1E-DD58237F0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B5C60-5680-16CA-808A-C96A961EE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05E66-FBDC-B945-A047-406A8C60D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0E4AC-E38F-DC71-D624-94D54B55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97DCF-A25F-99DE-5919-425588D4C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E22F8-9A8E-BECC-E289-500B99C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66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F516-FE11-7F08-F7B4-5FB3F3ADA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7C101A-D566-548B-1C44-CF6F66D03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D8CB7-7A67-6189-D491-09C3F62DC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CB9C8-58B5-8886-95C6-57C43899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C1C07-2696-FBF7-550F-2A66CD46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D8DEB-AA7F-48CF-AC9A-28432B546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6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8AE0D4-429B-318D-A468-A34F82EA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6378B-EA2C-1F46-3D3A-7692FF10D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09C3A-31F9-B8B5-6632-2361DF923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12587-AB23-4A35-8D49-74680A12D786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F7904-48C0-0C87-27EE-252B739FA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D374-B0A0-AD5B-D9A7-A92BE6BE7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D927-F650-411B-8057-14474D616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397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EC637E-D10F-E0FC-59C6-4B07591D2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3" y="186814"/>
            <a:ext cx="11631562" cy="659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9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121D15-FDCE-39EF-6017-20D73F015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0"/>
            <a:ext cx="115037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64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Anil Gowda S G</dc:creator>
  <cp:lastModifiedBy>Anil Gowda S G</cp:lastModifiedBy>
  <cp:revision>2</cp:revision>
  <dcterms:created xsi:type="dcterms:W3CDTF">2025-01-07T17:51:08Z</dcterms:created>
  <dcterms:modified xsi:type="dcterms:W3CDTF">2025-01-08T08:43:57Z</dcterms:modified>
</cp:coreProperties>
</file>