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2AD23-B3B4-4D3C-BEBD-061D1FC1967B}" type="datetimeFigureOut">
              <a:rPr lang="en-IN" smtClean="0"/>
              <a:t>02-05-2025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6C416-4D59-4AD2-B447-D49579F0D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3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6C416-4D59-4AD2-B447-D49579F0D69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9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86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32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6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8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4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11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3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9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Segmentation and Paging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Operating System Concepts</a:t>
            </a:r>
          </a:p>
          <a:p>
            <a:r>
              <a:rPr lang="en-IN" sz="2400" dirty="0"/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79FA-0FDC-43AF-F3D4-214CF99B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Combined Approach: Segmentation +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9C1F1-2E53-8EC9-F2F8-18E7281E8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How It Works: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Divide code into segments, then segments into pages.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of a program is divided into 4KB pages.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Trade-offs between logical structure (segments) and efficiency (pages).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2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1143-41AE-4BBE-ED8E-C21BC256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14DE-D951-1253-CBA3-719BDCE9D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OS: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Windows/Linux: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paging (4KB pages) with virtual memory.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systems or specialized use (e.g., x86 real mode).  </a:t>
            </a:r>
          </a:p>
        </p:txBody>
      </p:sp>
    </p:spTree>
    <p:extLst>
      <p:ext uri="{BB962C8B-B14F-4D97-AF65-F5344CB8AC3E}">
        <p14:creationId xmlns:p14="http://schemas.microsoft.com/office/powerpoint/2010/main" val="3843276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F6C2-E4FB-8710-4CB1-CE88B0C6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Paging Won?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9663-7DDD-26C8-2DD2-86636212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Key Reasons: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Eliminates external fragmentation.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Less complex hardware implementation.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Accommodates contemporary hardware (caches, TLBs).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06B5-2356-1219-111B-B9E32067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Future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B210-9079-0ED1-3698-476477BD6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Larger Pages: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2MB/1GB pages for large data.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Huge Pages: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TLB misses in cloud databases.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Hybrid Models: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balance between segmentation's logic and paging's efficiency.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58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280C-6822-DFF3-EEDD-21C53783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7ECFC-7702-5217-093A-D265ECE0C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Segmentation: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Logical, program-centric, but fragmented.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Paging: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Efficient, hardware-friendly, but abstract.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Takeaway: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memory management is like real estate—location (addressing) matters!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6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vs. Paging: How OS Manages Memory</a:t>
            </a:r>
            <a:endParaRPr dirty="0"/>
          </a:p>
        </p:txBody>
      </p:sp>
      <p:pic>
        <p:nvPicPr>
          <p:cNvPr id="1026" name="Picture 2" descr="AddressSegmentedPaging">
            <a:extLst>
              <a:ext uri="{FF2B5EF4-FFF2-40B4-BE49-F238E27FC236}">
                <a16:creationId xmlns:a16="http://schemas.microsoft.com/office/drawing/2014/main" id="{F98BA667-2C86-6AD6-B500-5B794737C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045" y="2638425"/>
            <a:ext cx="6013955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Why Memory Management?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Programs require memory, but physical RAM is limited.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OS must allocate, organize, and protect memory.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Segmentation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memory into segments (logical units such as code, data, stack).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Instructions of the program.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Segment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Variables and constants.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 calls and local variables.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Segmentation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Structure of Reasoning: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the way programmers reason.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Security: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can be allowed or denied permissions (read/write/execute).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Debugging: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are contained within their own segments.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Segmentation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 Issues: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External Fragmentation: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between segments is wasted.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Irregular Sizes: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has to deal with unusual segment sizes.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Increased Page Tables: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overhead for segment tracking.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Paging 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Split memory into fixed-size pages (e.g., 4KB).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Programs experience a virtual address space, translated into physical memory.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Paging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Benefits: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-No Externally Fragmented Memory: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pack memory tightly.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Hardware Support: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easier translation with TLBs (Translation Lookaside Buffers).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Flexibility: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can be readily moved/swapped.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Disadvantages of Paging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Important Drawbacks: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Internal Fragmentation: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page might have unused space.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Page Tables: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programs require huge tables. 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Example: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4KB page for a 500-byte file wastes 3.5KB.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</TotalTime>
  <Words>498</Words>
  <Application>Microsoft Office PowerPoint</Application>
  <PresentationFormat>On-screen Show 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Parcel</vt:lpstr>
      <vt:lpstr>Segmentation and Paging</vt:lpstr>
      <vt:lpstr>Segmentation vs. Paging: How OS Manages Memory</vt:lpstr>
      <vt:lpstr> Why Memory Management?</vt:lpstr>
      <vt:lpstr>What is Segmentation</vt:lpstr>
      <vt:lpstr>Advantages of Segmentation</vt:lpstr>
      <vt:lpstr>Disadvantages of Segmentation</vt:lpstr>
      <vt:lpstr>What is Paging ?</vt:lpstr>
      <vt:lpstr>Advantages of Paging</vt:lpstr>
      <vt:lpstr> Disadvantages of Paging</vt:lpstr>
      <vt:lpstr>Combined Approach: Segmentation + Paging</vt:lpstr>
      <vt:lpstr>Real-World Example</vt:lpstr>
      <vt:lpstr>Why Paging Won?</vt:lpstr>
      <vt:lpstr> Future Trends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Anil Gupta</dc:creator>
  <cp:keywords/>
  <dc:description>generated using python-pptx</dc:description>
  <cp:lastModifiedBy>Anil Gupta</cp:lastModifiedBy>
  <cp:revision>2</cp:revision>
  <dcterms:created xsi:type="dcterms:W3CDTF">2013-01-27T09:14:16Z</dcterms:created>
  <dcterms:modified xsi:type="dcterms:W3CDTF">2025-05-02T16:01:01Z</dcterms:modified>
  <cp:category/>
</cp:coreProperties>
</file>