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3A19D-FFF7-4218-C91B-DAD33186925F}" v="80" dt="2020-09-08T20:27:35.325"/>
    <p1510:client id="{7100C19A-E24F-4B04-C1A3-F1C5E015D522}" v="903" dt="2020-09-08T20:14:18.224"/>
    <p1510:client id="{96891597-DC30-41F6-53F2-1A4D3BDDD422}" v="41" dt="2020-09-08T16:23:39.877"/>
    <p1510:client id="{CD971576-4A90-4786-F205-CD9052EBDB37}" v="1716" dt="2020-09-08T04:24:36.657"/>
    <p1510:client id="{E62A72E4-F600-4745-A6DC-7A06077BE9FD}" v="875" dt="2020-09-08T02:25:06.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Erturk" userId="S::erturkanil@cityuniversity.edu::80c281f7-134a-4087-bac3-a00369bd339e" providerId="AD" clId="Web-{CD971576-4A90-4786-F205-CD9052EBDB37}"/>
    <pc:docChg chg="delSld modSld">
      <pc:chgData name="Anil Erturk" userId="S::erturkanil@cityuniversity.edu::80c281f7-134a-4087-bac3-a00369bd339e" providerId="AD" clId="Web-{CD971576-4A90-4786-F205-CD9052EBDB37}" dt="2020-09-08T04:24:36.657" v="1734" actId="20577"/>
      <pc:docMkLst>
        <pc:docMk/>
      </pc:docMkLst>
      <pc:sldChg chg="modSp">
        <pc:chgData name="Anil Erturk" userId="S::erturkanil@cityuniversity.edu::80c281f7-134a-4087-bac3-a00369bd339e" providerId="AD" clId="Web-{CD971576-4A90-4786-F205-CD9052EBDB37}" dt="2020-09-08T04:24:35.751" v="1732" actId="20577"/>
        <pc:sldMkLst>
          <pc:docMk/>
          <pc:sldMk cId="3711308671" sldId="259"/>
        </pc:sldMkLst>
        <pc:spChg chg="mod">
          <ac:chgData name="Anil Erturk" userId="S::erturkanil@cityuniversity.edu::80c281f7-134a-4087-bac3-a00369bd339e" providerId="AD" clId="Web-{CD971576-4A90-4786-F205-CD9052EBDB37}" dt="2020-09-08T04:24:35.751" v="1732" actId="20577"/>
          <ac:spMkLst>
            <pc:docMk/>
            <pc:sldMk cId="3711308671" sldId="259"/>
            <ac:spMk id="3" creationId="{49AA7F23-5DC1-46FA-8CF7-5212E4FC52B8}"/>
          </ac:spMkLst>
        </pc:spChg>
      </pc:sldChg>
      <pc:sldChg chg="modSp">
        <pc:chgData name="Anil Erturk" userId="S::erturkanil@cityuniversity.edu::80c281f7-134a-4087-bac3-a00369bd339e" providerId="AD" clId="Web-{CD971576-4A90-4786-F205-CD9052EBDB37}" dt="2020-09-08T04:24:30.126" v="1725" actId="20577"/>
        <pc:sldMkLst>
          <pc:docMk/>
          <pc:sldMk cId="2843875769" sldId="260"/>
        </pc:sldMkLst>
        <pc:spChg chg="mod">
          <ac:chgData name="Anil Erturk" userId="S::erturkanil@cityuniversity.edu::80c281f7-134a-4087-bac3-a00369bd339e" providerId="AD" clId="Web-{CD971576-4A90-4786-F205-CD9052EBDB37}" dt="2020-09-08T04:24:30.126" v="1725" actId="20577"/>
          <ac:spMkLst>
            <pc:docMk/>
            <pc:sldMk cId="2843875769" sldId="260"/>
            <ac:spMk id="3" creationId="{DC1CB045-5A1C-43D6-B12E-8DFD9A55CD01}"/>
          </ac:spMkLst>
        </pc:spChg>
      </pc:sldChg>
      <pc:sldChg chg="addSp delSp modSp mod setBg setClrOvrMap">
        <pc:chgData name="Anil Erturk" userId="S::erturkanil@cityuniversity.edu::80c281f7-134a-4087-bac3-a00369bd339e" providerId="AD" clId="Web-{CD971576-4A90-4786-F205-CD9052EBDB37}" dt="2020-09-08T04:24:14.766" v="1716" actId="20577"/>
        <pc:sldMkLst>
          <pc:docMk/>
          <pc:sldMk cId="1686594550" sldId="261"/>
        </pc:sldMkLst>
        <pc:spChg chg="mod">
          <ac:chgData name="Anil Erturk" userId="S::erturkanil@cityuniversity.edu::80c281f7-134a-4087-bac3-a00369bd339e" providerId="AD" clId="Web-{CD971576-4A90-4786-F205-CD9052EBDB37}" dt="2020-09-08T03:31:33.294" v="400"/>
          <ac:spMkLst>
            <pc:docMk/>
            <pc:sldMk cId="1686594550" sldId="261"/>
            <ac:spMk id="2" creationId="{8D7B9129-0908-4827-B410-A977891AB9CC}"/>
          </ac:spMkLst>
        </pc:spChg>
        <pc:spChg chg="mod ord">
          <ac:chgData name="Anil Erturk" userId="S::erturkanil@cityuniversity.edu::80c281f7-134a-4087-bac3-a00369bd339e" providerId="AD" clId="Web-{CD971576-4A90-4786-F205-CD9052EBDB37}" dt="2020-09-08T04:24:14.766" v="1716" actId="20577"/>
          <ac:spMkLst>
            <pc:docMk/>
            <pc:sldMk cId="1686594550" sldId="261"/>
            <ac:spMk id="3" creationId="{6B832AEF-A476-4C87-A443-BF16CE50AF09}"/>
          </ac:spMkLst>
        </pc:spChg>
        <pc:spChg chg="add del">
          <ac:chgData name="Anil Erturk" userId="S::erturkanil@cityuniversity.edu::80c281f7-134a-4087-bac3-a00369bd339e" providerId="AD" clId="Web-{CD971576-4A90-4786-F205-CD9052EBDB37}" dt="2020-09-08T03:31:33.294" v="400"/>
          <ac:spMkLst>
            <pc:docMk/>
            <pc:sldMk cId="1686594550" sldId="261"/>
            <ac:spMk id="8" creationId="{923E8915-D2AA-4327-A45A-972C3CA9574B}"/>
          </ac:spMkLst>
        </pc:spChg>
        <pc:spChg chg="add del">
          <ac:chgData name="Anil Erturk" userId="S::erturkanil@cityuniversity.edu::80c281f7-134a-4087-bac3-a00369bd339e" providerId="AD" clId="Web-{CD971576-4A90-4786-F205-CD9052EBDB37}" dt="2020-09-08T03:31:33.294" v="400"/>
          <ac:spMkLst>
            <pc:docMk/>
            <pc:sldMk cId="1686594550" sldId="261"/>
            <ac:spMk id="10" creationId="{8302FC3C-9804-4950-B721-5FD704BA6065}"/>
          </ac:spMkLst>
        </pc:spChg>
        <pc:spChg chg="add del">
          <ac:chgData name="Anil Erturk" userId="S::erturkanil@cityuniversity.edu::80c281f7-134a-4087-bac3-a00369bd339e" providerId="AD" clId="Web-{CD971576-4A90-4786-F205-CD9052EBDB37}" dt="2020-09-08T03:31:33.294" v="400"/>
          <ac:spMkLst>
            <pc:docMk/>
            <pc:sldMk cId="1686594550" sldId="261"/>
            <ac:spMk id="16" creationId="{F3798573-F27B-47EB-8EA4-7EE34954C2D6}"/>
          </ac:spMkLst>
        </pc:spChg>
        <pc:spChg chg="add del">
          <ac:chgData name="Anil Erturk" userId="S::erturkanil@cityuniversity.edu::80c281f7-134a-4087-bac3-a00369bd339e" providerId="AD" clId="Web-{CD971576-4A90-4786-F205-CD9052EBDB37}" dt="2020-09-08T03:31:22.466" v="395"/>
          <ac:spMkLst>
            <pc:docMk/>
            <pc:sldMk cId="1686594550" sldId="261"/>
            <ac:spMk id="18" creationId="{EE4E366E-272A-409E-840F-9A6A64A9E3FF}"/>
          </ac:spMkLst>
        </pc:spChg>
        <pc:spChg chg="add del">
          <ac:chgData name="Anil Erturk" userId="S::erturkanil@cityuniversity.edu::80c281f7-134a-4087-bac3-a00369bd339e" providerId="AD" clId="Web-{CD971576-4A90-4786-F205-CD9052EBDB37}" dt="2020-09-08T03:31:22.466" v="395"/>
          <ac:spMkLst>
            <pc:docMk/>
            <pc:sldMk cId="1686594550" sldId="261"/>
            <ac:spMk id="19" creationId="{A721560C-E4AB-4287-A29C-3F6916794CB9}"/>
          </ac:spMkLst>
        </pc:spChg>
        <pc:spChg chg="add del">
          <ac:chgData name="Anil Erturk" userId="S::erturkanil@cityuniversity.edu::80c281f7-134a-4087-bac3-a00369bd339e" providerId="AD" clId="Web-{CD971576-4A90-4786-F205-CD9052EBDB37}" dt="2020-09-08T03:31:22.466" v="395"/>
          <ac:spMkLst>
            <pc:docMk/>
            <pc:sldMk cId="1686594550" sldId="261"/>
            <ac:spMk id="20" creationId="{DF6CFF07-D953-4F9C-9A0E-E0A6AACB6158}"/>
          </ac:spMkLst>
        </pc:spChg>
        <pc:spChg chg="add del">
          <ac:chgData name="Anil Erturk" userId="S::erturkanil@cityuniversity.edu::80c281f7-134a-4087-bac3-a00369bd339e" providerId="AD" clId="Web-{CD971576-4A90-4786-F205-CD9052EBDB37}" dt="2020-09-08T03:31:19.826" v="393"/>
          <ac:spMkLst>
            <pc:docMk/>
            <pc:sldMk cId="1686594550" sldId="261"/>
            <ac:spMk id="21" creationId="{B4AAD3FD-83A5-4B89-9F8F-01B8870865BE}"/>
          </ac:spMkLst>
        </pc:spChg>
        <pc:spChg chg="add del">
          <ac:chgData name="Anil Erturk" userId="S::erturkanil@cityuniversity.edu::80c281f7-134a-4087-bac3-a00369bd339e" providerId="AD" clId="Web-{CD971576-4A90-4786-F205-CD9052EBDB37}" dt="2020-09-08T03:31:22.466" v="395"/>
          <ac:spMkLst>
            <pc:docMk/>
            <pc:sldMk cId="1686594550" sldId="261"/>
            <ac:spMk id="22" creationId="{DAA4FEEE-0B5F-41BF-825D-60F9FB089568}"/>
          </ac:spMkLst>
        </pc:spChg>
        <pc:spChg chg="add del">
          <ac:chgData name="Anil Erturk" userId="S::erturkanil@cityuniversity.edu::80c281f7-134a-4087-bac3-a00369bd339e" providerId="AD" clId="Web-{CD971576-4A90-4786-F205-CD9052EBDB37}" dt="2020-09-08T03:31:19.826" v="393"/>
          <ac:spMkLst>
            <pc:docMk/>
            <pc:sldMk cId="1686594550" sldId="261"/>
            <ac:spMk id="23" creationId="{61752F1D-FC0F-4103-9584-630E643CCDA6}"/>
          </ac:spMkLst>
        </pc:spChg>
        <pc:spChg chg="add del">
          <ac:chgData name="Anil Erturk" userId="S::erturkanil@cityuniversity.edu::80c281f7-134a-4087-bac3-a00369bd339e" providerId="AD" clId="Web-{CD971576-4A90-4786-F205-CD9052EBDB37}" dt="2020-09-08T03:31:33.294" v="399"/>
          <ac:spMkLst>
            <pc:docMk/>
            <pc:sldMk cId="1686594550" sldId="261"/>
            <ac:spMk id="24" creationId="{A93A089E-0A16-452C-B341-0F769780D262}"/>
          </ac:spMkLst>
        </pc:spChg>
        <pc:spChg chg="add del">
          <ac:chgData name="Anil Erturk" userId="S::erturkanil@cityuniversity.edu::80c281f7-134a-4087-bac3-a00369bd339e" providerId="AD" clId="Web-{CD971576-4A90-4786-F205-CD9052EBDB37}" dt="2020-09-08T03:31:19.826" v="393"/>
          <ac:spMkLst>
            <pc:docMk/>
            <pc:sldMk cId="1686594550" sldId="261"/>
            <ac:spMk id="25" creationId="{70151CB7-E7DE-4917-B831-01DF9CE01306}"/>
          </ac:spMkLst>
        </pc:spChg>
        <pc:spChg chg="add del">
          <ac:chgData name="Anil Erturk" userId="S::erturkanil@cityuniversity.edu::80c281f7-134a-4087-bac3-a00369bd339e" providerId="AD" clId="Web-{CD971576-4A90-4786-F205-CD9052EBDB37}" dt="2020-09-08T03:31:19.826" v="393"/>
          <ac:spMkLst>
            <pc:docMk/>
            <pc:sldMk cId="1686594550" sldId="261"/>
            <ac:spMk id="27" creationId="{A92A1116-1C84-41DF-B803-1F7B0883EC82}"/>
          </ac:spMkLst>
        </pc:spChg>
        <pc:picChg chg="add mod">
          <ac:chgData name="Anil Erturk" userId="S::erturkanil@cityuniversity.edu::80c281f7-134a-4087-bac3-a00369bd339e" providerId="AD" clId="Web-{CD971576-4A90-4786-F205-CD9052EBDB37}" dt="2020-09-08T03:31:48.748" v="403" actId="1076"/>
          <ac:picMkLst>
            <pc:docMk/>
            <pc:sldMk cId="1686594550" sldId="261"/>
            <ac:picMk id="4" creationId="{8A01227B-CC68-4295-83D1-81B3100C88AA}"/>
          </ac:picMkLst>
        </pc:picChg>
        <pc:picChg chg="add del">
          <ac:chgData name="Anil Erturk" userId="S::erturkanil@cityuniversity.edu::80c281f7-134a-4087-bac3-a00369bd339e" providerId="AD" clId="Web-{CD971576-4A90-4786-F205-CD9052EBDB37}" dt="2020-09-08T03:31:33.294" v="400"/>
          <ac:picMkLst>
            <pc:docMk/>
            <pc:sldMk cId="1686594550" sldId="261"/>
            <ac:picMk id="14" creationId="{3BC6EBB2-9BDC-4075-BA6B-43A9FBF9C86C}"/>
          </ac:picMkLst>
        </pc:picChg>
        <pc:cxnChg chg="add del">
          <ac:chgData name="Anil Erturk" userId="S::erturkanil@cityuniversity.edu::80c281f7-134a-4087-bac3-a00369bd339e" providerId="AD" clId="Web-{CD971576-4A90-4786-F205-CD9052EBDB37}" dt="2020-09-08T03:31:33.294" v="400"/>
          <ac:cxnSpMkLst>
            <pc:docMk/>
            <pc:sldMk cId="1686594550" sldId="261"/>
            <ac:cxnSpMk id="12" creationId="{6B9695BD-ECF6-49CA-8877-8C493193C65D}"/>
          </ac:cxnSpMkLst>
        </pc:cxnChg>
      </pc:sldChg>
      <pc:sldChg chg="addSp delSp modSp">
        <pc:chgData name="Anil Erturk" userId="S::erturkanil@cityuniversity.edu::80c281f7-134a-4087-bac3-a00369bd339e" providerId="AD" clId="Web-{CD971576-4A90-4786-F205-CD9052EBDB37}" dt="2020-09-08T04:24:11.782" v="1714" actId="20577"/>
        <pc:sldMkLst>
          <pc:docMk/>
          <pc:sldMk cId="1828915765" sldId="262"/>
        </pc:sldMkLst>
        <pc:spChg chg="del">
          <ac:chgData name="Anil Erturk" userId="S::erturkanil@cityuniversity.edu::80c281f7-134a-4087-bac3-a00369bd339e" providerId="AD" clId="Web-{CD971576-4A90-4786-F205-CD9052EBDB37}" dt="2020-09-08T03:32:19.201" v="408"/>
          <ac:spMkLst>
            <pc:docMk/>
            <pc:sldMk cId="1828915765" sldId="262"/>
            <ac:spMk id="2" creationId="{50055BC4-1A3E-41A3-8544-891F48272C8D}"/>
          </ac:spMkLst>
        </pc:spChg>
        <pc:spChg chg="del">
          <ac:chgData name="Anil Erturk" userId="S::erturkanil@cityuniversity.edu::80c281f7-134a-4087-bac3-a00369bd339e" providerId="AD" clId="Web-{CD971576-4A90-4786-F205-CD9052EBDB37}" dt="2020-09-08T03:32:18.295" v="407"/>
          <ac:spMkLst>
            <pc:docMk/>
            <pc:sldMk cId="1828915765" sldId="262"/>
            <ac:spMk id="3" creationId="{8212EA62-F6C7-4423-8C21-8046DDBCF473}"/>
          </ac:spMkLst>
        </pc:spChg>
        <pc:spChg chg="add mod">
          <ac:chgData name="Anil Erturk" userId="S::erturkanil@cityuniversity.edu::80c281f7-134a-4087-bac3-a00369bd339e" providerId="AD" clId="Web-{CD971576-4A90-4786-F205-CD9052EBDB37}" dt="2020-09-08T03:32:25.451" v="409"/>
          <ac:spMkLst>
            <pc:docMk/>
            <pc:sldMk cId="1828915765" sldId="262"/>
            <ac:spMk id="4" creationId="{627AE41B-22A4-44B1-8A57-17E75554B5C8}"/>
          </ac:spMkLst>
        </pc:spChg>
        <pc:spChg chg="add mod">
          <ac:chgData name="Anil Erturk" userId="S::erturkanil@cityuniversity.edu::80c281f7-134a-4087-bac3-a00369bd339e" providerId="AD" clId="Web-{CD971576-4A90-4786-F205-CD9052EBDB37}" dt="2020-09-08T04:24:11.782" v="1714" actId="20577"/>
          <ac:spMkLst>
            <pc:docMk/>
            <pc:sldMk cId="1828915765" sldId="262"/>
            <ac:spMk id="5" creationId="{1BD38CE6-00D0-4027-8183-C691F0DD17F8}"/>
          </ac:spMkLst>
        </pc:spChg>
        <pc:spChg chg="del">
          <ac:chgData name="Anil Erturk" userId="S::erturkanil@cityuniversity.edu::80c281f7-134a-4087-bac3-a00369bd339e" providerId="AD" clId="Web-{CD971576-4A90-4786-F205-CD9052EBDB37}" dt="2020-09-08T03:32:25.451" v="409"/>
          <ac:spMkLst>
            <pc:docMk/>
            <pc:sldMk cId="1828915765" sldId="262"/>
            <ac:spMk id="8" creationId="{923E8915-D2AA-4327-A45A-972C3CA9574B}"/>
          </ac:spMkLst>
        </pc:spChg>
        <pc:spChg chg="del">
          <ac:chgData name="Anil Erturk" userId="S::erturkanil@cityuniversity.edu::80c281f7-134a-4087-bac3-a00369bd339e" providerId="AD" clId="Web-{CD971576-4A90-4786-F205-CD9052EBDB37}" dt="2020-09-08T03:32:25.451" v="409"/>
          <ac:spMkLst>
            <pc:docMk/>
            <pc:sldMk cId="1828915765" sldId="262"/>
            <ac:spMk id="10" creationId="{8302FC3C-9804-4950-B721-5FD704BA6065}"/>
          </ac:spMkLst>
        </pc:spChg>
        <pc:spChg chg="del">
          <ac:chgData name="Anil Erturk" userId="S::erturkanil@cityuniversity.edu::80c281f7-134a-4087-bac3-a00369bd339e" providerId="AD" clId="Web-{CD971576-4A90-4786-F205-CD9052EBDB37}" dt="2020-09-08T03:32:25.451" v="409"/>
          <ac:spMkLst>
            <pc:docMk/>
            <pc:sldMk cId="1828915765" sldId="262"/>
            <ac:spMk id="16" creationId="{F3798573-F27B-47EB-8EA4-7EE34954C2D6}"/>
          </ac:spMkLst>
        </pc:spChg>
        <pc:picChg chg="add del mod">
          <ac:chgData name="Anil Erturk" userId="S::erturkanil@cityuniversity.edu::80c281f7-134a-4087-bac3-a00369bd339e" providerId="AD" clId="Web-{CD971576-4A90-4786-F205-CD9052EBDB37}" dt="2020-09-08T03:32:28.826" v="410"/>
          <ac:picMkLst>
            <pc:docMk/>
            <pc:sldMk cId="1828915765" sldId="262"/>
            <ac:picMk id="6" creationId="{677D5ECF-A136-4446-865C-798C764F79D0}"/>
          </ac:picMkLst>
        </pc:picChg>
        <pc:picChg chg="add mod">
          <ac:chgData name="Anil Erturk" userId="S::erturkanil@cityuniversity.edu::80c281f7-134a-4087-bac3-a00369bd339e" providerId="AD" clId="Web-{CD971576-4A90-4786-F205-CD9052EBDB37}" dt="2020-09-08T03:32:49.342" v="420" actId="1076"/>
          <ac:picMkLst>
            <pc:docMk/>
            <pc:sldMk cId="1828915765" sldId="262"/>
            <ac:picMk id="7" creationId="{728AD7A7-7775-41A7-A357-5C1981D6B7B1}"/>
          </ac:picMkLst>
        </pc:picChg>
        <pc:picChg chg="del">
          <ac:chgData name="Anil Erturk" userId="S::erturkanil@cityuniversity.edu::80c281f7-134a-4087-bac3-a00369bd339e" providerId="AD" clId="Web-{CD971576-4A90-4786-F205-CD9052EBDB37}" dt="2020-09-08T03:32:25.451" v="409"/>
          <ac:picMkLst>
            <pc:docMk/>
            <pc:sldMk cId="1828915765" sldId="262"/>
            <ac:picMk id="14" creationId="{3BC6EBB2-9BDC-4075-BA6B-43A9FBF9C86C}"/>
          </ac:picMkLst>
        </pc:picChg>
        <pc:cxnChg chg="del">
          <ac:chgData name="Anil Erturk" userId="S::erturkanil@cityuniversity.edu::80c281f7-134a-4087-bac3-a00369bd339e" providerId="AD" clId="Web-{CD971576-4A90-4786-F205-CD9052EBDB37}" dt="2020-09-08T03:32:25.451" v="409"/>
          <ac:cxnSpMkLst>
            <pc:docMk/>
            <pc:sldMk cId="1828915765" sldId="262"/>
            <ac:cxnSpMk id="12" creationId="{6B9695BD-ECF6-49CA-8877-8C493193C65D}"/>
          </ac:cxnSpMkLst>
        </pc:cxnChg>
      </pc:sldChg>
      <pc:sldChg chg="addSp delSp modSp">
        <pc:chgData name="Anil Erturk" userId="S::erturkanil@cityuniversity.edu::80c281f7-134a-4087-bac3-a00369bd339e" providerId="AD" clId="Web-{CD971576-4A90-4786-F205-CD9052EBDB37}" dt="2020-09-08T04:24:06.829" v="1710" actId="20577"/>
        <pc:sldMkLst>
          <pc:docMk/>
          <pc:sldMk cId="3240465518" sldId="263"/>
        </pc:sldMkLst>
        <pc:spChg chg="del">
          <ac:chgData name="Anil Erturk" userId="S::erturkanil@cityuniversity.edu::80c281f7-134a-4087-bac3-a00369bd339e" providerId="AD" clId="Web-{CD971576-4A90-4786-F205-CD9052EBDB37}" dt="2020-09-08T03:42:09.641" v="656"/>
          <ac:spMkLst>
            <pc:docMk/>
            <pc:sldMk cId="3240465518" sldId="263"/>
            <ac:spMk id="2" creationId="{E12712AB-1855-4AE9-995D-220126F914CE}"/>
          </ac:spMkLst>
        </pc:spChg>
        <pc:spChg chg="del">
          <ac:chgData name="Anil Erturk" userId="S::erturkanil@cityuniversity.edu::80c281f7-134a-4087-bac3-a00369bd339e" providerId="AD" clId="Web-{CD971576-4A90-4786-F205-CD9052EBDB37}" dt="2020-09-08T03:42:10.469" v="657"/>
          <ac:spMkLst>
            <pc:docMk/>
            <pc:sldMk cId="3240465518" sldId="263"/>
            <ac:spMk id="3" creationId="{445F4D74-E371-4DB5-93AB-A0031C8DD362}"/>
          </ac:spMkLst>
        </pc:spChg>
        <pc:spChg chg="add">
          <ac:chgData name="Anil Erturk" userId="S::erturkanil@cityuniversity.edu::80c281f7-134a-4087-bac3-a00369bd339e" providerId="AD" clId="Web-{CD971576-4A90-4786-F205-CD9052EBDB37}" dt="2020-09-08T03:42:11.391" v="658"/>
          <ac:spMkLst>
            <pc:docMk/>
            <pc:sldMk cId="3240465518" sldId="263"/>
            <ac:spMk id="4" creationId="{070270BF-D56A-49DA-A83D-ED6C5E846DCC}"/>
          </ac:spMkLst>
        </pc:spChg>
        <pc:spChg chg="add mod">
          <ac:chgData name="Anil Erturk" userId="S::erturkanil@cityuniversity.edu::80c281f7-134a-4087-bac3-a00369bd339e" providerId="AD" clId="Web-{CD971576-4A90-4786-F205-CD9052EBDB37}" dt="2020-09-08T04:24:06.829" v="1710" actId="20577"/>
          <ac:spMkLst>
            <pc:docMk/>
            <pc:sldMk cId="3240465518" sldId="263"/>
            <ac:spMk id="5" creationId="{A99FE77F-ED6A-403C-AE5F-0CE4DEFCB52C}"/>
          </ac:spMkLst>
        </pc:spChg>
        <pc:spChg chg="add del">
          <ac:chgData name="Anil Erturk" userId="S::erturkanil@cityuniversity.edu::80c281f7-134a-4087-bac3-a00369bd339e" providerId="AD" clId="Web-{CD971576-4A90-4786-F205-CD9052EBDB37}" dt="2020-09-08T03:44:03.407" v="793"/>
          <ac:spMkLst>
            <pc:docMk/>
            <pc:sldMk cId="3240465518" sldId="263"/>
            <ac:spMk id="8" creationId="{923E8915-D2AA-4327-A45A-972C3CA9574B}"/>
          </ac:spMkLst>
        </pc:spChg>
        <pc:spChg chg="add del">
          <ac:chgData name="Anil Erturk" userId="S::erturkanil@cityuniversity.edu::80c281f7-134a-4087-bac3-a00369bd339e" providerId="AD" clId="Web-{CD971576-4A90-4786-F205-CD9052EBDB37}" dt="2020-09-08T03:44:03.407" v="793"/>
          <ac:spMkLst>
            <pc:docMk/>
            <pc:sldMk cId="3240465518" sldId="263"/>
            <ac:spMk id="10" creationId="{8302FC3C-9804-4950-B721-5FD704BA6065}"/>
          </ac:spMkLst>
        </pc:spChg>
        <pc:spChg chg="add del">
          <ac:chgData name="Anil Erturk" userId="S::erturkanil@cityuniversity.edu::80c281f7-134a-4087-bac3-a00369bd339e" providerId="AD" clId="Web-{CD971576-4A90-4786-F205-CD9052EBDB37}" dt="2020-09-08T03:44:03.407" v="793"/>
          <ac:spMkLst>
            <pc:docMk/>
            <pc:sldMk cId="3240465518" sldId="263"/>
            <ac:spMk id="16" creationId="{F3798573-F27B-47EB-8EA4-7EE34954C2D6}"/>
          </ac:spMkLst>
        </pc:spChg>
        <pc:picChg chg="add del">
          <ac:chgData name="Anil Erturk" userId="S::erturkanil@cityuniversity.edu::80c281f7-134a-4087-bac3-a00369bd339e" providerId="AD" clId="Web-{CD971576-4A90-4786-F205-CD9052EBDB37}" dt="2020-09-08T03:42:15.359" v="664"/>
          <ac:picMkLst>
            <pc:docMk/>
            <pc:sldMk cId="3240465518" sldId="263"/>
            <ac:picMk id="6" creationId="{DEB8F321-D5A9-4D78-952E-C97954F08C4C}"/>
          </ac:picMkLst>
        </pc:picChg>
        <pc:picChg chg="add mod">
          <ac:chgData name="Anil Erturk" userId="S::erturkanil@cityuniversity.edu::80c281f7-134a-4087-bac3-a00369bd339e" providerId="AD" clId="Web-{CD971576-4A90-4786-F205-CD9052EBDB37}" dt="2020-09-08T03:44:15.969" v="798" actId="1076"/>
          <ac:picMkLst>
            <pc:docMk/>
            <pc:sldMk cId="3240465518" sldId="263"/>
            <ac:picMk id="7" creationId="{14A29A32-A963-4D8B-A1A0-FF1F6D0D1B4D}"/>
          </ac:picMkLst>
        </pc:picChg>
        <pc:picChg chg="add del">
          <ac:chgData name="Anil Erturk" userId="S::erturkanil@cityuniversity.edu::80c281f7-134a-4087-bac3-a00369bd339e" providerId="AD" clId="Web-{CD971576-4A90-4786-F205-CD9052EBDB37}" dt="2020-09-08T03:44:03.407" v="793"/>
          <ac:picMkLst>
            <pc:docMk/>
            <pc:sldMk cId="3240465518" sldId="263"/>
            <ac:picMk id="14" creationId="{3BC6EBB2-9BDC-4075-BA6B-43A9FBF9C86C}"/>
          </ac:picMkLst>
        </pc:picChg>
        <pc:cxnChg chg="add del">
          <ac:chgData name="Anil Erturk" userId="S::erturkanil@cityuniversity.edu::80c281f7-134a-4087-bac3-a00369bd339e" providerId="AD" clId="Web-{CD971576-4A90-4786-F205-CD9052EBDB37}" dt="2020-09-08T03:44:03.407" v="793"/>
          <ac:cxnSpMkLst>
            <pc:docMk/>
            <pc:sldMk cId="3240465518" sldId="263"/>
            <ac:cxnSpMk id="12" creationId="{6B9695BD-ECF6-49CA-8877-8C493193C65D}"/>
          </ac:cxnSpMkLst>
        </pc:cxnChg>
      </pc:sldChg>
      <pc:sldChg chg="modSp">
        <pc:chgData name="Anil Erturk" userId="S::erturkanil@cityuniversity.edu::80c281f7-134a-4087-bac3-a00369bd339e" providerId="AD" clId="Web-{CD971576-4A90-4786-F205-CD9052EBDB37}" dt="2020-09-08T04:24:03.469" v="1707" actId="20577"/>
        <pc:sldMkLst>
          <pc:docMk/>
          <pc:sldMk cId="2757691707" sldId="264"/>
        </pc:sldMkLst>
        <pc:spChg chg="mod">
          <ac:chgData name="Anil Erturk" userId="S::erturkanil@cityuniversity.edu::80c281f7-134a-4087-bac3-a00369bd339e" providerId="AD" clId="Web-{CD971576-4A90-4786-F205-CD9052EBDB37}" dt="2020-09-08T03:44:33.079" v="811" actId="20577"/>
          <ac:spMkLst>
            <pc:docMk/>
            <pc:sldMk cId="2757691707" sldId="264"/>
            <ac:spMk id="2" creationId="{104F5BF5-BCB4-46C3-88C6-E89B19227AC7}"/>
          </ac:spMkLst>
        </pc:spChg>
        <pc:spChg chg="mod">
          <ac:chgData name="Anil Erturk" userId="S::erturkanil@cityuniversity.edu::80c281f7-134a-4087-bac3-a00369bd339e" providerId="AD" clId="Web-{CD971576-4A90-4786-F205-CD9052EBDB37}" dt="2020-09-08T04:24:03.469" v="1707" actId="20577"/>
          <ac:spMkLst>
            <pc:docMk/>
            <pc:sldMk cId="2757691707" sldId="264"/>
            <ac:spMk id="3" creationId="{F631298C-ABED-49D7-A0BD-945A36193205}"/>
          </ac:spMkLst>
        </pc:spChg>
      </pc:sldChg>
      <pc:sldChg chg="modSp">
        <pc:chgData name="Anil Erturk" userId="S::erturkanil@cityuniversity.edu::80c281f7-134a-4087-bac3-a00369bd339e" providerId="AD" clId="Web-{CD971576-4A90-4786-F205-CD9052EBDB37}" dt="2020-09-08T04:23:54.860" v="1700" actId="20577"/>
        <pc:sldMkLst>
          <pc:docMk/>
          <pc:sldMk cId="3643647580" sldId="265"/>
        </pc:sldMkLst>
        <pc:spChg chg="mod">
          <ac:chgData name="Anil Erturk" userId="S::erturkanil@cityuniversity.edu::80c281f7-134a-4087-bac3-a00369bd339e" providerId="AD" clId="Web-{CD971576-4A90-4786-F205-CD9052EBDB37}" dt="2020-09-08T03:49:17.502" v="1230" actId="14100"/>
          <ac:spMkLst>
            <pc:docMk/>
            <pc:sldMk cId="3643647580" sldId="265"/>
            <ac:spMk id="2" creationId="{EC5D239F-1C38-4EDB-B112-DE91AA39C9A5}"/>
          </ac:spMkLst>
        </pc:spChg>
        <pc:spChg chg="mod">
          <ac:chgData name="Anil Erturk" userId="S::erturkanil@cityuniversity.edu::80c281f7-134a-4087-bac3-a00369bd339e" providerId="AD" clId="Web-{CD971576-4A90-4786-F205-CD9052EBDB37}" dt="2020-09-08T04:23:54.860" v="1700" actId="20577"/>
          <ac:spMkLst>
            <pc:docMk/>
            <pc:sldMk cId="3643647580" sldId="265"/>
            <ac:spMk id="3" creationId="{CAED73BA-8034-447E-B11C-208D5A313373}"/>
          </ac:spMkLst>
        </pc:spChg>
      </pc:sldChg>
      <pc:sldChg chg="addSp delSp modSp del mod setBg">
        <pc:chgData name="Anil Erturk" userId="S::erturkanil@cityuniversity.edu::80c281f7-134a-4087-bac3-a00369bd339e" providerId="AD" clId="Web-{CD971576-4A90-4786-F205-CD9052EBDB37}" dt="2020-09-08T02:29:32.849" v="3"/>
        <pc:sldMkLst>
          <pc:docMk/>
          <pc:sldMk cId="983471184" sldId="266"/>
        </pc:sldMkLst>
        <pc:spChg chg="mod">
          <ac:chgData name="Anil Erturk" userId="S::erturkanil@cityuniversity.edu::80c281f7-134a-4087-bac3-a00369bd339e" providerId="AD" clId="Web-{CD971576-4A90-4786-F205-CD9052EBDB37}" dt="2020-09-08T02:29:09.692" v="0"/>
          <ac:spMkLst>
            <pc:docMk/>
            <pc:sldMk cId="983471184" sldId="266"/>
            <ac:spMk id="2" creationId="{8B5CF05E-E3F1-4475-8AE8-69DED4E9955B}"/>
          </ac:spMkLst>
        </pc:spChg>
        <pc:spChg chg="del">
          <ac:chgData name="Anil Erturk" userId="S::erturkanil@cityuniversity.edu::80c281f7-134a-4087-bac3-a00369bd339e" providerId="AD" clId="Web-{CD971576-4A90-4786-F205-CD9052EBDB37}" dt="2020-09-08T02:29:09.692" v="0"/>
          <ac:spMkLst>
            <pc:docMk/>
            <pc:sldMk cId="983471184" sldId="266"/>
            <ac:spMk id="3" creationId="{4DA839A0-528D-4665-8164-81D0DE4C1DA7}"/>
          </ac:spMkLst>
        </pc:spChg>
        <pc:spChg chg="add">
          <ac:chgData name="Anil Erturk" userId="S::erturkanil@cityuniversity.edu::80c281f7-134a-4087-bac3-a00369bd339e" providerId="AD" clId="Web-{CD971576-4A90-4786-F205-CD9052EBDB37}" dt="2020-09-08T02:29:09.692" v="0"/>
          <ac:spMkLst>
            <pc:docMk/>
            <pc:sldMk cId="983471184" sldId="266"/>
            <ac:spMk id="12" creationId="{4FA533C5-33E3-4611-AF9F-72811D8B26A6}"/>
          </ac:spMkLst>
        </pc:spChg>
        <pc:spChg chg="add">
          <ac:chgData name="Anil Erturk" userId="S::erturkanil@cityuniversity.edu::80c281f7-134a-4087-bac3-a00369bd339e" providerId="AD" clId="Web-{CD971576-4A90-4786-F205-CD9052EBDB37}" dt="2020-09-08T02:29:09.692" v="0"/>
          <ac:spMkLst>
            <pc:docMk/>
            <pc:sldMk cId="983471184" sldId="266"/>
            <ac:spMk id="18" creationId="{87F0FDC4-AD8C-47D9-9131-623C98ADB0AE}"/>
          </ac:spMkLst>
        </pc:spChg>
        <pc:spChg chg="add">
          <ac:chgData name="Anil Erturk" userId="S::erturkanil@cityuniversity.edu::80c281f7-134a-4087-bac3-a00369bd339e" providerId="AD" clId="Web-{CD971576-4A90-4786-F205-CD9052EBDB37}" dt="2020-09-08T02:29:09.692" v="0"/>
          <ac:spMkLst>
            <pc:docMk/>
            <pc:sldMk cId="983471184" sldId="266"/>
            <ac:spMk id="20" creationId="{E6A222EB-A81E-4238-B08D-AAB1828C8E0B}"/>
          </ac:spMkLst>
        </pc:spChg>
        <pc:spChg chg="add">
          <ac:chgData name="Anil Erturk" userId="S::erturkanil@cityuniversity.edu::80c281f7-134a-4087-bac3-a00369bd339e" providerId="AD" clId="Web-{CD971576-4A90-4786-F205-CD9052EBDB37}" dt="2020-09-08T02:29:09.692" v="0"/>
          <ac:spMkLst>
            <pc:docMk/>
            <pc:sldMk cId="983471184" sldId="266"/>
            <ac:spMk id="22" creationId="{E014676C-074B-475A-8346-9C901C86CB97}"/>
          </ac:spMkLst>
        </pc:spChg>
        <pc:picChg chg="add">
          <ac:chgData name="Anil Erturk" userId="S::erturkanil@cityuniversity.edu::80c281f7-134a-4087-bac3-a00369bd339e" providerId="AD" clId="Web-{CD971576-4A90-4786-F205-CD9052EBDB37}" dt="2020-09-08T02:29:09.692" v="0"/>
          <ac:picMkLst>
            <pc:docMk/>
            <pc:sldMk cId="983471184" sldId="266"/>
            <ac:picMk id="8" creationId="{91B28F63-CF00-448F-B141-FE33C33B1891}"/>
          </ac:picMkLst>
        </pc:picChg>
        <pc:picChg chg="add">
          <ac:chgData name="Anil Erturk" userId="S::erturkanil@cityuniversity.edu::80c281f7-134a-4087-bac3-a00369bd339e" providerId="AD" clId="Web-{CD971576-4A90-4786-F205-CD9052EBDB37}" dt="2020-09-08T02:29:09.692" v="0"/>
          <ac:picMkLst>
            <pc:docMk/>
            <pc:sldMk cId="983471184" sldId="266"/>
            <ac:picMk id="10" creationId="{2AE609E2-8522-44E4-9077-980E5BCF3E14}"/>
          </ac:picMkLst>
        </pc:picChg>
        <pc:picChg chg="add">
          <ac:chgData name="Anil Erturk" userId="S::erturkanil@cityuniversity.edu::80c281f7-134a-4087-bac3-a00369bd339e" providerId="AD" clId="Web-{CD971576-4A90-4786-F205-CD9052EBDB37}" dt="2020-09-08T02:29:09.692" v="0"/>
          <ac:picMkLst>
            <pc:docMk/>
            <pc:sldMk cId="983471184" sldId="266"/>
            <ac:picMk id="14" creationId="{8949AD42-25FD-4C3D-9EEE-B7FEC5809988}"/>
          </ac:picMkLst>
        </pc:picChg>
        <pc:picChg chg="add">
          <ac:chgData name="Anil Erturk" userId="S::erturkanil@cityuniversity.edu::80c281f7-134a-4087-bac3-a00369bd339e" providerId="AD" clId="Web-{CD971576-4A90-4786-F205-CD9052EBDB37}" dt="2020-09-08T02:29:09.692" v="0"/>
          <ac:picMkLst>
            <pc:docMk/>
            <pc:sldMk cId="983471184" sldId="266"/>
            <ac:picMk id="16" creationId="{6AC7D913-60B7-4603-881B-831DA5D3A940}"/>
          </ac:picMkLst>
        </pc:picChg>
        <pc:cxnChg chg="add">
          <ac:chgData name="Anil Erturk" userId="S::erturkanil@cityuniversity.edu::80c281f7-134a-4087-bac3-a00369bd339e" providerId="AD" clId="Web-{CD971576-4A90-4786-F205-CD9052EBDB37}" dt="2020-09-08T02:29:09.692" v="0"/>
          <ac:cxnSpMkLst>
            <pc:docMk/>
            <pc:sldMk cId="983471184" sldId="266"/>
            <ac:cxnSpMk id="24" creationId="{179C4C8E-197B-4679-AE96-B5147F971C90}"/>
          </ac:cxnSpMkLst>
        </pc:cxnChg>
      </pc:sldChg>
      <pc:sldChg chg="addSp delSp modSp del mod setBg setClrOvrMap">
        <pc:chgData name="Anil Erturk" userId="S::erturkanil@cityuniversity.edu::80c281f7-134a-4087-bac3-a00369bd339e" providerId="AD" clId="Web-{CD971576-4A90-4786-F205-CD9052EBDB37}" dt="2020-09-08T04:23:42.594" v="1691"/>
        <pc:sldMkLst>
          <pc:docMk/>
          <pc:sldMk cId="3438307503" sldId="267"/>
        </pc:sldMkLst>
        <pc:spChg chg="del mod">
          <ac:chgData name="Anil Erturk" userId="S::erturkanil@cityuniversity.edu::80c281f7-134a-4087-bac3-a00369bd339e" providerId="AD" clId="Web-{CD971576-4A90-4786-F205-CD9052EBDB37}" dt="2020-09-08T04:23:30.313" v="1687"/>
          <ac:spMkLst>
            <pc:docMk/>
            <pc:sldMk cId="3438307503" sldId="267"/>
            <ac:spMk id="2" creationId="{09B5FE20-C550-4439-8B6A-1AA55BAAAC30}"/>
          </ac:spMkLst>
        </pc:spChg>
        <pc:spChg chg="del mod">
          <ac:chgData name="Anil Erturk" userId="S::erturkanil@cityuniversity.edu::80c281f7-134a-4087-bac3-a00369bd339e" providerId="AD" clId="Web-{CD971576-4A90-4786-F205-CD9052EBDB37}" dt="2020-09-08T04:21:18.921" v="1644"/>
          <ac:spMkLst>
            <pc:docMk/>
            <pc:sldMk cId="3438307503" sldId="267"/>
            <ac:spMk id="3" creationId="{F2896084-6BCA-48D9-BCB4-0D7C43E052F0}"/>
          </ac:spMkLst>
        </pc:spChg>
        <pc:spChg chg="add del mod">
          <ac:chgData name="Anil Erturk" userId="S::erturkanil@cityuniversity.edu::80c281f7-134a-4087-bac3-a00369bd339e" providerId="AD" clId="Web-{CD971576-4A90-4786-F205-CD9052EBDB37}" dt="2020-09-08T04:22:37.609" v="1672"/>
          <ac:spMkLst>
            <pc:docMk/>
            <pc:sldMk cId="3438307503" sldId="267"/>
            <ac:spMk id="5" creationId="{FDD619CB-2197-441B-8B29-05E58D02258D}"/>
          </ac:spMkLst>
        </pc:spChg>
        <pc:spChg chg="add del mod">
          <ac:chgData name="Anil Erturk" userId="S::erturkanil@cityuniversity.edu::80c281f7-134a-4087-bac3-a00369bd339e" providerId="AD" clId="Web-{CD971576-4A90-4786-F205-CD9052EBDB37}" dt="2020-09-08T04:23:30.047" v="1686"/>
          <ac:spMkLst>
            <pc:docMk/>
            <pc:sldMk cId="3438307503" sldId="267"/>
            <ac:spMk id="6" creationId="{43F6B869-CF51-429C-9F7F-809882EFC83D}"/>
          </ac:spMkLst>
        </pc:spChg>
        <pc:spChg chg="add del">
          <ac:chgData name="Anil Erturk" userId="S::erturkanil@cityuniversity.edu::80c281f7-134a-4087-bac3-a00369bd339e" providerId="AD" clId="Web-{CD971576-4A90-4786-F205-CD9052EBDB37}" dt="2020-09-08T04:22:07.656" v="1662"/>
          <ac:spMkLst>
            <pc:docMk/>
            <pc:sldMk cId="3438307503" sldId="267"/>
            <ac:spMk id="8" creationId="{923E8915-D2AA-4327-A45A-972C3CA9574B}"/>
          </ac:spMkLst>
        </pc:spChg>
        <pc:spChg chg="add mod">
          <ac:chgData name="Anil Erturk" userId="S::erturkanil@cityuniversity.edu::80c281f7-134a-4087-bac3-a00369bd339e" providerId="AD" clId="Web-{CD971576-4A90-4786-F205-CD9052EBDB37}" dt="2020-09-08T04:23:30.313" v="1687"/>
          <ac:spMkLst>
            <pc:docMk/>
            <pc:sldMk cId="3438307503" sldId="267"/>
            <ac:spMk id="9" creationId="{B47AFABA-538C-4974-9FA6-8673C74207B5}"/>
          </ac:spMkLst>
        </pc:spChg>
        <pc:spChg chg="add del">
          <ac:chgData name="Anil Erturk" userId="S::erturkanil@cityuniversity.edu::80c281f7-134a-4087-bac3-a00369bd339e" providerId="AD" clId="Web-{CD971576-4A90-4786-F205-CD9052EBDB37}" dt="2020-09-08T04:22:07.656" v="1662"/>
          <ac:spMkLst>
            <pc:docMk/>
            <pc:sldMk cId="3438307503" sldId="267"/>
            <ac:spMk id="10" creationId="{8302FC3C-9804-4950-B721-5FD704BA6065}"/>
          </ac:spMkLst>
        </pc:spChg>
        <pc:spChg chg="add del">
          <ac:chgData name="Anil Erturk" userId="S::erturkanil@cityuniversity.edu::80c281f7-134a-4087-bac3-a00369bd339e" providerId="AD" clId="Web-{CD971576-4A90-4786-F205-CD9052EBDB37}" dt="2020-09-08T04:22:07.656" v="1662"/>
          <ac:spMkLst>
            <pc:docMk/>
            <pc:sldMk cId="3438307503" sldId="267"/>
            <ac:spMk id="16" creationId="{F3798573-F27B-47EB-8EA4-7EE34954C2D6}"/>
          </ac:spMkLst>
        </pc:spChg>
        <pc:spChg chg="add del">
          <ac:chgData name="Anil Erturk" userId="S::erturkanil@cityuniversity.edu::80c281f7-134a-4087-bac3-a00369bd339e" providerId="AD" clId="Web-{CD971576-4A90-4786-F205-CD9052EBDB37}" dt="2020-09-08T04:22:59.375" v="1680"/>
          <ac:spMkLst>
            <pc:docMk/>
            <pc:sldMk cId="3438307503" sldId="267"/>
            <ac:spMk id="25" creationId="{4AC0CD9D-7610-4620-93B4-798CCD9AB581}"/>
          </ac:spMkLst>
        </pc:spChg>
        <pc:spChg chg="add del">
          <ac:chgData name="Anil Erturk" userId="S::erturkanil@cityuniversity.edu::80c281f7-134a-4087-bac3-a00369bd339e" providerId="AD" clId="Web-{CD971576-4A90-4786-F205-CD9052EBDB37}" dt="2020-09-08T04:22:59.375" v="1680"/>
          <ac:spMkLst>
            <pc:docMk/>
            <pc:sldMk cId="3438307503" sldId="267"/>
            <ac:spMk id="31" creationId="{DE4D62F9-188E-4530-84C2-24BDEE4BEB82}"/>
          </ac:spMkLst>
        </pc:spChg>
        <pc:spChg chg="add del">
          <ac:chgData name="Anil Erturk" userId="S::erturkanil@cityuniversity.edu::80c281f7-134a-4087-bac3-a00369bd339e" providerId="AD" clId="Web-{CD971576-4A90-4786-F205-CD9052EBDB37}" dt="2020-09-08T04:22:59.375" v="1680"/>
          <ac:spMkLst>
            <pc:docMk/>
            <pc:sldMk cId="3438307503" sldId="267"/>
            <ac:spMk id="33" creationId="{D67CA421-FA2B-47ED-A101-F8BBEBB2976B}"/>
          </ac:spMkLst>
        </pc:spChg>
        <pc:spChg chg="add del">
          <ac:chgData name="Anil Erturk" userId="S::erturkanil@cityuniversity.edu::80c281f7-134a-4087-bac3-a00369bd339e" providerId="AD" clId="Web-{CD971576-4A90-4786-F205-CD9052EBDB37}" dt="2020-09-08T04:22:59.375" v="1680"/>
          <ac:spMkLst>
            <pc:docMk/>
            <pc:sldMk cId="3438307503" sldId="267"/>
            <ac:spMk id="35" creationId="{12425D82-CD5E-45A4-9542-70951E59F2D1}"/>
          </ac:spMkLst>
        </pc:spChg>
        <pc:spChg chg="add del">
          <ac:chgData name="Anil Erturk" userId="S::erturkanil@cityuniversity.edu::80c281f7-134a-4087-bac3-a00369bd339e" providerId="AD" clId="Web-{CD971576-4A90-4786-F205-CD9052EBDB37}" dt="2020-09-08T04:22:59.375" v="1680"/>
          <ac:spMkLst>
            <pc:docMk/>
            <pc:sldMk cId="3438307503" sldId="267"/>
            <ac:spMk id="37" creationId="{221DB897-A621-4D5F-AC81-91199AC4370E}"/>
          </ac:spMkLst>
        </pc:spChg>
        <pc:spChg chg="add del">
          <ac:chgData name="Anil Erturk" userId="S::erturkanil@cityuniversity.edu::80c281f7-134a-4087-bac3-a00369bd339e" providerId="AD" clId="Web-{CD971576-4A90-4786-F205-CD9052EBDB37}" dt="2020-09-08T04:22:33.468" v="1670"/>
          <ac:spMkLst>
            <pc:docMk/>
            <pc:sldMk cId="3438307503" sldId="267"/>
            <ac:spMk id="39" creationId="{A93A089E-0A16-452C-B341-0F769780D262}"/>
          </ac:spMkLst>
        </pc:spChg>
        <pc:spChg chg="add del">
          <ac:chgData name="Anil Erturk" userId="S::erturkanil@cityuniversity.edu::80c281f7-134a-4087-bac3-a00369bd339e" providerId="AD" clId="Web-{CD971576-4A90-4786-F205-CD9052EBDB37}" dt="2020-09-08T04:23:22.219" v="1684"/>
          <ac:spMkLst>
            <pc:docMk/>
            <pc:sldMk cId="3438307503" sldId="267"/>
            <ac:spMk id="40" creationId="{A93A089E-0A16-452C-B341-0F769780D262}"/>
          </ac:spMkLst>
        </pc:spChg>
        <pc:spChg chg="add del">
          <ac:chgData name="Anil Erturk" userId="S::erturkanil@cityuniversity.edu::80c281f7-134a-4087-bac3-a00369bd339e" providerId="AD" clId="Web-{CD971576-4A90-4786-F205-CD9052EBDB37}" dt="2020-09-08T04:22:19.703" v="1666"/>
          <ac:spMkLst>
            <pc:docMk/>
            <pc:sldMk cId="3438307503" sldId="267"/>
            <ac:spMk id="42" creationId="{B4AAD3FD-83A5-4B89-9F8F-01B8870865BE}"/>
          </ac:spMkLst>
        </pc:spChg>
        <pc:spChg chg="add del">
          <ac:chgData name="Anil Erturk" userId="S::erturkanil@cityuniversity.edu::80c281f7-134a-4087-bac3-a00369bd339e" providerId="AD" clId="Web-{CD971576-4A90-4786-F205-CD9052EBDB37}" dt="2020-09-08T04:22:19.703" v="1666"/>
          <ac:spMkLst>
            <pc:docMk/>
            <pc:sldMk cId="3438307503" sldId="267"/>
            <ac:spMk id="44" creationId="{61752F1D-FC0F-4103-9584-630E643CCDA6}"/>
          </ac:spMkLst>
        </pc:spChg>
        <pc:spChg chg="add del">
          <ac:chgData name="Anil Erturk" userId="S::erturkanil@cityuniversity.edu::80c281f7-134a-4087-bac3-a00369bd339e" providerId="AD" clId="Web-{CD971576-4A90-4786-F205-CD9052EBDB37}" dt="2020-09-08T04:22:19.703" v="1666"/>
          <ac:spMkLst>
            <pc:docMk/>
            <pc:sldMk cId="3438307503" sldId="267"/>
            <ac:spMk id="46" creationId="{70151CB7-E7DE-4917-B831-01DF9CE01306}"/>
          </ac:spMkLst>
        </pc:spChg>
        <pc:spChg chg="add del">
          <ac:chgData name="Anil Erturk" userId="S::erturkanil@cityuniversity.edu::80c281f7-134a-4087-bac3-a00369bd339e" providerId="AD" clId="Web-{CD971576-4A90-4786-F205-CD9052EBDB37}" dt="2020-09-08T04:22:19.703" v="1666"/>
          <ac:spMkLst>
            <pc:docMk/>
            <pc:sldMk cId="3438307503" sldId="267"/>
            <ac:spMk id="48" creationId="{A92A1116-1C84-41DF-B803-1F7B0883EC82}"/>
          </ac:spMkLst>
        </pc:spChg>
        <pc:picChg chg="add del mod ord modCrop">
          <ac:chgData name="Anil Erturk" userId="S::erturkanil@cityuniversity.edu::80c281f7-134a-4087-bac3-a00369bd339e" providerId="AD" clId="Web-{CD971576-4A90-4786-F205-CD9052EBDB37}" dt="2020-09-08T04:23:30.047" v="1685"/>
          <ac:picMkLst>
            <pc:docMk/>
            <pc:sldMk cId="3438307503" sldId="267"/>
            <ac:picMk id="4" creationId="{476B8FE1-7FD7-4B42-AD9D-5A9905178C7D}"/>
          </ac:picMkLst>
        </pc:picChg>
        <pc:picChg chg="add del">
          <ac:chgData name="Anil Erturk" userId="S::erturkanil@cityuniversity.edu::80c281f7-134a-4087-bac3-a00369bd339e" providerId="AD" clId="Web-{CD971576-4A90-4786-F205-CD9052EBDB37}" dt="2020-09-08T04:22:07.656" v="1662"/>
          <ac:picMkLst>
            <pc:docMk/>
            <pc:sldMk cId="3438307503" sldId="267"/>
            <ac:picMk id="14" creationId="{3BC6EBB2-9BDC-4075-BA6B-43A9FBF9C86C}"/>
          </ac:picMkLst>
        </pc:picChg>
        <pc:picChg chg="add del">
          <ac:chgData name="Anil Erturk" userId="S::erturkanil@cityuniversity.edu::80c281f7-134a-4087-bac3-a00369bd339e" providerId="AD" clId="Web-{CD971576-4A90-4786-F205-CD9052EBDB37}" dt="2020-09-08T04:22:59.375" v="1680"/>
          <ac:picMkLst>
            <pc:docMk/>
            <pc:sldMk cId="3438307503" sldId="267"/>
            <ac:picMk id="21" creationId="{41B68C77-138E-4BF7-A276-BD0C78A4219F}"/>
          </ac:picMkLst>
        </pc:picChg>
        <pc:picChg chg="add del">
          <ac:chgData name="Anil Erturk" userId="S::erturkanil@cityuniversity.edu::80c281f7-134a-4087-bac3-a00369bd339e" providerId="AD" clId="Web-{CD971576-4A90-4786-F205-CD9052EBDB37}" dt="2020-09-08T04:22:59.375" v="1680"/>
          <ac:picMkLst>
            <pc:docMk/>
            <pc:sldMk cId="3438307503" sldId="267"/>
            <ac:picMk id="23" creationId="{7C268552-D473-46ED-B1B8-422042C4DEF1}"/>
          </ac:picMkLst>
        </pc:picChg>
        <pc:picChg chg="add del">
          <ac:chgData name="Anil Erturk" userId="S::erturkanil@cityuniversity.edu::80c281f7-134a-4087-bac3-a00369bd339e" providerId="AD" clId="Web-{CD971576-4A90-4786-F205-CD9052EBDB37}" dt="2020-09-08T04:22:59.375" v="1680"/>
          <ac:picMkLst>
            <pc:docMk/>
            <pc:sldMk cId="3438307503" sldId="267"/>
            <ac:picMk id="27" creationId="{B9238B3E-24AA-439A-B527-6C5DF6D72145}"/>
          </ac:picMkLst>
        </pc:picChg>
        <pc:picChg chg="add del">
          <ac:chgData name="Anil Erturk" userId="S::erturkanil@cityuniversity.edu::80c281f7-134a-4087-bac3-a00369bd339e" providerId="AD" clId="Web-{CD971576-4A90-4786-F205-CD9052EBDB37}" dt="2020-09-08T04:22:59.375" v="1680"/>
          <ac:picMkLst>
            <pc:docMk/>
            <pc:sldMk cId="3438307503" sldId="267"/>
            <ac:picMk id="29" creationId="{69F01145-BEA3-4CBF-AA21-10077B948CA8}"/>
          </ac:picMkLst>
        </pc:picChg>
        <pc:cxnChg chg="add del">
          <ac:chgData name="Anil Erturk" userId="S::erturkanil@cityuniversity.edu::80c281f7-134a-4087-bac3-a00369bd339e" providerId="AD" clId="Web-{CD971576-4A90-4786-F205-CD9052EBDB37}" dt="2020-09-08T04:22:07.656" v="1662"/>
          <ac:cxnSpMkLst>
            <pc:docMk/>
            <pc:sldMk cId="3438307503" sldId="267"/>
            <ac:cxnSpMk id="12" creationId="{6B9695BD-ECF6-49CA-8877-8C493193C65D}"/>
          </ac:cxnSpMkLst>
        </pc:cxnChg>
      </pc:sldChg>
      <pc:sldChg chg="addSp delSp modSp mod setBg">
        <pc:chgData name="Anil Erturk" userId="S::erturkanil@cityuniversity.edu::80c281f7-134a-4087-bac3-a00369bd339e" providerId="AD" clId="Web-{CD971576-4A90-4786-F205-CD9052EBDB37}" dt="2020-09-08T04:23:57.313" v="1703" actId="20577"/>
        <pc:sldMkLst>
          <pc:docMk/>
          <pc:sldMk cId="2592292616" sldId="268"/>
        </pc:sldMkLst>
        <pc:spChg chg="del mod">
          <ac:chgData name="Anil Erturk" userId="S::erturkanil@cityuniversity.edu::80c281f7-134a-4087-bac3-a00369bd339e" providerId="AD" clId="Web-{CD971576-4A90-4786-F205-CD9052EBDB37}" dt="2020-09-08T04:23:33.969" v="1689"/>
          <ac:spMkLst>
            <pc:docMk/>
            <pc:sldMk cId="2592292616" sldId="268"/>
            <ac:spMk id="2" creationId="{E55F01D6-D897-4245-BFD3-A7624E469A06}"/>
          </ac:spMkLst>
        </pc:spChg>
        <pc:spChg chg="del mod">
          <ac:chgData name="Anil Erturk" userId="S::erturkanil@cityuniversity.edu::80c281f7-134a-4087-bac3-a00369bd339e" providerId="AD" clId="Web-{CD971576-4A90-4786-F205-CD9052EBDB37}" dt="2020-09-08T04:23:36.985" v="1690"/>
          <ac:spMkLst>
            <pc:docMk/>
            <pc:sldMk cId="2592292616" sldId="268"/>
            <ac:spMk id="3" creationId="{C2FD68FF-09A6-4D0F-8C28-74BFDFAFE568}"/>
          </ac:spMkLst>
        </pc:spChg>
        <pc:spChg chg="add">
          <ac:chgData name="Anil Erturk" userId="S::erturkanil@cityuniversity.edu::80c281f7-134a-4087-bac3-a00369bd339e" providerId="AD" clId="Web-{CD971576-4A90-4786-F205-CD9052EBDB37}" dt="2020-09-08T02:29:25.198" v="2"/>
          <ac:spMkLst>
            <pc:docMk/>
            <pc:sldMk cId="2592292616" sldId="268"/>
            <ac:spMk id="8" creationId="{923E8915-D2AA-4327-A45A-972C3CA9574B}"/>
          </ac:spMkLst>
        </pc:spChg>
        <pc:spChg chg="add">
          <ac:chgData name="Anil Erturk" userId="S::erturkanil@cityuniversity.edu::80c281f7-134a-4087-bac3-a00369bd339e" providerId="AD" clId="Web-{CD971576-4A90-4786-F205-CD9052EBDB37}" dt="2020-09-08T04:23:31.875" v="1688"/>
          <ac:spMkLst>
            <pc:docMk/>
            <pc:sldMk cId="2592292616" sldId="268"/>
            <ac:spMk id="9" creationId="{74AABCF3-DF83-4319-B79B-7F4D0DAE2CDF}"/>
          </ac:spMkLst>
        </pc:spChg>
        <pc:spChg chg="add">
          <ac:chgData name="Anil Erturk" userId="S::erturkanil@cityuniversity.edu::80c281f7-134a-4087-bac3-a00369bd339e" providerId="AD" clId="Web-{CD971576-4A90-4786-F205-CD9052EBDB37}" dt="2020-09-08T02:29:25.198" v="2"/>
          <ac:spMkLst>
            <pc:docMk/>
            <pc:sldMk cId="2592292616" sldId="268"/>
            <ac:spMk id="10" creationId="{8302FC3C-9804-4950-B721-5FD704BA6065}"/>
          </ac:spMkLst>
        </pc:spChg>
        <pc:spChg chg="add mod">
          <ac:chgData name="Anil Erturk" userId="S::erturkanil@cityuniversity.edu::80c281f7-134a-4087-bac3-a00369bd339e" providerId="AD" clId="Web-{CD971576-4A90-4786-F205-CD9052EBDB37}" dt="2020-09-08T04:23:57.313" v="1703" actId="20577"/>
          <ac:spMkLst>
            <pc:docMk/>
            <pc:sldMk cId="2592292616" sldId="268"/>
            <ac:spMk id="11" creationId="{E599C80E-D5EE-4CE7-A623-1ABB684E02E9}"/>
          </ac:spMkLst>
        </pc:spChg>
        <pc:spChg chg="add">
          <ac:chgData name="Anil Erturk" userId="S::erturkanil@cityuniversity.edu::80c281f7-134a-4087-bac3-a00369bd339e" providerId="AD" clId="Web-{CD971576-4A90-4786-F205-CD9052EBDB37}" dt="2020-09-08T02:29:25.198" v="2"/>
          <ac:spMkLst>
            <pc:docMk/>
            <pc:sldMk cId="2592292616" sldId="268"/>
            <ac:spMk id="16" creationId="{F3798573-F27B-47EB-8EA4-7EE34954C2D6}"/>
          </ac:spMkLst>
        </pc:spChg>
        <pc:picChg chg="add">
          <ac:chgData name="Anil Erturk" userId="S::erturkanil@cityuniversity.edu::80c281f7-134a-4087-bac3-a00369bd339e" providerId="AD" clId="Web-{CD971576-4A90-4786-F205-CD9052EBDB37}" dt="2020-09-08T04:23:31.875" v="1688"/>
          <ac:picMkLst>
            <pc:docMk/>
            <pc:sldMk cId="2592292616" sldId="268"/>
            <ac:picMk id="13" creationId="{A8A31A14-8214-4053-A489-48A7537A2078}"/>
          </ac:picMkLst>
        </pc:picChg>
        <pc:picChg chg="add">
          <ac:chgData name="Anil Erturk" userId="S::erturkanil@cityuniversity.edu::80c281f7-134a-4087-bac3-a00369bd339e" providerId="AD" clId="Web-{CD971576-4A90-4786-F205-CD9052EBDB37}" dt="2020-09-08T02:29:25.198" v="2"/>
          <ac:picMkLst>
            <pc:docMk/>
            <pc:sldMk cId="2592292616" sldId="268"/>
            <ac:picMk id="14" creationId="{3BC6EBB2-9BDC-4075-BA6B-43A9FBF9C86C}"/>
          </ac:picMkLst>
        </pc:picChg>
        <pc:cxnChg chg="add">
          <ac:chgData name="Anil Erturk" userId="S::erturkanil@cityuniversity.edu::80c281f7-134a-4087-bac3-a00369bd339e" providerId="AD" clId="Web-{CD971576-4A90-4786-F205-CD9052EBDB37}" dt="2020-09-08T02:29:25.198" v="2"/>
          <ac:cxnSpMkLst>
            <pc:docMk/>
            <pc:sldMk cId="2592292616" sldId="268"/>
            <ac:cxnSpMk id="12" creationId="{6B9695BD-ECF6-49CA-8877-8C493193C65D}"/>
          </ac:cxnSpMkLst>
        </pc:cxnChg>
      </pc:sldChg>
      <pc:sldChg chg="addSp modSp mod setBg">
        <pc:chgData name="Anil Erturk" userId="S::erturkanil@cityuniversity.edu::80c281f7-134a-4087-bac3-a00369bd339e" providerId="AD" clId="Web-{CD971576-4A90-4786-F205-CD9052EBDB37}" dt="2020-09-08T02:29:37.083" v="4"/>
        <pc:sldMkLst>
          <pc:docMk/>
          <pc:sldMk cId="2211911894" sldId="269"/>
        </pc:sldMkLst>
        <pc:spChg chg="mod">
          <ac:chgData name="Anil Erturk" userId="S::erturkanil@cityuniversity.edu::80c281f7-134a-4087-bac3-a00369bd339e" providerId="AD" clId="Web-{CD971576-4A90-4786-F205-CD9052EBDB37}" dt="2020-09-08T02:29:37.083" v="4"/>
          <ac:spMkLst>
            <pc:docMk/>
            <pc:sldMk cId="2211911894" sldId="269"/>
            <ac:spMk id="2" creationId="{2B29AFFE-1B76-4C42-B8B7-9833D64CFAC7}"/>
          </ac:spMkLst>
        </pc:spChg>
        <pc:spChg chg="mod">
          <ac:chgData name="Anil Erturk" userId="S::erturkanil@cityuniversity.edu::80c281f7-134a-4087-bac3-a00369bd339e" providerId="AD" clId="Web-{CD971576-4A90-4786-F205-CD9052EBDB37}" dt="2020-09-08T02:29:37.083" v="4"/>
          <ac:spMkLst>
            <pc:docMk/>
            <pc:sldMk cId="2211911894" sldId="269"/>
            <ac:spMk id="3" creationId="{6B06BA3D-0DC0-48DF-8AC4-884039CC4E2A}"/>
          </ac:spMkLst>
        </pc:spChg>
        <pc:spChg chg="add">
          <ac:chgData name="Anil Erturk" userId="S::erturkanil@cityuniversity.edu::80c281f7-134a-4087-bac3-a00369bd339e" providerId="AD" clId="Web-{CD971576-4A90-4786-F205-CD9052EBDB37}" dt="2020-09-08T02:29:37.083" v="4"/>
          <ac:spMkLst>
            <pc:docMk/>
            <pc:sldMk cId="2211911894" sldId="269"/>
            <ac:spMk id="8" creationId="{923E8915-D2AA-4327-A45A-972C3CA9574B}"/>
          </ac:spMkLst>
        </pc:spChg>
        <pc:spChg chg="add">
          <ac:chgData name="Anil Erturk" userId="S::erturkanil@cityuniversity.edu::80c281f7-134a-4087-bac3-a00369bd339e" providerId="AD" clId="Web-{CD971576-4A90-4786-F205-CD9052EBDB37}" dt="2020-09-08T02:29:37.083" v="4"/>
          <ac:spMkLst>
            <pc:docMk/>
            <pc:sldMk cId="2211911894" sldId="269"/>
            <ac:spMk id="10" creationId="{8302FC3C-9804-4950-B721-5FD704BA6065}"/>
          </ac:spMkLst>
        </pc:spChg>
        <pc:spChg chg="add">
          <ac:chgData name="Anil Erturk" userId="S::erturkanil@cityuniversity.edu::80c281f7-134a-4087-bac3-a00369bd339e" providerId="AD" clId="Web-{CD971576-4A90-4786-F205-CD9052EBDB37}" dt="2020-09-08T02:29:37.083" v="4"/>
          <ac:spMkLst>
            <pc:docMk/>
            <pc:sldMk cId="2211911894" sldId="269"/>
            <ac:spMk id="16" creationId="{F3798573-F27B-47EB-8EA4-7EE34954C2D6}"/>
          </ac:spMkLst>
        </pc:spChg>
        <pc:picChg chg="add">
          <ac:chgData name="Anil Erturk" userId="S::erturkanil@cityuniversity.edu::80c281f7-134a-4087-bac3-a00369bd339e" providerId="AD" clId="Web-{CD971576-4A90-4786-F205-CD9052EBDB37}" dt="2020-09-08T02:29:37.083" v="4"/>
          <ac:picMkLst>
            <pc:docMk/>
            <pc:sldMk cId="2211911894" sldId="269"/>
            <ac:picMk id="14" creationId="{3BC6EBB2-9BDC-4075-BA6B-43A9FBF9C86C}"/>
          </ac:picMkLst>
        </pc:picChg>
        <pc:cxnChg chg="add">
          <ac:chgData name="Anil Erturk" userId="S::erturkanil@cityuniversity.edu::80c281f7-134a-4087-bac3-a00369bd339e" providerId="AD" clId="Web-{CD971576-4A90-4786-F205-CD9052EBDB37}" dt="2020-09-08T02:29:37.083" v="4"/>
          <ac:cxnSpMkLst>
            <pc:docMk/>
            <pc:sldMk cId="2211911894" sldId="269"/>
            <ac:cxnSpMk id="12" creationId="{6B9695BD-ECF6-49CA-8877-8C493193C65D}"/>
          </ac:cxnSpMkLst>
        </pc:cxnChg>
      </pc:sldChg>
      <pc:sldChg chg="addSp modSp mod setBg">
        <pc:chgData name="Anil Erturk" userId="S::erturkanil@cityuniversity.edu::80c281f7-134a-4087-bac3-a00369bd339e" providerId="AD" clId="Web-{CD971576-4A90-4786-F205-CD9052EBDB37}" dt="2020-09-08T02:29:42.489" v="5"/>
        <pc:sldMkLst>
          <pc:docMk/>
          <pc:sldMk cId="1341355126" sldId="270"/>
        </pc:sldMkLst>
        <pc:spChg chg="mod">
          <ac:chgData name="Anil Erturk" userId="S::erturkanil@cityuniversity.edu::80c281f7-134a-4087-bac3-a00369bd339e" providerId="AD" clId="Web-{CD971576-4A90-4786-F205-CD9052EBDB37}" dt="2020-09-08T02:29:42.489" v="5"/>
          <ac:spMkLst>
            <pc:docMk/>
            <pc:sldMk cId="1341355126" sldId="270"/>
            <ac:spMk id="2" creationId="{41709589-7800-476F-998F-F43F6191091C}"/>
          </ac:spMkLst>
        </pc:spChg>
        <pc:spChg chg="mod">
          <ac:chgData name="Anil Erturk" userId="S::erturkanil@cityuniversity.edu::80c281f7-134a-4087-bac3-a00369bd339e" providerId="AD" clId="Web-{CD971576-4A90-4786-F205-CD9052EBDB37}" dt="2020-09-08T02:29:42.489" v="5"/>
          <ac:spMkLst>
            <pc:docMk/>
            <pc:sldMk cId="1341355126" sldId="270"/>
            <ac:spMk id="3" creationId="{F86522B0-93BD-442D-A49A-03FEE5CAFEC1}"/>
          </ac:spMkLst>
        </pc:spChg>
        <pc:spChg chg="add">
          <ac:chgData name="Anil Erturk" userId="S::erturkanil@cityuniversity.edu::80c281f7-134a-4087-bac3-a00369bd339e" providerId="AD" clId="Web-{CD971576-4A90-4786-F205-CD9052EBDB37}" dt="2020-09-08T02:29:42.489" v="5"/>
          <ac:spMkLst>
            <pc:docMk/>
            <pc:sldMk cId="1341355126" sldId="270"/>
            <ac:spMk id="8" creationId="{923E8915-D2AA-4327-A45A-972C3CA9574B}"/>
          </ac:spMkLst>
        </pc:spChg>
        <pc:spChg chg="add">
          <ac:chgData name="Anil Erturk" userId="S::erturkanil@cityuniversity.edu::80c281f7-134a-4087-bac3-a00369bd339e" providerId="AD" clId="Web-{CD971576-4A90-4786-F205-CD9052EBDB37}" dt="2020-09-08T02:29:42.489" v="5"/>
          <ac:spMkLst>
            <pc:docMk/>
            <pc:sldMk cId="1341355126" sldId="270"/>
            <ac:spMk id="10" creationId="{8302FC3C-9804-4950-B721-5FD704BA6065}"/>
          </ac:spMkLst>
        </pc:spChg>
        <pc:spChg chg="add">
          <ac:chgData name="Anil Erturk" userId="S::erturkanil@cityuniversity.edu::80c281f7-134a-4087-bac3-a00369bd339e" providerId="AD" clId="Web-{CD971576-4A90-4786-F205-CD9052EBDB37}" dt="2020-09-08T02:29:42.489" v="5"/>
          <ac:spMkLst>
            <pc:docMk/>
            <pc:sldMk cId="1341355126" sldId="270"/>
            <ac:spMk id="16" creationId="{F3798573-F27B-47EB-8EA4-7EE34954C2D6}"/>
          </ac:spMkLst>
        </pc:spChg>
        <pc:picChg chg="add">
          <ac:chgData name="Anil Erturk" userId="S::erturkanil@cityuniversity.edu::80c281f7-134a-4087-bac3-a00369bd339e" providerId="AD" clId="Web-{CD971576-4A90-4786-F205-CD9052EBDB37}" dt="2020-09-08T02:29:42.489" v="5"/>
          <ac:picMkLst>
            <pc:docMk/>
            <pc:sldMk cId="1341355126" sldId="270"/>
            <ac:picMk id="14" creationId="{3BC6EBB2-9BDC-4075-BA6B-43A9FBF9C86C}"/>
          </ac:picMkLst>
        </pc:picChg>
        <pc:cxnChg chg="add">
          <ac:chgData name="Anil Erturk" userId="S::erturkanil@cityuniversity.edu::80c281f7-134a-4087-bac3-a00369bd339e" providerId="AD" clId="Web-{CD971576-4A90-4786-F205-CD9052EBDB37}" dt="2020-09-08T02:29:42.489" v="5"/>
          <ac:cxnSpMkLst>
            <pc:docMk/>
            <pc:sldMk cId="1341355126" sldId="270"/>
            <ac:cxnSpMk id="12" creationId="{6B9695BD-ECF6-49CA-8877-8C493193C65D}"/>
          </ac:cxnSpMkLst>
        </pc:cxnChg>
      </pc:sldChg>
      <pc:sldChg chg="addSp modSp mod setBg">
        <pc:chgData name="Anil Erturk" userId="S::erturkanil@cityuniversity.edu::80c281f7-134a-4087-bac3-a00369bd339e" providerId="AD" clId="Web-{CD971576-4A90-4786-F205-CD9052EBDB37}" dt="2020-09-08T02:29:46.474" v="6"/>
        <pc:sldMkLst>
          <pc:docMk/>
          <pc:sldMk cId="3792715462" sldId="271"/>
        </pc:sldMkLst>
        <pc:spChg chg="mod">
          <ac:chgData name="Anil Erturk" userId="S::erturkanil@cityuniversity.edu::80c281f7-134a-4087-bac3-a00369bd339e" providerId="AD" clId="Web-{CD971576-4A90-4786-F205-CD9052EBDB37}" dt="2020-09-08T02:29:46.474" v="6"/>
          <ac:spMkLst>
            <pc:docMk/>
            <pc:sldMk cId="3792715462" sldId="271"/>
            <ac:spMk id="2" creationId="{692EC00F-6620-4DF6-BBFB-F4D00595A42B}"/>
          </ac:spMkLst>
        </pc:spChg>
        <pc:spChg chg="mod">
          <ac:chgData name="Anil Erturk" userId="S::erturkanil@cityuniversity.edu::80c281f7-134a-4087-bac3-a00369bd339e" providerId="AD" clId="Web-{CD971576-4A90-4786-F205-CD9052EBDB37}" dt="2020-09-08T02:29:46.474" v="6"/>
          <ac:spMkLst>
            <pc:docMk/>
            <pc:sldMk cId="3792715462" sldId="271"/>
            <ac:spMk id="3" creationId="{6F9E6615-31A0-41B7-8937-035B4ACD3A06}"/>
          </ac:spMkLst>
        </pc:spChg>
        <pc:spChg chg="add">
          <ac:chgData name="Anil Erturk" userId="S::erturkanil@cityuniversity.edu::80c281f7-134a-4087-bac3-a00369bd339e" providerId="AD" clId="Web-{CD971576-4A90-4786-F205-CD9052EBDB37}" dt="2020-09-08T02:29:46.474" v="6"/>
          <ac:spMkLst>
            <pc:docMk/>
            <pc:sldMk cId="3792715462" sldId="271"/>
            <ac:spMk id="8" creationId="{923E8915-D2AA-4327-A45A-972C3CA9574B}"/>
          </ac:spMkLst>
        </pc:spChg>
        <pc:spChg chg="add">
          <ac:chgData name="Anil Erturk" userId="S::erturkanil@cityuniversity.edu::80c281f7-134a-4087-bac3-a00369bd339e" providerId="AD" clId="Web-{CD971576-4A90-4786-F205-CD9052EBDB37}" dt="2020-09-08T02:29:46.474" v="6"/>
          <ac:spMkLst>
            <pc:docMk/>
            <pc:sldMk cId="3792715462" sldId="271"/>
            <ac:spMk id="10" creationId="{8302FC3C-9804-4950-B721-5FD704BA6065}"/>
          </ac:spMkLst>
        </pc:spChg>
        <pc:spChg chg="add">
          <ac:chgData name="Anil Erturk" userId="S::erturkanil@cityuniversity.edu::80c281f7-134a-4087-bac3-a00369bd339e" providerId="AD" clId="Web-{CD971576-4A90-4786-F205-CD9052EBDB37}" dt="2020-09-08T02:29:46.474" v="6"/>
          <ac:spMkLst>
            <pc:docMk/>
            <pc:sldMk cId="3792715462" sldId="271"/>
            <ac:spMk id="16" creationId="{F3798573-F27B-47EB-8EA4-7EE34954C2D6}"/>
          </ac:spMkLst>
        </pc:spChg>
        <pc:picChg chg="add">
          <ac:chgData name="Anil Erturk" userId="S::erturkanil@cityuniversity.edu::80c281f7-134a-4087-bac3-a00369bd339e" providerId="AD" clId="Web-{CD971576-4A90-4786-F205-CD9052EBDB37}" dt="2020-09-08T02:29:46.474" v="6"/>
          <ac:picMkLst>
            <pc:docMk/>
            <pc:sldMk cId="3792715462" sldId="271"/>
            <ac:picMk id="14" creationId="{3BC6EBB2-9BDC-4075-BA6B-43A9FBF9C86C}"/>
          </ac:picMkLst>
        </pc:picChg>
        <pc:cxnChg chg="add">
          <ac:chgData name="Anil Erturk" userId="S::erturkanil@cityuniversity.edu::80c281f7-134a-4087-bac3-a00369bd339e" providerId="AD" clId="Web-{CD971576-4A90-4786-F205-CD9052EBDB37}" dt="2020-09-08T02:29:46.474" v="6"/>
          <ac:cxnSpMkLst>
            <pc:docMk/>
            <pc:sldMk cId="3792715462" sldId="271"/>
            <ac:cxnSpMk id="12" creationId="{6B9695BD-ECF6-49CA-8877-8C493193C65D}"/>
          </ac:cxnSpMkLst>
        </pc:cxnChg>
      </pc:sldChg>
      <pc:sldChg chg="addSp modSp mod setBg">
        <pc:chgData name="Anil Erturk" userId="S::erturkanil@cityuniversity.edu::80c281f7-134a-4087-bac3-a00369bd339e" providerId="AD" clId="Web-{CD971576-4A90-4786-F205-CD9052EBDB37}" dt="2020-09-08T02:29:49.942" v="7"/>
        <pc:sldMkLst>
          <pc:docMk/>
          <pc:sldMk cId="2670515594" sldId="272"/>
        </pc:sldMkLst>
        <pc:spChg chg="mod">
          <ac:chgData name="Anil Erturk" userId="S::erturkanil@cityuniversity.edu::80c281f7-134a-4087-bac3-a00369bd339e" providerId="AD" clId="Web-{CD971576-4A90-4786-F205-CD9052EBDB37}" dt="2020-09-08T02:29:49.942" v="7"/>
          <ac:spMkLst>
            <pc:docMk/>
            <pc:sldMk cId="2670515594" sldId="272"/>
            <ac:spMk id="2" creationId="{4CD088ED-9CCB-4779-BFEC-C48560B9E530}"/>
          </ac:spMkLst>
        </pc:spChg>
        <pc:spChg chg="mod">
          <ac:chgData name="Anil Erturk" userId="S::erturkanil@cityuniversity.edu::80c281f7-134a-4087-bac3-a00369bd339e" providerId="AD" clId="Web-{CD971576-4A90-4786-F205-CD9052EBDB37}" dt="2020-09-08T02:29:49.942" v="7"/>
          <ac:spMkLst>
            <pc:docMk/>
            <pc:sldMk cId="2670515594" sldId="272"/>
            <ac:spMk id="3" creationId="{35FA7506-606B-439F-928A-EF81541F343B}"/>
          </ac:spMkLst>
        </pc:spChg>
        <pc:spChg chg="add">
          <ac:chgData name="Anil Erturk" userId="S::erturkanil@cityuniversity.edu::80c281f7-134a-4087-bac3-a00369bd339e" providerId="AD" clId="Web-{CD971576-4A90-4786-F205-CD9052EBDB37}" dt="2020-09-08T02:29:49.942" v="7"/>
          <ac:spMkLst>
            <pc:docMk/>
            <pc:sldMk cId="2670515594" sldId="272"/>
            <ac:spMk id="8" creationId="{923E8915-D2AA-4327-A45A-972C3CA9574B}"/>
          </ac:spMkLst>
        </pc:spChg>
        <pc:spChg chg="add">
          <ac:chgData name="Anil Erturk" userId="S::erturkanil@cityuniversity.edu::80c281f7-134a-4087-bac3-a00369bd339e" providerId="AD" clId="Web-{CD971576-4A90-4786-F205-CD9052EBDB37}" dt="2020-09-08T02:29:49.942" v="7"/>
          <ac:spMkLst>
            <pc:docMk/>
            <pc:sldMk cId="2670515594" sldId="272"/>
            <ac:spMk id="10" creationId="{8302FC3C-9804-4950-B721-5FD704BA6065}"/>
          </ac:spMkLst>
        </pc:spChg>
        <pc:spChg chg="add">
          <ac:chgData name="Anil Erturk" userId="S::erturkanil@cityuniversity.edu::80c281f7-134a-4087-bac3-a00369bd339e" providerId="AD" clId="Web-{CD971576-4A90-4786-F205-CD9052EBDB37}" dt="2020-09-08T02:29:49.942" v="7"/>
          <ac:spMkLst>
            <pc:docMk/>
            <pc:sldMk cId="2670515594" sldId="272"/>
            <ac:spMk id="16" creationId="{F3798573-F27B-47EB-8EA4-7EE34954C2D6}"/>
          </ac:spMkLst>
        </pc:spChg>
        <pc:picChg chg="add">
          <ac:chgData name="Anil Erturk" userId="S::erturkanil@cityuniversity.edu::80c281f7-134a-4087-bac3-a00369bd339e" providerId="AD" clId="Web-{CD971576-4A90-4786-F205-CD9052EBDB37}" dt="2020-09-08T02:29:49.942" v="7"/>
          <ac:picMkLst>
            <pc:docMk/>
            <pc:sldMk cId="2670515594" sldId="272"/>
            <ac:picMk id="14" creationId="{3BC6EBB2-9BDC-4075-BA6B-43A9FBF9C86C}"/>
          </ac:picMkLst>
        </pc:picChg>
        <pc:cxnChg chg="add">
          <ac:chgData name="Anil Erturk" userId="S::erturkanil@cityuniversity.edu::80c281f7-134a-4087-bac3-a00369bd339e" providerId="AD" clId="Web-{CD971576-4A90-4786-F205-CD9052EBDB37}" dt="2020-09-08T02:29:49.942" v="7"/>
          <ac:cxnSpMkLst>
            <pc:docMk/>
            <pc:sldMk cId="2670515594" sldId="272"/>
            <ac:cxnSpMk id="12" creationId="{6B9695BD-ECF6-49CA-8877-8C493193C65D}"/>
          </ac:cxnSpMkLst>
        </pc:cxnChg>
      </pc:sldChg>
    </pc:docChg>
  </pc:docChgLst>
  <pc:docChgLst>
    <pc:chgData name="Anil Erturk" userId="S::erturkanil@cityuniversity.edu::80c281f7-134a-4087-bac3-a00369bd339e" providerId="AD" clId="Web-{E62A72E4-F600-4745-A6DC-7A06077BE9FD}"/>
    <pc:docChg chg="addSld delSld modSld addMainMaster delMainMaster">
      <pc:chgData name="Anil Erturk" userId="S::erturkanil@cityuniversity.edu::80c281f7-134a-4087-bac3-a00369bd339e" providerId="AD" clId="Web-{E62A72E4-F600-4745-A6DC-7A06077BE9FD}" dt="2020-09-08T02:25:16.769" v="882"/>
      <pc:docMkLst>
        <pc:docMk/>
      </pc:docMkLst>
      <pc:sldChg chg="addSp delSp modSp del mod setBg modClrScheme delAnim delDesignElem chgLayout">
        <pc:chgData name="Anil Erturk" userId="S::erturkanil@cityuniversity.edu::80c281f7-134a-4087-bac3-a00369bd339e" providerId="AD" clId="Web-{E62A72E4-F600-4745-A6DC-7A06077BE9FD}" dt="2020-09-08T01:46:10.843" v="10"/>
        <pc:sldMkLst>
          <pc:docMk/>
          <pc:sldMk cId="109857222" sldId="256"/>
        </pc:sldMkLst>
        <pc:spChg chg="mod ord">
          <ac:chgData name="Anil Erturk" userId="S::erturkanil@cityuniversity.edu::80c281f7-134a-4087-bac3-a00369bd339e" providerId="AD" clId="Web-{E62A72E4-F600-4745-A6DC-7A06077BE9FD}" dt="2020-09-08T01:46:01.062" v="9"/>
          <ac:spMkLst>
            <pc:docMk/>
            <pc:sldMk cId="109857222" sldId="256"/>
            <ac:spMk id="2" creationId="{00000000-0000-0000-0000-000000000000}"/>
          </ac:spMkLst>
        </pc:spChg>
        <pc:spChg chg="mod ord">
          <ac:chgData name="Anil Erturk" userId="S::erturkanil@cityuniversity.edu::80c281f7-134a-4087-bac3-a00369bd339e" providerId="AD" clId="Web-{E62A72E4-F600-4745-A6DC-7A06077BE9FD}" dt="2020-09-08T01:46:01.062" v="9"/>
          <ac:spMkLst>
            <pc:docMk/>
            <pc:sldMk cId="109857222" sldId="256"/>
            <ac:spMk id="3" creationId="{00000000-0000-0000-0000-000000000000}"/>
          </ac:spMkLst>
        </pc:spChg>
        <pc:spChg chg="add del">
          <ac:chgData name="Anil Erturk" userId="S::erturkanil@cityuniversity.edu::80c281f7-134a-4087-bac3-a00369bd339e" providerId="AD" clId="Web-{E62A72E4-F600-4745-A6DC-7A06077BE9FD}" dt="2020-09-08T01:45:04.874" v="4"/>
          <ac:spMkLst>
            <pc:docMk/>
            <pc:sldMk cId="109857222" sldId="256"/>
            <ac:spMk id="5" creationId="{AC8EEB0F-BA72-49AC-956F-331B60FDE79E}"/>
          </ac:spMkLst>
        </pc:spChg>
        <pc:spChg chg="add del">
          <ac:chgData name="Anil Erturk" userId="S::erturkanil@cityuniversity.edu::80c281f7-134a-4087-bac3-a00369bd339e" providerId="AD" clId="Web-{E62A72E4-F600-4745-A6DC-7A06077BE9FD}" dt="2020-09-08T01:45:01.468" v="2"/>
          <ac:spMkLst>
            <pc:docMk/>
            <pc:sldMk cId="109857222" sldId="256"/>
            <ac:spMk id="9" creationId="{1DB043B4-68C6-45B9-82AC-A5800EADB8DB}"/>
          </ac:spMkLst>
        </pc:spChg>
        <pc:spChg chg="add del">
          <ac:chgData name="Anil Erturk" userId="S::erturkanil@cityuniversity.edu::80c281f7-134a-4087-bac3-a00369bd339e" providerId="AD" clId="Web-{E62A72E4-F600-4745-A6DC-7A06077BE9FD}" dt="2020-09-08T01:45:24.780" v="6"/>
          <ac:spMkLst>
            <pc:docMk/>
            <pc:sldMk cId="109857222" sldId="256"/>
            <ac:spMk id="10" creationId="{4063B759-00FC-46D1-9898-8E8625268FAF}"/>
          </ac:spMkLst>
        </pc:spChg>
        <pc:spChg chg="add del">
          <ac:chgData name="Anil Erturk" userId="S::erturkanil@cityuniversity.edu::80c281f7-134a-4087-bac3-a00369bd339e" providerId="AD" clId="Web-{E62A72E4-F600-4745-A6DC-7A06077BE9FD}" dt="2020-09-08T01:45:01.468" v="2"/>
          <ac:spMkLst>
            <pc:docMk/>
            <pc:sldMk cId="109857222" sldId="256"/>
            <ac:spMk id="11" creationId="{5337EA23-6703-4C96-9EEB-A408CBDD67BD}"/>
          </ac:spMkLst>
        </pc:spChg>
        <pc:spChg chg="add del">
          <ac:chgData name="Anil Erturk" userId="S::erturkanil@cityuniversity.edu::80c281f7-134a-4087-bac3-a00369bd339e" providerId="AD" clId="Web-{E62A72E4-F600-4745-A6DC-7A06077BE9FD}" dt="2020-09-08T01:45:24.780" v="6"/>
          <ac:spMkLst>
            <pc:docMk/>
            <pc:sldMk cId="109857222" sldId="256"/>
            <ac:spMk id="12" creationId="{D5B012D8-7F27-4758-9AC6-C889B154BD73}"/>
          </ac:spMkLst>
        </pc:spChg>
        <pc:spChg chg="add del">
          <ac:chgData name="Anil Erturk" userId="S::erturkanil@cityuniversity.edu::80c281f7-134a-4087-bac3-a00369bd339e" providerId="AD" clId="Web-{E62A72E4-F600-4745-A6DC-7A06077BE9FD}" dt="2020-09-08T01:46:01.062" v="9"/>
          <ac:spMkLst>
            <pc:docMk/>
            <pc:sldMk cId="109857222" sldId="256"/>
            <ac:spMk id="15" creationId="{AC8EEB0F-BA72-49AC-956F-331B60FDE79E}"/>
          </ac:spMkLst>
        </pc:spChg>
        <pc:grpChg chg="add del">
          <ac:chgData name="Anil Erturk" userId="S::erturkanil@cityuniversity.edu::80c281f7-134a-4087-bac3-a00369bd339e" providerId="AD" clId="Web-{E62A72E4-F600-4745-A6DC-7A06077BE9FD}" dt="2020-09-08T01:45:04.874" v="4"/>
          <ac:grpSpMkLst>
            <pc:docMk/>
            <pc:sldMk cId="109857222" sldId="256"/>
            <ac:grpSpMk id="7" creationId="{FB8CE58F-407C-497E-B723-21FD8C6D35E4}"/>
          </ac:grpSpMkLst>
        </pc:grpChg>
        <pc:grpChg chg="add del">
          <ac:chgData name="Anil Erturk" userId="S::erturkanil@cityuniversity.edu::80c281f7-134a-4087-bac3-a00369bd339e" providerId="AD" clId="Web-{E62A72E4-F600-4745-A6DC-7A06077BE9FD}" dt="2020-09-08T01:46:01.062" v="9"/>
          <ac:grpSpMkLst>
            <pc:docMk/>
            <pc:sldMk cId="109857222" sldId="256"/>
            <ac:grpSpMk id="17" creationId="{FB8CE58F-407C-497E-B723-21FD8C6D35E4}"/>
          </ac:grpSpMkLst>
        </pc:grpChg>
        <pc:picChg chg="add del">
          <ac:chgData name="Anil Erturk" userId="S::erturkanil@cityuniversity.edu::80c281f7-134a-4087-bac3-a00369bd339e" providerId="AD" clId="Web-{E62A72E4-F600-4745-A6DC-7A06077BE9FD}" dt="2020-09-08T01:45:01.468" v="2"/>
          <ac:picMkLst>
            <pc:docMk/>
            <pc:sldMk cId="109857222" sldId="256"/>
            <ac:picMk id="4" creationId="{D5EF5577-AC58-4C28-A062-925A94850E5F}"/>
          </ac:picMkLst>
        </pc:picChg>
        <pc:picChg chg="add del">
          <ac:chgData name="Anil Erturk" userId="S::erturkanil@cityuniversity.edu::80c281f7-134a-4087-bac3-a00369bd339e" providerId="AD" clId="Web-{E62A72E4-F600-4745-A6DC-7A06077BE9FD}" dt="2020-09-08T01:45:04.874" v="4"/>
          <ac:picMkLst>
            <pc:docMk/>
            <pc:sldMk cId="109857222" sldId="256"/>
            <ac:picMk id="6" creationId="{51D34589-CA0B-42F2-85AE-C8CCE8EC93DE}"/>
          </ac:picMkLst>
        </pc:picChg>
        <pc:picChg chg="add del">
          <ac:chgData name="Anil Erturk" userId="S::erturkanil@cityuniversity.edu::80c281f7-134a-4087-bac3-a00369bd339e" providerId="AD" clId="Web-{E62A72E4-F600-4745-A6DC-7A06077BE9FD}" dt="2020-09-08T01:45:24.780" v="6"/>
          <ac:picMkLst>
            <pc:docMk/>
            <pc:sldMk cId="109857222" sldId="256"/>
            <ac:picMk id="8" creationId="{2A2BAC27-89B6-4BD4-A92C-614189291F60}"/>
          </ac:picMkLst>
        </pc:picChg>
        <pc:picChg chg="add">
          <ac:chgData name="Anil Erturk" userId="S::erturkanil@cityuniversity.edu::80c281f7-134a-4087-bac3-a00369bd339e" providerId="AD" clId="Web-{E62A72E4-F600-4745-A6DC-7A06077BE9FD}" dt="2020-09-08T01:45:24.890" v="7"/>
          <ac:picMkLst>
            <pc:docMk/>
            <pc:sldMk cId="109857222" sldId="256"/>
            <ac:picMk id="16" creationId="{51D34589-CA0B-42F2-85AE-C8CCE8EC93DE}"/>
          </ac:picMkLst>
        </pc:picChg>
      </pc:sldChg>
      <pc:sldChg chg="addSp delSp modSp new del mod modClrScheme chgLayout">
        <pc:chgData name="Anil Erturk" userId="S::erturkanil@cityuniversity.edu::80c281f7-134a-4087-bac3-a00369bd339e" providerId="AD" clId="Web-{E62A72E4-F600-4745-A6DC-7A06077BE9FD}" dt="2020-09-08T01:49:25.688" v="30"/>
        <pc:sldMkLst>
          <pc:docMk/>
          <pc:sldMk cId="1609643704" sldId="257"/>
        </pc:sldMkLst>
        <pc:spChg chg="add mod">
          <ac:chgData name="Anil Erturk" userId="S::erturkanil@cityuniversity.edu::80c281f7-134a-4087-bac3-a00369bd339e" providerId="AD" clId="Web-{E62A72E4-F600-4745-A6DC-7A06077BE9FD}" dt="2020-09-08T01:48:23.656" v="29" actId="1076"/>
          <ac:spMkLst>
            <pc:docMk/>
            <pc:sldMk cId="1609643704" sldId="257"/>
            <ac:spMk id="3" creationId="{11BED36D-85D3-4EC4-AA9E-2C74DADF2CF2}"/>
          </ac:spMkLst>
        </pc:spChg>
        <pc:graphicFrameChg chg="add del">
          <ac:chgData name="Anil Erturk" userId="S::erturkanil@cityuniversity.edu::80c281f7-134a-4087-bac3-a00369bd339e" providerId="AD" clId="Web-{E62A72E4-F600-4745-A6DC-7A06077BE9FD}" dt="2020-09-08T01:47:38.484" v="27"/>
          <ac:graphicFrameMkLst>
            <pc:docMk/>
            <pc:sldMk cId="1609643704" sldId="257"/>
            <ac:graphicFrameMk id="2" creationId="{24A0BBC3-82D7-4909-9E78-CBD66E8BD475}"/>
          </ac:graphicFrameMkLst>
        </pc:graphicFrameChg>
      </pc:sldChg>
      <pc:sldChg chg="addSp modSp new mod setBg">
        <pc:chgData name="Anil Erturk" userId="S::erturkanil@cityuniversity.edu::80c281f7-134a-4087-bac3-a00369bd339e" providerId="AD" clId="Web-{E62A72E4-F600-4745-A6DC-7A06077BE9FD}" dt="2020-09-08T01:51:37.892" v="69"/>
        <pc:sldMkLst>
          <pc:docMk/>
          <pc:sldMk cId="1864152709" sldId="258"/>
        </pc:sldMkLst>
        <pc:spChg chg="mod">
          <ac:chgData name="Anil Erturk" userId="S::erturkanil@cityuniversity.edu::80c281f7-134a-4087-bac3-a00369bd339e" providerId="AD" clId="Web-{E62A72E4-F600-4745-A6DC-7A06077BE9FD}" dt="2020-09-08T01:51:37.892" v="69"/>
          <ac:spMkLst>
            <pc:docMk/>
            <pc:sldMk cId="1864152709" sldId="258"/>
            <ac:spMk id="2" creationId="{63F298A3-A7F7-4102-9350-8B90162C10D6}"/>
          </ac:spMkLst>
        </pc:spChg>
        <pc:spChg chg="mod">
          <ac:chgData name="Anil Erturk" userId="S::erturkanil@cityuniversity.edu::80c281f7-134a-4087-bac3-a00369bd339e" providerId="AD" clId="Web-{E62A72E4-F600-4745-A6DC-7A06077BE9FD}" dt="2020-09-08T01:51:37.892" v="69"/>
          <ac:spMkLst>
            <pc:docMk/>
            <pc:sldMk cId="1864152709" sldId="258"/>
            <ac:spMk id="3" creationId="{04A77D29-D952-4BA1-823C-6007594C897C}"/>
          </ac:spMkLst>
        </pc:spChg>
        <pc:spChg chg="add">
          <ac:chgData name="Anil Erturk" userId="S::erturkanil@cityuniversity.edu::80c281f7-134a-4087-bac3-a00369bd339e" providerId="AD" clId="Web-{E62A72E4-F600-4745-A6DC-7A06077BE9FD}" dt="2020-09-08T01:51:37.892" v="69"/>
          <ac:spMkLst>
            <pc:docMk/>
            <pc:sldMk cId="1864152709" sldId="258"/>
            <ac:spMk id="8" creationId="{923E8915-D2AA-4327-A45A-972C3CA9574B}"/>
          </ac:spMkLst>
        </pc:spChg>
        <pc:spChg chg="add">
          <ac:chgData name="Anil Erturk" userId="S::erturkanil@cityuniversity.edu::80c281f7-134a-4087-bac3-a00369bd339e" providerId="AD" clId="Web-{E62A72E4-F600-4745-A6DC-7A06077BE9FD}" dt="2020-09-08T01:51:37.892" v="69"/>
          <ac:spMkLst>
            <pc:docMk/>
            <pc:sldMk cId="1864152709" sldId="258"/>
            <ac:spMk id="10" creationId="{8302FC3C-9804-4950-B721-5FD704BA6065}"/>
          </ac:spMkLst>
        </pc:spChg>
        <pc:spChg chg="add">
          <ac:chgData name="Anil Erturk" userId="S::erturkanil@cityuniversity.edu::80c281f7-134a-4087-bac3-a00369bd339e" providerId="AD" clId="Web-{E62A72E4-F600-4745-A6DC-7A06077BE9FD}" dt="2020-09-08T01:51:37.892" v="69"/>
          <ac:spMkLst>
            <pc:docMk/>
            <pc:sldMk cId="1864152709" sldId="258"/>
            <ac:spMk id="16" creationId="{F3798573-F27B-47EB-8EA4-7EE34954C2D6}"/>
          </ac:spMkLst>
        </pc:spChg>
        <pc:picChg chg="add">
          <ac:chgData name="Anil Erturk" userId="S::erturkanil@cityuniversity.edu::80c281f7-134a-4087-bac3-a00369bd339e" providerId="AD" clId="Web-{E62A72E4-F600-4745-A6DC-7A06077BE9FD}" dt="2020-09-08T01:51:37.892" v="69"/>
          <ac:picMkLst>
            <pc:docMk/>
            <pc:sldMk cId="1864152709" sldId="258"/>
            <ac:picMk id="14" creationId="{3BC6EBB2-9BDC-4075-BA6B-43A9FBF9C86C}"/>
          </ac:picMkLst>
        </pc:picChg>
        <pc:cxnChg chg="add">
          <ac:chgData name="Anil Erturk" userId="S::erturkanil@cityuniversity.edu::80c281f7-134a-4087-bac3-a00369bd339e" providerId="AD" clId="Web-{E62A72E4-F600-4745-A6DC-7A06077BE9FD}" dt="2020-09-08T01:51:37.892" v="69"/>
          <ac:cxnSpMkLst>
            <pc:docMk/>
            <pc:sldMk cId="1864152709" sldId="258"/>
            <ac:cxnSpMk id="12" creationId="{6B9695BD-ECF6-49CA-8877-8C493193C65D}"/>
          </ac:cxnSpMkLst>
        </pc:cxnChg>
      </pc:sldChg>
      <pc:sldChg chg="addSp modSp new mod setBg">
        <pc:chgData name="Anil Erturk" userId="S::erturkanil@cityuniversity.edu::80c281f7-134a-4087-bac3-a00369bd339e" providerId="AD" clId="Web-{E62A72E4-F600-4745-A6DC-7A06077BE9FD}" dt="2020-09-08T02:24:36.331" v="867" actId="20577"/>
        <pc:sldMkLst>
          <pc:docMk/>
          <pc:sldMk cId="3711308671" sldId="259"/>
        </pc:sldMkLst>
        <pc:spChg chg="mod">
          <ac:chgData name="Anil Erturk" userId="S::erturkanil@cityuniversity.edu::80c281f7-134a-4087-bac3-a00369bd339e" providerId="AD" clId="Web-{E62A72E4-F600-4745-A6DC-7A06077BE9FD}" dt="2020-09-08T02:02:25.380" v="79"/>
          <ac:spMkLst>
            <pc:docMk/>
            <pc:sldMk cId="3711308671" sldId="259"/>
            <ac:spMk id="2" creationId="{A3C0C6FE-31B3-4D14-B4FB-FBF3B17501EA}"/>
          </ac:spMkLst>
        </pc:spChg>
        <pc:spChg chg="mod">
          <ac:chgData name="Anil Erturk" userId="S::erturkanil@cityuniversity.edu::80c281f7-134a-4087-bac3-a00369bd339e" providerId="AD" clId="Web-{E62A72E4-F600-4745-A6DC-7A06077BE9FD}" dt="2020-09-08T02:24:36.331" v="867" actId="20577"/>
          <ac:spMkLst>
            <pc:docMk/>
            <pc:sldMk cId="3711308671" sldId="259"/>
            <ac:spMk id="3" creationId="{49AA7F23-5DC1-46FA-8CF7-5212E4FC52B8}"/>
          </ac:spMkLst>
        </pc:spChg>
        <pc:spChg chg="add">
          <ac:chgData name="Anil Erturk" userId="S::erturkanil@cityuniversity.edu::80c281f7-134a-4087-bac3-a00369bd339e" providerId="AD" clId="Web-{E62A72E4-F600-4745-A6DC-7A06077BE9FD}" dt="2020-09-08T02:02:25.380" v="79"/>
          <ac:spMkLst>
            <pc:docMk/>
            <pc:sldMk cId="3711308671" sldId="259"/>
            <ac:spMk id="8" creationId="{923E8915-D2AA-4327-A45A-972C3CA9574B}"/>
          </ac:spMkLst>
        </pc:spChg>
        <pc:spChg chg="add">
          <ac:chgData name="Anil Erturk" userId="S::erturkanil@cityuniversity.edu::80c281f7-134a-4087-bac3-a00369bd339e" providerId="AD" clId="Web-{E62A72E4-F600-4745-A6DC-7A06077BE9FD}" dt="2020-09-08T02:02:25.380" v="79"/>
          <ac:spMkLst>
            <pc:docMk/>
            <pc:sldMk cId="3711308671" sldId="259"/>
            <ac:spMk id="10" creationId="{8302FC3C-9804-4950-B721-5FD704BA6065}"/>
          </ac:spMkLst>
        </pc:spChg>
        <pc:spChg chg="add">
          <ac:chgData name="Anil Erturk" userId="S::erturkanil@cityuniversity.edu::80c281f7-134a-4087-bac3-a00369bd339e" providerId="AD" clId="Web-{E62A72E4-F600-4745-A6DC-7A06077BE9FD}" dt="2020-09-08T02:02:25.380" v="79"/>
          <ac:spMkLst>
            <pc:docMk/>
            <pc:sldMk cId="3711308671" sldId="259"/>
            <ac:spMk id="16" creationId="{F3798573-F27B-47EB-8EA4-7EE34954C2D6}"/>
          </ac:spMkLst>
        </pc:spChg>
        <pc:picChg chg="add">
          <ac:chgData name="Anil Erturk" userId="S::erturkanil@cityuniversity.edu::80c281f7-134a-4087-bac3-a00369bd339e" providerId="AD" clId="Web-{E62A72E4-F600-4745-A6DC-7A06077BE9FD}" dt="2020-09-08T02:02:25.380" v="79"/>
          <ac:picMkLst>
            <pc:docMk/>
            <pc:sldMk cId="3711308671" sldId="259"/>
            <ac:picMk id="14" creationId="{3BC6EBB2-9BDC-4075-BA6B-43A9FBF9C86C}"/>
          </ac:picMkLst>
        </pc:picChg>
        <pc:cxnChg chg="add">
          <ac:chgData name="Anil Erturk" userId="S::erturkanil@cityuniversity.edu::80c281f7-134a-4087-bac3-a00369bd339e" providerId="AD" clId="Web-{E62A72E4-F600-4745-A6DC-7A06077BE9FD}" dt="2020-09-08T02:02:25.380" v="79"/>
          <ac:cxnSpMkLst>
            <pc:docMk/>
            <pc:sldMk cId="3711308671" sldId="259"/>
            <ac:cxnSpMk id="12" creationId="{6B9695BD-ECF6-49CA-8877-8C493193C65D}"/>
          </ac:cxnSpMkLst>
        </pc:cxnChg>
      </pc:sldChg>
      <pc:sldChg chg="addSp modSp new mod setBg">
        <pc:chgData name="Anil Erturk" userId="S::erturkanil@cityuniversity.edu::80c281f7-134a-4087-bac3-a00369bd339e" providerId="AD" clId="Web-{E62A72E4-F600-4745-A6DC-7A06077BE9FD}" dt="2020-09-08T02:24:44.003" v="876" actId="20577"/>
        <pc:sldMkLst>
          <pc:docMk/>
          <pc:sldMk cId="2843875769" sldId="260"/>
        </pc:sldMkLst>
        <pc:spChg chg="mod">
          <ac:chgData name="Anil Erturk" userId="S::erturkanil@cityuniversity.edu::80c281f7-134a-4087-bac3-a00369bd339e" providerId="AD" clId="Web-{E62A72E4-F600-4745-A6DC-7A06077BE9FD}" dt="2020-09-08T02:24:44.003" v="876" actId="20577"/>
          <ac:spMkLst>
            <pc:docMk/>
            <pc:sldMk cId="2843875769" sldId="260"/>
            <ac:spMk id="2" creationId="{A0CA6DA0-D5B6-4D5D-8373-D515637A5FE7}"/>
          </ac:spMkLst>
        </pc:spChg>
        <pc:spChg chg="mod">
          <ac:chgData name="Anil Erturk" userId="S::erturkanil@cityuniversity.edu::80c281f7-134a-4087-bac3-a00369bd339e" providerId="AD" clId="Web-{E62A72E4-F600-4745-A6DC-7A06077BE9FD}" dt="2020-09-08T02:24:41.160" v="872" actId="20577"/>
          <ac:spMkLst>
            <pc:docMk/>
            <pc:sldMk cId="2843875769" sldId="260"/>
            <ac:spMk id="3" creationId="{DC1CB045-5A1C-43D6-B12E-8DFD9A55CD01}"/>
          </ac:spMkLst>
        </pc:spChg>
        <pc:spChg chg="add">
          <ac:chgData name="Anil Erturk" userId="S::erturkanil@cityuniversity.edu::80c281f7-134a-4087-bac3-a00369bd339e" providerId="AD" clId="Web-{E62A72E4-F600-4745-A6DC-7A06077BE9FD}" dt="2020-09-08T02:23:41.612" v="843"/>
          <ac:spMkLst>
            <pc:docMk/>
            <pc:sldMk cId="2843875769" sldId="260"/>
            <ac:spMk id="8" creationId="{923E8915-D2AA-4327-A45A-972C3CA9574B}"/>
          </ac:spMkLst>
        </pc:spChg>
        <pc:spChg chg="add">
          <ac:chgData name="Anil Erturk" userId="S::erturkanil@cityuniversity.edu::80c281f7-134a-4087-bac3-a00369bd339e" providerId="AD" clId="Web-{E62A72E4-F600-4745-A6DC-7A06077BE9FD}" dt="2020-09-08T02:23:41.612" v="843"/>
          <ac:spMkLst>
            <pc:docMk/>
            <pc:sldMk cId="2843875769" sldId="260"/>
            <ac:spMk id="10" creationId="{8302FC3C-9804-4950-B721-5FD704BA6065}"/>
          </ac:spMkLst>
        </pc:spChg>
        <pc:spChg chg="add">
          <ac:chgData name="Anil Erturk" userId="S::erturkanil@cityuniversity.edu::80c281f7-134a-4087-bac3-a00369bd339e" providerId="AD" clId="Web-{E62A72E4-F600-4745-A6DC-7A06077BE9FD}" dt="2020-09-08T02:23:41.612" v="843"/>
          <ac:spMkLst>
            <pc:docMk/>
            <pc:sldMk cId="2843875769" sldId="260"/>
            <ac:spMk id="16" creationId="{F3798573-F27B-47EB-8EA4-7EE34954C2D6}"/>
          </ac:spMkLst>
        </pc:spChg>
        <pc:picChg chg="add">
          <ac:chgData name="Anil Erturk" userId="S::erturkanil@cityuniversity.edu::80c281f7-134a-4087-bac3-a00369bd339e" providerId="AD" clId="Web-{E62A72E4-F600-4745-A6DC-7A06077BE9FD}" dt="2020-09-08T02:23:41.612" v="843"/>
          <ac:picMkLst>
            <pc:docMk/>
            <pc:sldMk cId="2843875769" sldId="260"/>
            <ac:picMk id="14" creationId="{3BC6EBB2-9BDC-4075-BA6B-43A9FBF9C86C}"/>
          </ac:picMkLst>
        </pc:picChg>
        <pc:cxnChg chg="add">
          <ac:chgData name="Anil Erturk" userId="S::erturkanil@cityuniversity.edu::80c281f7-134a-4087-bac3-a00369bd339e" providerId="AD" clId="Web-{E62A72E4-F600-4745-A6DC-7A06077BE9FD}" dt="2020-09-08T02:23:41.612" v="843"/>
          <ac:cxnSpMkLst>
            <pc:docMk/>
            <pc:sldMk cId="2843875769" sldId="260"/>
            <ac:cxnSpMk id="12" creationId="{6B9695BD-ECF6-49CA-8877-8C493193C65D}"/>
          </ac:cxnSpMkLst>
        </pc:cxnChg>
      </pc:sldChg>
      <pc:sldChg chg="addSp modSp new mod setBg">
        <pc:chgData name="Anil Erturk" userId="S::erturkanil@cityuniversity.edu::80c281f7-134a-4087-bac3-a00369bd339e" providerId="AD" clId="Web-{E62A72E4-F600-4745-A6DC-7A06077BE9FD}" dt="2020-09-08T02:25:12.832" v="881"/>
        <pc:sldMkLst>
          <pc:docMk/>
          <pc:sldMk cId="1686594550" sldId="261"/>
        </pc:sldMkLst>
        <pc:spChg chg="mod">
          <ac:chgData name="Anil Erturk" userId="S::erturkanil@cityuniversity.edu::80c281f7-134a-4087-bac3-a00369bd339e" providerId="AD" clId="Web-{E62A72E4-F600-4745-A6DC-7A06077BE9FD}" dt="2020-09-08T02:25:12.832" v="881"/>
          <ac:spMkLst>
            <pc:docMk/>
            <pc:sldMk cId="1686594550" sldId="261"/>
            <ac:spMk id="2" creationId="{8D7B9129-0908-4827-B410-A977891AB9CC}"/>
          </ac:spMkLst>
        </pc:spChg>
        <pc:spChg chg="mod">
          <ac:chgData name="Anil Erturk" userId="S::erturkanil@cityuniversity.edu::80c281f7-134a-4087-bac3-a00369bd339e" providerId="AD" clId="Web-{E62A72E4-F600-4745-A6DC-7A06077BE9FD}" dt="2020-09-08T02:25:12.832" v="881"/>
          <ac:spMkLst>
            <pc:docMk/>
            <pc:sldMk cId="1686594550" sldId="261"/>
            <ac:spMk id="3" creationId="{6B832AEF-A476-4C87-A443-BF16CE50AF09}"/>
          </ac:spMkLst>
        </pc:spChg>
        <pc:spChg chg="add">
          <ac:chgData name="Anil Erturk" userId="S::erturkanil@cityuniversity.edu::80c281f7-134a-4087-bac3-a00369bd339e" providerId="AD" clId="Web-{E62A72E4-F600-4745-A6DC-7A06077BE9FD}" dt="2020-09-08T02:25:12.832" v="881"/>
          <ac:spMkLst>
            <pc:docMk/>
            <pc:sldMk cId="1686594550" sldId="261"/>
            <ac:spMk id="8" creationId="{923E8915-D2AA-4327-A45A-972C3CA9574B}"/>
          </ac:spMkLst>
        </pc:spChg>
        <pc:spChg chg="add">
          <ac:chgData name="Anil Erturk" userId="S::erturkanil@cityuniversity.edu::80c281f7-134a-4087-bac3-a00369bd339e" providerId="AD" clId="Web-{E62A72E4-F600-4745-A6DC-7A06077BE9FD}" dt="2020-09-08T02:25:12.832" v="881"/>
          <ac:spMkLst>
            <pc:docMk/>
            <pc:sldMk cId="1686594550" sldId="261"/>
            <ac:spMk id="10" creationId="{8302FC3C-9804-4950-B721-5FD704BA6065}"/>
          </ac:spMkLst>
        </pc:spChg>
        <pc:spChg chg="add">
          <ac:chgData name="Anil Erturk" userId="S::erturkanil@cityuniversity.edu::80c281f7-134a-4087-bac3-a00369bd339e" providerId="AD" clId="Web-{E62A72E4-F600-4745-A6DC-7A06077BE9FD}" dt="2020-09-08T02:25:12.832" v="881"/>
          <ac:spMkLst>
            <pc:docMk/>
            <pc:sldMk cId="1686594550" sldId="261"/>
            <ac:spMk id="16" creationId="{F3798573-F27B-47EB-8EA4-7EE34954C2D6}"/>
          </ac:spMkLst>
        </pc:spChg>
        <pc:picChg chg="add">
          <ac:chgData name="Anil Erturk" userId="S::erturkanil@cityuniversity.edu::80c281f7-134a-4087-bac3-a00369bd339e" providerId="AD" clId="Web-{E62A72E4-F600-4745-A6DC-7A06077BE9FD}" dt="2020-09-08T02:25:12.832" v="881"/>
          <ac:picMkLst>
            <pc:docMk/>
            <pc:sldMk cId="1686594550" sldId="261"/>
            <ac:picMk id="14" creationId="{3BC6EBB2-9BDC-4075-BA6B-43A9FBF9C86C}"/>
          </ac:picMkLst>
        </pc:picChg>
        <pc:cxnChg chg="add">
          <ac:chgData name="Anil Erturk" userId="S::erturkanil@cityuniversity.edu::80c281f7-134a-4087-bac3-a00369bd339e" providerId="AD" clId="Web-{E62A72E4-F600-4745-A6DC-7A06077BE9FD}" dt="2020-09-08T02:25:12.832" v="881"/>
          <ac:cxnSpMkLst>
            <pc:docMk/>
            <pc:sldMk cId="1686594550" sldId="261"/>
            <ac:cxnSpMk id="12" creationId="{6B9695BD-ECF6-49CA-8877-8C493193C65D}"/>
          </ac:cxnSpMkLst>
        </pc:cxnChg>
      </pc:sldChg>
      <pc:sldChg chg="new del">
        <pc:chgData name="Anil Erturk" userId="S::erturkanil@cityuniversity.edu::80c281f7-134a-4087-bac3-a00369bd339e" providerId="AD" clId="Web-{E62A72E4-F600-4745-A6DC-7A06077BE9FD}" dt="2020-09-08T02:23:52.769" v="854"/>
        <pc:sldMkLst>
          <pc:docMk/>
          <pc:sldMk cId="4258819287" sldId="261"/>
        </pc:sldMkLst>
      </pc:sldChg>
      <pc:sldChg chg="addSp modSp new mod setBg">
        <pc:chgData name="Anil Erturk" userId="S::erturkanil@cityuniversity.edu::80c281f7-134a-4087-bac3-a00369bd339e" providerId="AD" clId="Web-{E62A72E4-F600-4745-A6DC-7A06077BE9FD}" dt="2020-09-08T02:25:16.769" v="882"/>
        <pc:sldMkLst>
          <pc:docMk/>
          <pc:sldMk cId="1828915765" sldId="262"/>
        </pc:sldMkLst>
        <pc:spChg chg="mod">
          <ac:chgData name="Anil Erturk" userId="S::erturkanil@cityuniversity.edu::80c281f7-134a-4087-bac3-a00369bd339e" providerId="AD" clId="Web-{E62A72E4-F600-4745-A6DC-7A06077BE9FD}" dt="2020-09-08T02:25:16.769" v="882"/>
          <ac:spMkLst>
            <pc:docMk/>
            <pc:sldMk cId="1828915765" sldId="262"/>
            <ac:spMk id="2" creationId="{50055BC4-1A3E-41A3-8544-891F48272C8D}"/>
          </ac:spMkLst>
        </pc:spChg>
        <pc:spChg chg="mod">
          <ac:chgData name="Anil Erturk" userId="S::erturkanil@cityuniversity.edu::80c281f7-134a-4087-bac3-a00369bd339e" providerId="AD" clId="Web-{E62A72E4-F600-4745-A6DC-7A06077BE9FD}" dt="2020-09-08T02:25:16.769" v="882"/>
          <ac:spMkLst>
            <pc:docMk/>
            <pc:sldMk cId="1828915765" sldId="262"/>
            <ac:spMk id="3" creationId="{8212EA62-F6C7-4423-8C21-8046DDBCF473}"/>
          </ac:spMkLst>
        </pc:spChg>
        <pc:spChg chg="add">
          <ac:chgData name="Anil Erturk" userId="S::erturkanil@cityuniversity.edu::80c281f7-134a-4087-bac3-a00369bd339e" providerId="AD" clId="Web-{E62A72E4-F600-4745-A6DC-7A06077BE9FD}" dt="2020-09-08T02:25:16.769" v="882"/>
          <ac:spMkLst>
            <pc:docMk/>
            <pc:sldMk cId="1828915765" sldId="262"/>
            <ac:spMk id="8" creationId="{923E8915-D2AA-4327-A45A-972C3CA9574B}"/>
          </ac:spMkLst>
        </pc:spChg>
        <pc:spChg chg="add">
          <ac:chgData name="Anil Erturk" userId="S::erturkanil@cityuniversity.edu::80c281f7-134a-4087-bac3-a00369bd339e" providerId="AD" clId="Web-{E62A72E4-F600-4745-A6DC-7A06077BE9FD}" dt="2020-09-08T02:25:16.769" v="882"/>
          <ac:spMkLst>
            <pc:docMk/>
            <pc:sldMk cId="1828915765" sldId="262"/>
            <ac:spMk id="10" creationId="{8302FC3C-9804-4950-B721-5FD704BA6065}"/>
          </ac:spMkLst>
        </pc:spChg>
        <pc:spChg chg="add">
          <ac:chgData name="Anil Erturk" userId="S::erturkanil@cityuniversity.edu::80c281f7-134a-4087-bac3-a00369bd339e" providerId="AD" clId="Web-{E62A72E4-F600-4745-A6DC-7A06077BE9FD}" dt="2020-09-08T02:25:16.769" v="882"/>
          <ac:spMkLst>
            <pc:docMk/>
            <pc:sldMk cId="1828915765" sldId="262"/>
            <ac:spMk id="16" creationId="{F3798573-F27B-47EB-8EA4-7EE34954C2D6}"/>
          </ac:spMkLst>
        </pc:spChg>
        <pc:picChg chg="add">
          <ac:chgData name="Anil Erturk" userId="S::erturkanil@cityuniversity.edu::80c281f7-134a-4087-bac3-a00369bd339e" providerId="AD" clId="Web-{E62A72E4-F600-4745-A6DC-7A06077BE9FD}" dt="2020-09-08T02:25:16.769" v="882"/>
          <ac:picMkLst>
            <pc:docMk/>
            <pc:sldMk cId="1828915765" sldId="262"/>
            <ac:picMk id="14" creationId="{3BC6EBB2-9BDC-4075-BA6B-43A9FBF9C86C}"/>
          </ac:picMkLst>
        </pc:picChg>
        <pc:cxnChg chg="add">
          <ac:chgData name="Anil Erturk" userId="S::erturkanil@cityuniversity.edu::80c281f7-134a-4087-bac3-a00369bd339e" providerId="AD" clId="Web-{E62A72E4-F600-4745-A6DC-7A06077BE9FD}" dt="2020-09-08T02:25:16.769" v="882"/>
          <ac:cxnSpMkLst>
            <pc:docMk/>
            <pc:sldMk cId="1828915765" sldId="262"/>
            <ac:cxnSpMk id="12" creationId="{6B9695BD-ECF6-49CA-8877-8C493193C65D}"/>
          </ac:cxnSpMkLst>
        </pc:cxnChg>
      </pc:sldChg>
      <pc:sldChg chg="new del">
        <pc:chgData name="Anil Erturk" userId="S::erturkanil@cityuniversity.edu::80c281f7-134a-4087-bac3-a00369bd339e" providerId="AD" clId="Web-{E62A72E4-F600-4745-A6DC-7A06077BE9FD}" dt="2020-09-08T02:23:52.769" v="853"/>
        <pc:sldMkLst>
          <pc:docMk/>
          <pc:sldMk cId="3074204703" sldId="262"/>
        </pc:sldMkLst>
      </pc:sldChg>
      <pc:sldChg chg="new">
        <pc:chgData name="Anil Erturk" userId="S::erturkanil@cityuniversity.edu::80c281f7-134a-4087-bac3-a00369bd339e" providerId="AD" clId="Web-{E62A72E4-F600-4745-A6DC-7A06077BE9FD}" dt="2020-09-08T02:24:23.675" v="857"/>
        <pc:sldMkLst>
          <pc:docMk/>
          <pc:sldMk cId="3240465518" sldId="263"/>
        </pc:sldMkLst>
      </pc:sldChg>
      <pc:sldChg chg="new del">
        <pc:chgData name="Anil Erturk" userId="S::erturkanil@cityuniversity.edu::80c281f7-134a-4087-bac3-a00369bd339e" providerId="AD" clId="Web-{E62A72E4-F600-4745-A6DC-7A06077BE9FD}" dt="2020-09-08T02:23:52.769" v="852"/>
        <pc:sldMkLst>
          <pc:docMk/>
          <pc:sldMk cId="3502515225" sldId="263"/>
        </pc:sldMkLst>
      </pc:sldChg>
      <pc:sldChg chg="new">
        <pc:chgData name="Anil Erturk" userId="S::erturkanil@cityuniversity.edu::80c281f7-134a-4087-bac3-a00369bd339e" providerId="AD" clId="Web-{E62A72E4-F600-4745-A6DC-7A06077BE9FD}" dt="2020-09-08T02:24:24.441" v="858"/>
        <pc:sldMkLst>
          <pc:docMk/>
          <pc:sldMk cId="2757691707" sldId="264"/>
        </pc:sldMkLst>
      </pc:sldChg>
      <pc:sldChg chg="new del">
        <pc:chgData name="Anil Erturk" userId="S::erturkanil@cityuniversity.edu::80c281f7-134a-4087-bac3-a00369bd339e" providerId="AD" clId="Web-{E62A72E4-F600-4745-A6DC-7A06077BE9FD}" dt="2020-09-08T02:23:52.769" v="851"/>
        <pc:sldMkLst>
          <pc:docMk/>
          <pc:sldMk cId="3019916266" sldId="264"/>
        </pc:sldMkLst>
      </pc:sldChg>
      <pc:sldChg chg="new">
        <pc:chgData name="Anil Erturk" userId="S::erturkanil@cityuniversity.edu::80c281f7-134a-4087-bac3-a00369bd339e" providerId="AD" clId="Web-{E62A72E4-F600-4745-A6DC-7A06077BE9FD}" dt="2020-09-08T02:24:24.988" v="859"/>
        <pc:sldMkLst>
          <pc:docMk/>
          <pc:sldMk cId="3643647580" sldId="265"/>
        </pc:sldMkLst>
      </pc:sldChg>
      <pc:sldChg chg="new del">
        <pc:chgData name="Anil Erturk" userId="S::erturkanil@cityuniversity.edu::80c281f7-134a-4087-bac3-a00369bd339e" providerId="AD" clId="Web-{E62A72E4-F600-4745-A6DC-7A06077BE9FD}" dt="2020-09-08T02:23:52.769" v="850"/>
        <pc:sldMkLst>
          <pc:docMk/>
          <pc:sldMk cId="3783185688" sldId="265"/>
        </pc:sldMkLst>
      </pc:sldChg>
      <pc:sldChg chg="new">
        <pc:chgData name="Anil Erturk" userId="S::erturkanil@cityuniversity.edu::80c281f7-134a-4087-bac3-a00369bd339e" providerId="AD" clId="Web-{E62A72E4-F600-4745-A6DC-7A06077BE9FD}" dt="2020-09-08T02:24:25.706" v="860"/>
        <pc:sldMkLst>
          <pc:docMk/>
          <pc:sldMk cId="983471184" sldId="266"/>
        </pc:sldMkLst>
      </pc:sldChg>
      <pc:sldChg chg="new del">
        <pc:chgData name="Anil Erturk" userId="S::erturkanil@cityuniversity.edu::80c281f7-134a-4087-bac3-a00369bd339e" providerId="AD" clId="Web-{E62A72E4-F600-4745-A6DC-7A06077BE9FD}" dt="2020-09-08T02:23:52.769" v="849"/>
        <pc:sldMkLst>
          <pc:docMk/>
          <pc:sldMk cId="3452404674" sldId="266"/>
        </pc:sldMkLst>
      </pc:sldChg>
      <pc:sldChg chg="new del">
        <pc:chgData name="Anil Erturk" userId="S::erturkanil@cityuniversity.edu::80c281f7-134a-4087-bac3-a00369bd339e" providerId="AD" clId="Web-{E62A72E4-F600-4745-A6DC-7A06077BE9FD}" dt="2020-09-08T02:23:52.769" v="848"/>
        <pc:sldMkLst>
          <pc:docMk/>
          <pc:sldMk cId="1801442928" sldId="267"/>
        </pc:sldMkLst>
      </pc:sldChg>
      <pc:sldChg chg="new">
        <pc:chgData name="Anil Erturk" userId="S::erturkanil@cityuniversity.edu::80c281f7-134a-4087-bac3-a00369bd339e" providerId="AD" clId="Web-{E62A72E4-F600-4745-A6DC-7A06077BE9FD}" dt="2020-09-08T02:24:26.269" v="861"/>
        <pc:sldMkLst>
          <pc:docMk/>
          <pc:sldMk cId="3438307503" sldId="267"/>
        </pc:sldMkLst>
      </pc:sldChg>
      <pc:sldChg chg="new del">
        <pc:chgData name="Anil Erturk" userId="S::erturkanil@cityuniversity.edu::80c281f7-134a-4087-bac3-a00369bd339e" providerId="AD" clId="Web-{E62A72E4-F600-4745-A6DC-7A06077BE9FD}" dt="2020-09-08T02:23:52.769" v="847"/>
        <pc:sldMkLst>
          <pc:docMk/>
          <pc:sldMk cId="1561286356" sldId="268"/>
        </pc:sldMkLst>
      </pc:sldChg>
      <pc:sldChg chg="new">
        <pc:chgData name="Anil Erturk" userId="S::erturkanil@cityuniversity.edu::80c281f7-134a-4087-bac3-a00369bd339e" providerId="AD" clId="Web-{E62A72E4-F600-4745-A6DC-7A06077BE9FD}" dt="2020-09-08T02:24:26.941" v="862"/>
        <pc:sldMkLst>
          <pc:docMk/>
          <pc:sldMk cId="2592292616" sldId="268"/>
        </pc:sldMkLst>
      </pc:sldChg>
      <pc:sldChg chg="new del">
        <pc:chgData name="Anil Erturk" userId="S::erturkanil@cityuniversity.edu::80c281f7-134a-4087-bac3-a00369bd339e" providerId="AD" clId="Web-{E62A72E4-F600-4745-A6DC-7A06077BE9FD}" dt="2020-09-08T02:23:52.769" v="846"/>
        <pc:sldMkLst>
          <pc:docMk/>
          <pc:sldMk cId="1362903" sldId="269"/>
        </pc:sldMkLst>
      </pc:sldChg>
      <pc:sldChg chg="new">
        <pc:chgData name="Anil Erturk" userId="S::erturkanil@cityuniversity.edu::80c281f7-134a-4087-bac3-a00369bd339e" providerId="AD" clId="Web-{E62A72E4-F600-4745-A6DC-7A06077BE9FD}" dt="2020-09-08T02:24:27.519" v="863"/>
        <pc:sldMkLst>
          <pc:docMk/>
          <pc:sldMk cId="2211911894" sldId="269"/>
        </pc:sldMkLst>
      </pc:sldChg>
      <pc:sldChg chg="new">
        <pc:chgData name="Anil Erturk" userId="S::erturkanil@cityuniversity.edu::80c281f7-134a-4087-bac3-a00369bd339e" providerId="AD" clId="Web-{E62A72E4-F600-4745-A6DC-7A06077BE9FD}" dt="2020-09-08T02:24:28.081" v="864"/>
        <pc:sldMkLst>
          <pc:docMk/>
          <pc:sldMk cId="1341355126" sldId="270"/>
        </pc:sldMkLst>
      </pc:sldChg>
      <pc:sldChg chg="new del">
        <pc:chgData name="Anil Erturk" userId="S::erturkanil@cityuniversity.edu::80c281f7-134a-4087-bac3-a00369bd339e" providerId="AD" clId="Web-{E62A72E4-F600-4745-A6DC-7A06077BE9FD}" dt="2020-09-08T02:23:52.769" v="845"/>
        <pc:sldMkLst>
          <pc:docMk/>
          <pc:sldMk cId="3737331977" sldId="270"/>
        </pc:sldMkLst>
      </pc:sldChg>
      <pc:sldChg chg="new del">
        <pc:chgData name="Anil Erturk" userId="S::erturkanil@cityuniversity.edu::80c281f7-134a-4087-bac3-a00369bd339e" providerId="AD" clId="Web-{E62A72E4-F600-4745-A6DC-7A06077BE9FD}" dt="2020-09-08T02:23:52.769" v="844"/>
        <pc:sldMkLst>
          <pc:docMk/>
          <pc:sldMk cId="287416828" sldId="271"/>
        </pc:sldMkLst>
      </pc:sldChg>
      <pc:sldChg chg="new">
        <pc:chgData name="Anil Erturk" userId="S::erturkanil@cityuniversity.edu::80c281f7-134a-4087-bac3-a00369bd339e" providerId="AD" clId="Web-{E62A72E4-F600-4745-A6DC-7A06077BE9FD}" dt="2020-09-08T02:24:28.691" v="865"/>
        <pc:sldMkLst>
          <pc:docMk/>
          <pc:sldMk cId="3792715462" sldId="271"/>
        </pc:sldMkLst>
      </pc:sldChg>
      <pc:sldChg chg="new">
        <pc:chgData name="Anil Erturk" userId="S::erturkanil@cityuniversity.edu::80c281f7-134a-4087-bac3-a00369bd339e" providerId="AD" clId="Web-{E62A72E4-F600-4745-A6DC-7A06077BE9FD}" dt="2020-09-08T02:24:29.378" v="866"/>
        <pc:sldMkLst>
          <pc:docMk/>
          <pc:sldMk cId="2670515594" sldId="272"/>
        </pc:sldMkLst>
      </pc:sldChg>
      <pc:sldMasterChg chg="del delSldLayout">
        <pc:chgData name="Anil Erturk" userId="S::erturkanil@cityuniversity.edu::80c281f7-134a-4087-bac3-a00369bd339e" providerId="AD" clId="Web-{E62A72E4-F600-4745-A6DC-7A06077BE9FD}" dt="2020-09-08T01:44:50.577" v="0"/>
        <pc:sldMasterMkLst>
          <pc:docMk/>
          <pc:sldMasterMk cId="2460954070" sldId="2147483660"/>
        </pc:sldMasterMkLst>
        <pc:sldLayoutChg chg="del">
          <pc:chgData name="Anil Erturk" userId="S::erturkanil@cityuniversity.edu::80c281f7-134a-4087-bac3-a00369bd339e" providerId="AD" clId="Web-{E62A72E4-F600-4745-A6DC-7A06077BE9FD}" dt="2020-09-08T01:44:50.577" v="0"/>
          <pc:sldLayoutMkLst>
            <pc:docMk/>
            <pc:sldMasterMk cId="2460954070" sldId="2147483660"/>
            <pc:sldLayoutMk cId="2385387890" sldId="2147483661"/>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949138452" sldId="2147483662"/>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2591524520" sldId="2147483663"/>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1203092039" sldId="2147483664"/>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3733172339" sldId="2147483665"/>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3210312558" sldId="2147483666"/>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3146388984" sldId="2147483667"/>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3171841454" sldId="2147483668"/>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1718958274" sldId="2147483669"/>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2202905451" sldId="2147483670"/>
          </pc:sldLayoutMkLst>
        </pc:sldLayoutChg>
        <pc:sldLayoutChg chg="del">
          <pc:chgData name="Anil Erturk" userId="S::erturkanil@cityuniversity.edu::80c281f7-134a-4087-bac3-a00369bd339e" providerId="AD" clId="Web-{E62A72E4-F600-4745-A6DC-7A06077BE9FD}" dt="2020-09-08T01:44:50.577" v="0"/>
          <pc:sldLayoutMkLst>
            <pc:docMk/>
            <pc:sldMasterMk cId="2460954070" sldId="2147483660"/>
            <pc:sldLayoutMk cId="3479445657" sldId="2147483671"/>
          </pc:sldLayoutMkLst>
        </pc:sldLayoutChg>
      </pc:sldMasterChg>
      <pc:sldMasterChg chg="add del addSldLayout delSldLayout modSldLayout">
        <pc:chgData name="Anil Erturk" userId="S::erturkanil@cityuniversity.edu::80c281f7-134a-4087-bac3-a00369bd339e" providerId="AD" clId="Web-{E62A72E4-F600-4745-A6DC-7A06077BE9FD}" dt="2020-09-08T01:45:24.890" v="7"/>
        <pc:sldMasterMkLst>
          <pc:docMk/>
          <pc:sldMasterMk cId="663667910" sldId="2147483672"/>
        </pc:sldMasterMkLst>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899149159" sldId="2147483673"/>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3250562090" sldId="2147483674"/>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2908447314" sldId="2147483675"/>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3670562914" sldId="2147483676"/>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242421277" sldId="2147483677"/>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3915845357" sldId="2147483678"/>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986766024" sldId="2147483679"/>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3681991385" sldId="2147483680"/>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1517539488" sldId="2147483681"/>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2401915588" sldId="2147483682"/>
          </pc:sldLayoutMkLst>
        </pc:sldLayoutChg>
        <pc:sldLayoutChg chg="add del mod replId">
          <pc:chgData name="Anil Erturk" userId="S::erturkanil@cityuniversity.edu::80c281f7-134a-4087-bac3-a00369bd339e" providerId="AD" clId="Web-{E62A72E4-F600-4745-A6DC-7A06077BE9FD}" dt="2020-09-08T01:45:24.890" v="7"/>
          <pc:sldLayoutMkLst>
            <pc:docMk/>
            <pc:sldMasterMk cId="663667910" sldId="2147483672"/>
            <pc:sldLayoutMk cId="3303554877" sldId="2147483683"/>
          </pc:sldLayoutMkLst>
        </pc:sldLayoutChg>
      </pc:sldMasterChg>
      <pc:sldMasterChg chg="add del replId addSldLayout delSldLayout">
        <pc:chgData name="Anil Erturk" userId="S::erturkanil@cityuniversity.edu::80c281f7-134a-4087-bac3-a00369bd339e" providerId="AD" clId="Web-{E62A72E4-F600-4745-A6DC-7A06077BE9FD}" dt="2020-09-08T01:45:24.780" v="6"/>
        <pc:sldMasterMkLst>
          <pc:docMk/>
          <pc:sldMasterMk cId="3677253646" sldId="2147483684"/>
        </pc:sldMasterMkLst>
        <pc:sldLayoutChg chg="add del">
          <pc:chgData name="Anil Erturk" userId="S::erturkanil@cityuniversity.edu::80c281f7-134a-4087-bac3-a00369bd339e" providerId="AD" clId="Web-{E62A72E4-F600-4745-A6DC-7A06077BE9FD}" dt="2020-09-08T01:45:24.780" v="6"/>
          <pc:sldLayoutMkLst>
            <pc:docMk/>
            <pc:sldMasterMk cId="3677253646" sldId="2147483684"/>
            <pc:sldLayoutMk cId="3189607959" sldId="2147483685"/>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1851825514" sldId="2147483686"/>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2947101064" sldId="2147483687"/>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2499185855" sldId="2147483688"/>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3611556962" sldId="2147483689"/>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4161524157" sldId="2147483690"/>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3828476465" sldId="2147483691"/>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4259654425" sldId="2147483692"/>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2277011522" sldId="2147483693"/>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1384479488" sldId="2147483694"/>
          </pc:sldLayoutMkLst>
        </pc:sldLayoutChg>
        <pc:sldLayoutChg chg="add del replId">
          <pc:chgData name="Anil Erturk" userId="S::erturkanil@cityuniversity.edu::80c281f7-134a-4087-bac3-a00369bd339e" providerId="AD" clId="Web-{E62A72E4-F600-4745-A6DC-7A06077BE9FD}" dt="2020-09-08T01:45:24.780" v="6"/>
          <pc:sldLayoutMkLst>
            <pc:docMk/>
            <pc:sldMasterMk cId="3677253646" sldId="2147483684"/>
            <pc:sldLayoutMk cId="672623827" sldId="2147483695"/>
          </pc:sldLayoutMkLst>
        </pc:sldLayoutChg>
      </pc:sldMasterChg>
      <pc:sldMasterChg chg="add del addSldLayout delSldLayout">
        <pc:chgData name="Anil Erturk" userId="S::erturkanil@cityuniversity.edu::80c281f7-134a-4087-bac3-a00369bd339e" providerId="AD" clId="Web-{E62A72E4-F600-4745-A6DC-7A06077BE9FD}" dt="2020-09-08T01:46:01.062" v="9"/>
        <pc:sldMasterMkLst>
          <pc:docMk/>
          <pc:sldMasterMk cId="2795008432" sldId="2147483697"/>
        </pc:sldMasterMkLst>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920584497" sldId="2147483686"/>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1548958113" sldId="2147483687"/>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58173961" sldId="2147483688"/>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24579605" sldId="2147483689"/>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259747778" sldId="2147483690"/>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1513236992" sldId="2147483691"/>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29660357" sldId="2147483692"/>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2925378196" sldId="2147483693"/>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2159552850" sldId="2147483694"/>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1922779801" sldId="2147483695"/>
          </pc:sldLayoutMkLst>
        </pc:sldLayoutChg>
        <pc:sldLayoutChg chg="add del">
          <pc:chgData name="Anil Erturk" userId="S::erturkanil@cityuniversity.edu::80c281f7-134a-4087-bac3-a00369bd339e" providerId="AD" clId="Web-{E62A72E4-F600-4745-A6DC-7A06077BE9FD}" dt="2020-09-08T01:46:01.062" v="9"/>
          <pc:sldLayoutMkLst>
            <pc:docMk/>
            <pc:sldMasterMk cId="2795008432" sldId="2147483697"/>
            <pc:sldLayoutMk cId="2735470236" sldId="2147483696"/>
          </pc:sldLayoutMkLst>
        </pc:sldLayoutChg>
      </pc:sldMasterChg>
      <pc:sldMasterChg chg="add del addSldLayout delSldLayout modSldLayout">
        <pc:chgData name="Anil Erturk" userId="S::erturkanil@cityuniversity.edu::80c281f7-134a-4087-bac3-a00369bd339e" providerId="AD" clId="Web-{E62A72E4-F600-4745-A6DC-7A06077BE9FD}" dt="2020-09-08T01:46:13.749" v="11"/>
        <pc:sldMasterMkLst>
          <pc:docMk/>
          <pc:sldMasterMk cId="605637010" sldId="2147483698"/>
        </pc:sldMasterMkLst>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1828994181" sldId="2147483699"/>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262762541" sldId="2147483700"/>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2616986375" sldId="2147483701"/>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771028351" sldId="2147483702"/>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2362238712" sldId="2147483703"/>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3403500460" sldId="2147483704"/>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1338485811" sldId="2147483705"/>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2765451745" sldId="2147483706"/>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3017496885" sldId="2147483707"/>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2599104694" sldId="2147483708"/>
          </pc:sldLayoutMkLst>
        </pc:sldLayoutChg>
        <pc:sldLayoutChg chg="add del mod replId">
          <pc:chgData name="Anil Erturk" userId="S::erturkanil@cityuniversity.edu::80c281f7-134a-4087-bac3-a00369bd339e" providerId="AD" clId="Web-{E62A72E4-F600-4745-A6DC-7A06077BE9FD}" dt="2020-09-08T01:46:13.749" v="11"/>
          <pc:sldLayoutMkLst>
            <pc:docMk/>
            <pc:sldMasterMk cId="605637010" sldId="2147483698"/>
            <pc:sldLayoutMk cId="250081176" sldId="2147483709"/>
          </pc:sldLayoutMkLst>
        </pc:sldLayoutChg>
      </pc:sldMasterChg>
      <pc:sldMasterChg chg="add del addSldLayout delSldLayout">
        <pc:chgData name="Anil Erturk" userId="S::erturkanil@cityuniversity.edu::80c281f7-134a-4087-bac3-a00369bd339e" providerId="AD" clId="Web-{E62A72E4-F600-4745-A6DC-7A06077BE9FD}" dt="2020-09-08T01:45:01.468" v="2"/>
        <pc:sldMasterMkLst>
          <pc:docMk/>
          <pc:sldMasterMk cId="424829382" sldId="2147483710"/>
        </pc:sldMasterMkLst>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1798392276" sldId="2147483699"/>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2763629786" sldId="2147483700"/>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1891315799" sldId="2147483701"/>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1113356327" sldId="2147483702"/>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2289661271" sldId="2147483703"/>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2780903411" sldId="2147483704"/>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955017342" sldId="2147483705"/>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3656289424" sldId="2147483706"/>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902975929" sldId="2147483707"/>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2223483077" sldId="2147483708"/>
          </pc:sldLayoutMkLst>
        </pc:sldLayoutChg>
        <pc:sldLayoutChg chg="add del">
          <pc:chgData name="Anil Erturk" userId="S::erturkanil@cityuniversity.edu::80c281f7-134a-4087-bac3-a00369bd339e" providerId="AD" clId="Web-{E62A72E4-F600-4745-A6DC-7A06077BE9FD}" dt="2020-09-08T01:45:01.468" v="2"/>
          <pc:sldLayoutMkLst>
            <pc:docMk/>
            <pc:sldMasterMk cId="424829382" sldId="2147483710"/>
            <pc:sldLayoutMk cId="1866081270" sldId="2147483709"/>
          </pc:sldLayoutMkLst>
        </pc:sldLayoutChg>
      </pc:sldMasterChg>
      <pc:sldMasterChg chg="add addSldLayout modSldLayout">
        <pc:chgData name="Anil Erturk" userId="S::erturkanil@cityuniversity.edu::80c281f7-134a-4087-bac3-a00369bd339e" providerId="AD" clId="Web-{E62A72E4-F600-4745-A6DC-7A06077BE9FD}" dt="2020-09-08T01:46:13.749" v="11"/>
        <pc:sldMasterMkLst>
          <pc:docMk/>
          <pc:sldMasterMk cId="1942446253" sldId="2147483710"/>
        </pc:sldMasterMkLst>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935620887" sldId="2147483711"/>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3652602225" sldId="2147483712"/>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3386494023" sldId="2147483713"/>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547472045" sldId="2147483714"/>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3244650695" sldId="2147483715"/>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4003638142" sldId="2147483716"/>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441974534" sldId="2147483717"/>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2519998807" sldId="2147483718"/>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1259898603" sldId="2147483719"/>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2586163874" sldId="2147483720"/>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2226913197" sldId="2147483721"/>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3350426723" sldId="2147483722"/>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2966965476" sldId="2147483723"/>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3145137133" sldId="2147483724"/>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3657078123" sldId="2147483725"/>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730002196" sldId="2147483726"/>
          </pc:sldLayoutMkLst>
        </pc:sldLayoutChg>
        <pc:sldLayoutChg chg="add mod replId">
          <pc:chgData name="Anil Erturk" userId="S::erturkanil@cityuniversity.edu::80c281f7-134a-4087-bac3-a00369bd339e" providerId="AD" clId="Web-{E62A72E4-F600-4745-A6DC-7A06077BE9FD}" dt="2020-09-08T01:46:13.749" v="11"/>
          <pc:sldLayoutMkLst>
            <pc:docMk/>
            <pc:sldMasterMk cId="1942446253" sldId="2147483710"/>
            <pc:sldLayoutMk cId="489970471" sldId="2147483727"/>
          </pc:sldLayoutMkLst>
        </pc:sldLayoutChg>
      </pc:sldMasterChg>
    </pc:docChg>
  </pc:docChgLst>
  <pc:docChgLst>
    <pc:chgData name="Anil Erturk" userId="S::erturkanil@cityuniversity.edu::80c281f7-134a-4087-bac3-a00369bd339e" providerId="AD" clId="Web-{3C86A454-27DD-4405-4F40-90930C008D5B}"/>
    <pc:docChg chg="modSld">
      <pc:chgData name="Anil Erturk" userId="S::erturkanil@cityuniversity.edu::80c281f7-134a-4087-bac3-a00369bd339e" providerId="AD" clId="Web-{3C86A454-27DD-4405-4F40-90930C008D5B}" dt="2020-09-08T02:26:27.530" v="2"/>
      <pc:docMkLst>
        <pc:docMk/>
      </pc:docMkLst>
      <pc:sldChg chg="addSp modSp mod setBg">
        <pc:chgData name="Anil Erturk" userId="S::erturkanil@cityuniversity.edu::80c281f7-134a-4087-bac3-a00369bd339e" providerId="AD" clId="Web-{3C86A454-27DD-4405-4F40-90930C008D5B}" dt="2020-09-08T02:26:20.873" v="0"/>
        <pc:sldMkLst>
          <pc:docMk/>
          <pc:sldMk cId="3240465518" sldId="263"/>
        </pc:sldMkLst>
        <pc:spChg chg="mod">
          <ac:chgData name="Anil Erturk" userId="S::erturkanil@cityuniversity.edu::80c281f7-134a-4087-bac3-a00369bd339e" providerId="AD" clId="Web-{3C86A454-27DD-4405-4F40-90930C008D5B}" dt="2020-09-08T02:26:20.873" v="0"/>
          <ac:spMkLst>
            <pc:docMk/>
            <pc:sldMk cId="3240465518" sldId="263"/>
            <ac:spMk id="2" creationId="{E12712AB-1855-4AE9-995D-220126F914CE}"/>
          </ac:spMkLst>
        </pc:spChg>
        <pc:spChg chg="mod">
          <ac:chgData name="Anil Erturk" userId="S::erturkanil@cityuniversity.edu::80c281f7-134a-4087-bac3-a00369bd339e" providerId="AD" clId="Web-{3C86A454-27DD-4405-4F40-90930C008D5B}" dt="2020-09-08T02:26:20.873" v="0"/>
          <ac:spMkLst>
            <pc:docMk/>
            <pc:sldMk cId="3240465518" sldId="263"/>
            <ac:spMk id="3" creationId="{445F4D74-E371-4DB5-93AB-A0031C8DD362}"/>
          </ac:spMkLst>
        </pc:spChg>
        <pc:spChg chg="add">
          <ac:chgData name="Anil Erturk" userId="S::erturkanil@cityuniversity.edu::80c281f7-134a-4087-bac3-a00369bd339e" providerId="AD" clId="Web-{3C86A454-27DD-4405-4F40-90930C008D5B}" dt="2020-09-08T02:26:20.873" v="0"/>
          <ac:spMkLst>
            <pc:docMk/>
            <pc:sldMk cId="3240465518" sldId="263"/>
            <ac:spMk id="8" creationId="{923E8915-D2AA-4327-A45A-972C3CA9574B}"/>
          </ac:spMkLst>
        </pc:spChg>
        <pc:spChg chg="add">
          <ac:chgData name="Anil Erturk" userId="S::erturkanil@cityuniversity.edu::80c281f7-134a-4087-bac3-a00369bd339e" providerId="AD" clId="Web-{3C86A454-27DD-4405-4F40-90930C008D5B}" dt="2020-09-08T02:26:20.873" v="0"/>
          <ac:spMkLst>
            <pc:docMk/>
            <pc:sldMk cId="3240465518" sldId="263"/>
            <ac:spMk id="10" creationId="{8302FC3C-9804-4950-B721-5FD704BA6065}"/>
          </ac:spMkLst>
        </pc:spChg>
        <pc:spChg chg="add">
          <ac:chgData name="Anil Erturk" userId="S::erturkanil@cityuniversity.edu::80c281f7-134a-4087-bac3-a00369bd339e" providerId="AD" clId="Web-{3C86A454-27DD-4405-4F40-90930C008D5B}" dt="2020-09-08T02:26:20.873" v="0"/>
          <ac:spMkLst>
            <pc:docMk/>
            <pc:sldMk cId="3240465518" sldId="263"/>
            <ac:spMk id="16" creationId="{F3798573-F27B-47EB-8EA4-7EE34954C2D6}"/>
          </ac:spMkLst>
        </pc:spChg>
        <pc:picChg chg="add">
          <ac:chgData name="Anil Erturk" userId="S::erturkanil@cityuniversity.edu::80c281f7-134a-4087-bac3-a00369bd339e" providerId="AD" clId="Web-{3C86A454-27DD-4405-4F40-90930C008D5B}" dt="2020-09-08T02:26:20.873" v="0"/>
          <ac:picMkLst>
            <pc:docMk/>
            <pc:sldMk cId="3240465518" sldId="263"/>
            <ac:picMk id="14" creationId="{3BC6EBB2-9BDC-4075-BA6B-43A9FBF9C86C}"/>
          </ac:picMkLst>
        </pc:picChg>
        <pc:cxnChg chg="add">
          <ac:chgData name="Anil Erturk" userId="S::erturkanil@cityuniversity.edu::80c281f7-134a-4087-bac3-a00369bd339e" providerId="AD" clId="Web-{3C86A454-27DD-4405-4F40-90930C008D5B}" dt="2020-09-08T02:26:20.873" v="0"/>
          <ac:cxnSpMkLst>
            <pc:docMk/>
            <pc:sldMk cId="3240465518" sldId="263"/>
            <ac:cxnSpMk id="12" creationId="{6B9695BD-ECF6-49CA-8877-8C493193C65D}"/>
          </ac:cxnSpMkLst>
        </pc:cxnChg>
      </pc:sldChg>
      <pc:sldChg chg="addSp modSp mod setBg">
        <pc:chgData name="Anil Erturk" userId="S::erturkanil@cityuniversity.edu::80c281f7-134a-4087-bac3-a00369bd339e" providerId="AD" clId="Web-{3C86A454-27DD-4405-4F40-90930C008D5B}" dt="2020-09-08T02:26:24.530" v="1"/>
        <pc:sldMkLst>
          <pc:docMk/>
          <pc:sldMk cId="2757691707" sldId="264"/>
        </pc:sldMkLst>
        <pc:spChg chg="mod">
          <ac:chgData name="Anil Erturk" userId="S::erturkanil@cityuniversity.edu::80c281f7-134a-4087-bac3-a00369bd339e" providerId="AD" clId="Web-{3C86A454-27DD-4405-4F40-90930C008D5B}" dt="2020-09-08T02:26:24.530" v="1"/>
          <ac:spMkLst>
            <pc:docMk/>
            <pc:sldMk cId="2757691707" sldId="264"/>
            <ac:spMk id="2" creationId="{104F5BF5-BCB4-46C3-88C6-E89B19227AC7}"/>
          </ac:spMkLst>
        </pc:spChg>
        <pc:spChg chg="mod">
          <ac:chgData name="Anil Erturk" userId="S::erturkanil@cityuniversity.edu::80c281f7-134a-4087-bac3-a00369bd339e" providerId="AD" clId="Web-{3C86A454-27DD-4405-4F40-90930C008D5B}" dt="2020-09-08T02:26:24.530" v="1"/>
          <ac:spMkLst>
            <pc:docMk/>
            <pc:sldMk cId="2757691707" sldId="264"/>
            <ac:spMk id="3" creationId="{F631298C-ABED-49D7-A0BD-945A36193205}"/>
          </ac:spMkLst>
        </pc:spChg>
        <pc:spChg chg="add">
          <ac:chgData name="Anil Erturk" userId="S::erturkanil@cityuniversity.edu::80c281f7-134a-4087-bac3-a00369bd339e" providerId="AD" clId="Web-{3C86A454-27DD-4405-4F40-90930C008D5B}" dt="2020-09-08T02:26:24.530" v="1"/>
          <ac:spMkLst>
            <pc:docMk/>
            <pc:sldMk cId="2757691707" sldId="264"/>
            <ac:spMk id="8" creationId="{923E8915-D2AA-4327-A45A-972C3CA9574B}"/>
          </ac:spMkLst>
        </pc:spChg>
        <pc:spChg chg="add">
          <ac:chgData name="Anil Erturk" userId="S::erturkanil@cityuniversity.edu::80c281f7-134a-4087-bac3-a00369bd339e" providerId="AD" clId="Web-{3C86A454-27DD-4405-4F40-90930C008D5B}" dt="2020-09-08T02:26:24.530" v="1"/>
          <ac:spMkLst>
            <pc:docMk/>
            <pc:sldMk cId="2757691707" sldId="264"/>
            <ac:spMk id="10" creationId="{8302FC3C-9804-4950-B721-5FD704BA6065}"/>
          </ac:spMkLst>
        </pc:spChg>
        <pc:spChg chg="add">
          <ac:chgData name="Anil Erturk" userId="S::erturkanil@cityuniversity.edu::80c281f7-134a-4087-bac3-a00369bd339e" providerId="AD" clId="Web-{3C86A454-27DD-4405-4F40-90930C008D5B}" dt="2020-09-08T02:26:24.530" v="1"/>
          <ac:spMkLst>
            <pc:docMk/>
            <pc:sldMk cId="2757691707" sldId="264"/>
            <ac:spMk id="16" creationId="{F3798573-F27B-47EB-8EA4-7EE34954C2D6}"/>
          </ac:spMkLst>
        </pc:spChg>
        <pc:picChg chg="add">
          <ac:chgData name="Anil Erturk" userId="S::erturkanil@cityuniversity.edu::80c281f7-134a-4087-bac3-a00369bd339e" providerId="AD" clId="Web-{3C86A454-27DD-4405-4F40-90930C008D5B}" dt="2020-09-08T02:26:24.530" v="1"/>
          <ac:picMkLst>
            <pc:docMk/>
            <pc:sldMk cId="2757691707" sldId="264"/>
            <ac:picMk id="14" creationId="{3BC6EBB2-9BDC-4075-BA6B-43A9FBF9C86C}"/>
          </ac:picMkLst>
        </pc:picChg>
        <pc:cxnChg chg="add">
          <ac:chgData name="Anil Erturk" userId="S::erturkanil@cityuniversity.edu::80c281f7-134a-4087-bac3-a00369bd339e" providerId="AD" clId="Web-{3C86A454-27DD-4405-4F40-90930C008D5B}" dt="2020-09-08T02:26:24.530" v="1"/>
          <ac:cxnSpMkLst>
            <pc:docMk/>
            <pc:sldMk cId="2757691707" sldId="264"/>
            <ac:cxnSpMk id="12" creationId="{6B9695BD-ECF6-49CA-8877-8C493193C65D}"/>
          </ac:cxnSpMkLst>
        </pc:cxnChg>
      </pc:sldChg>
      <pc:sldChg chg="addSp modSp mod setBg">
        <pc:chgData name="Anil Erturk" userId="S::erturkanil@cityuniversity.edu::80c281f7-134a-4087-bac3-a00369bd339e" providerId="AD" clId="Web-{3C86A454-27DD-4405-4F40-90930C008D5B}" dt="2020-09-08T02:26:27.530" v="2"/>
        <pc:sldMkLst>
          <pc:docMk/>
          <pc:sldMk cId="3643647580" sldId="265"/>
        </pc:sldMkLst>
        <pc:spChg chg="mod">
          <ac:chgData name="Anil Erturk" userId="S::erturkanil@cityuniversity.edu::80c281f7-134a-4087-bac3-a00369bd339e" providerId="AD" clId="Web-{3C86A454-27DD-4405-4F40-90930C008D5B}" dt="2020-09-08T02:26:27.530" v="2"/>
          <ac:spMkLst>
            <pc:docMk/>
            <pc:sldMk cId="3643647580" sldId="265"/>
            <ac:spMk id="2" creationId="{EC5D239F-1C38-4EDB-B112-DE91AA39C9A5}"/>
          </ac:spMkLst>
        </pc:spChg>
        <pc:spChg chg="mod">
          <ac:chgData name="Anil Erturk" userId="S::erturkanil@cityuniversity.edu::80c281f7-134a-4087-bac3-a00369bd339e" providerId="AD" clId="Web-{3C86A454-27DD-4405-4F40-90930C008D5B}" dt="2020-09-08T02:26:27.530" v="2"/>
          <ac:spMkLst>
            <pc:docMk/>
            <pc:sldMk cId="3643647580" sldId="265"/>
            <ac:spMk id="3" creationId="{CAED73BA-8034-447E-B11C-208D5A313373}"/>
          </ac:spMkLst>
        </pc:spChg>
        <pc:spChg chg="add">
          <ac:chgData name="Anil Erturk" userId="S::erturkanil@cityuniversity.edu::80c281f7-134a-4087-bac3-a00369bd339e" providerId="AD" clId="Web-{3C86A454-27DD-4405-4F40-90930C008D5B}" dt="2020-09-08T02:26:27.530" v="2"/>
          <ac:spMkLst>
            <pc:docMk/>
            <pc:sldMk cId="3643647580" sldId="265"/>
            <ac:spMk id="8" creationId="{923E8915-D2AA-4327-A45A-972C3CA9574B}"/>
          </ac:spMkLst>
        </pc:spChg>
        <pc:spChg chg="add">
          <ac:chgData name="Anil Erturk" userId="S::erturkanil@cityuniversity.edu::80c281f7-134a-4087-bac3-a00369bd339e" providerId="AD" clId="Web-{3C86A454-27DD-4405-4F40-90930C008D5B}" dt="2020-09-08T02:26:27.530" v="2"/>
          <ac:spMkLst>
            <pc:docMk/>
            <pc:sldMk cId="3643647580" sldId="265"/>
            <ac:spMk id="10" creationId="{8302FC3C-9804-4950-B721-5FD704BA6065}"/>
          </ac:spMkLst>
        </pc:spChg>
        <pc:spChg chg="add">
          <ac:chgData name="Anil Erturk" userId="S::erturkanil@cityuniversity.edu::80c281f7-134a-4087-bac3-a00369bd339e" providerId="AD" clId="Web-{3C86A454-27DD-4405-4F40-90930C008D5B}" dt="2020-09-08T02:26:27.530" v="2"/>
          <ac:spMkLst>
            <pc:docMk/>
            <pc:sldMk cId="3643647580" sldId="265"/>
            <ac:spMk id="16" creationId="{F3798573-F27B-47EB-8EA4-7EE34954C2D6}"/>
          </ac:spMkLst>
        </pc:spChg>
        <pc:picChg chg="add">
          <ac:chgData name="Anil Erturk" userId="S::erturkanil@cityuniversity.edu::80c281f7-134a-4087-bac3-a00369bd339e" providerId="AD" clId="Web-{3C86A454-27DD-4405-4F40-90930C008D5B}" dt="2020-09-08T02:26:27.530" v="2"/>
          <ac:picMkLst>
            <pc:docMk/>
            <pc:sldMk cId="3643647580" sldId="265"/>
            <ac:picMk id="14" creationId="{3BC6EBB2-9BDC-4075-BA6B-43A9FBF9C86C}"/>
          </ac:picMkLst>
        </pc:picChg>
        <pc:cxnChg chg="add">
          <ac:chgData name="Anil Erturk" userId="S::erturkanil@cityuniversity.edu::80c281f7-134a-4087-bac3-a00369bd339e" providerId="AD" clId="Web-{3C86A454-27DD-4405-4F40-90930C008D5B}" dt="2020-09-08T02:26:27.530" v="2"/>
          <ac:cxnSpMkLst>
            <pc:docMk/>
            <pc:sldMk cId="3643647580" sldId="265"/>
            <ac:cxnSpMk id="12" creationId="{6B9695BD-ECF6-49CA-8877-8C493193C65D}"/>
          </ac:cxnSpMkLst>
        </pc:cxnChg>
      </pc:sldChg>
    </pc:docChg>
  </pc:docChgLst>
  <pc:docChgLst>
    <pc:chgData name="Anil Erturk" userId="S::erturkanil@cityuniversity.edu::80c281f7-134a-4087-bac3-a00369bd339e" providerId="AD" clId="Web-{45F3A19D-FFF7-4218-C91B-DAD33186925F}"/>
    <pc:docChg chg="modSld">
      <pc:chgData name="Anil Erturk" userId="S::erturkanil@cityuniversity.edu::80c281f7-134a-4087-bac3-a00369bd339e" providerId="AD" clId="Web-{45F3A19D-FFF7-4218-C91B-DAD33186925F}" dt="2020-09-08T20:27:35.075" v="77" actId="20577"/>
      <pc:docMkLst>
        <pc:docMk/>
      </pc:docMkLst>
      <pc:sldChg chg="addSp delSp modSp mod setBg setClrOvrMap">
        <pc:chgData name="Anil Erturk" userId="S::erturkanil@cityuniversity.edu::80c281f7-134a-4087-bac3-a00369bd339e" providerId="AD" clId="Web-{45F3A19D-FFF7-4218-C91B-DAD33186925F}" dt="2020-09-08T20:27:35.075" v="76" actId="20577"/>
        <pc:sldMkLst>
          <pc:docMk/>
          <pc:sldMk cId="2588811122" sldId="274"/>
        </pc:sldMkLst>
        <pc:spChg chg="mod">
          <ac:chgData name="Anil Erturk" userId="S::erturkanil@cityuniversity.edu::80c281f7-134a-4087-bac3-a00369bd339e" providerId="AD" clId="Web-{45F3A19D-FFF7-4218-C91B-DAD33186925F}" dt="2020-09-08T20:26:58.247" v="10"/>
          <ac:spMkLst>
            <pc:docMk/>
            <pc:sldMk cId="2588811122" sldId="274"/>
            <ac:spMk id="2" creationId="{6E165D3C-E7F4-4E19-947F-EF9C4CC50ACC}"/>
          </ac:spMkLst>
        </pc:spChg>
        <pc:spChg chg="del">
          <ac:chgData name="Anil Erturk" userId="S::erturkanil@cityuniversity.edu::80c281f7-134a-4087-bac3-a00369bd339e" providerId="AD" clId="Web-{45F3A19D-FFF7-4218-C91B-DAD33186925F}" dt="2020-09-08T20:26:14.263" v="1"/>
          <ac:spMkLst>
            <pc:docMk/>
            <pc:sldMk cId="2588811122" sldId="274"/>
            <ac:spMk id="3" creationId="{6D23088D-7ED3-4B14-85CC-8172E2CED6EE}"/>
          </ac:spMkLst>
        </pc:spChg>
        <pc:spChg chg="add mod">
          <ac:chgData name="Anil Erturk" userId="S::erturkanil@cityuniversity.edu::80c281f7-134a-4087-bac3-a00369bd339e" providerId="AD" clId="Web-{45F3A19D-FFF7-4218-C91B-DAD33186925F}" dt="2020-09-08T20:27:35.075" v="76" actId="20577"/>
          <ac:spMkLst>
            <pc:docMk/>
            <pc:sldMk cId="2588811122" sldId="274"/>
            <ac:spMk id="6" creationId="{67B308B2-E9E1-4618-AC9D-7A182D26637A}"/>
          </ac:spMkLst>
        </pc:spChg>
        <pc:spChg chg="add">
          <ac:chgData name="Anil Erturk" userId="S::erturkanil@cityuniversity.edu::80c281f7-134a-4087-bac3-a00369bd339e" providerId="AD" clId="Web-{45F3A19D-FFF7-4218-C91B-DAD33186925F}" dt="2020-09-08T20:26:58.247" v="10"/>
          <ac:spMkLst>
            <pc:docMk/>
            <pc:sldMk cId="2588811122" sldId="274"/>
            <ac:spMk id="11" creationId="{B4AAD3FD-83A5-4B89-9F8F-01B8870865BE}"/>
          </ac:spMkLst>
        </pc:spChg>
        <pc:spChg chg="add">
          <ac:chgData name="Anil Erturk" userId="S::erturkanil@cityuniversity.edu::80c281f7-134a-4087-bac3-a00369bd339e" providerId="AD" clId="Web-{45F3A19D-FFF7-4218-C91B-DAD33186925F}" dt="2020-09-08T20:26:58.247" v="10"/>
          <ac:spMkLst>
            <pc:docMk/>
            <pc:sldMk cId="2588811122" sldId="274"/>
            <ac:spMk id="13" creationId="{61752F1D-FC0F-4103-9584-630E643CCDA6}"/>
          </ac:spMkLst>
        </pc:spChg>
        <pc:spChg chg="add">
          <ac:chgData name="Anil Erturk" userId="S::erturkanil@cityuniversity.edu::80c281f7-134a-4087-bac3-a00369bd339e" providerId="AD" clId="Web-{45F3A19D-FFF7-4218-C91B-DAD33186925F}" dt="2020-09-08T20:26:58.247" v="10"/>
          <ac:spMkLst>
            <pc:docMk/>
            <pc:sldMk cId="2588811122" sldId="274"/>
            <ac:spMk id="15" creationId="{70151CB7-E7DE-4917-B831-01DF9CE01306}"/>
          </ac:spMkLst>
        </pc:spChg>
        <pc:spChg chg="add">
          <ac:chgData name="Anil Erturk" userId="S::erturkanil@cityuniversity.edu::80c281f7-134a-4087-bac3-a00369bd339e" providerId="AD" clId="Web-{45F3A19D-FFF7-4218-C91B-DAD33186925F}" dt="2020-09-08T20:26:58.247" v="10"/>
          <ac:spMkLst>
            <pc:docMk/>
            <pc:sldMk cId="2588811122" sldId="274"/>
            <ac:spMk id="17" creationId="{A92A1116-1C84-41DF-B803-1F7B0883EC82}"/>
          </ac:spMkLst>
        </pc:spChg>
        <pc:picChg chg="add mod">
          <ac:chgData name="Anil Erturk" userId="S::erturkanil@cityuniversity.edu::80c281f7-134a-4087-bac3-a00369bd339e" providerId="AD" clId="Web-{45F3A19D-FFF7-4218-C91B-DAD33186925F}" dt="2020-09-08T20:26:58.247" v="10"/>
          <ac:picMkLst>
            <pc:docMk/>
            <pc:sldMk cId="2588811122" sldId="274"/>
            <ac:picMk id="4" creationId="{8ADA7FD6-CA82-4468-979B-AD0FA9661FAC}"/>
          </ac:picMkLst>
        </pc:picChg>
      </pc:sldChg>
    </pc:docChg>
  </pc:docChgLst>
  <pc:docChgLst>
    <pc:chgData name="Anil Erturk" userId="S::erturkanil@cityuniversity.edu::80c281f7-134a-4087-bac3-a00369bd339e" providerId="AD" clId="Web-{96891597-DC30-41F6-53F2-1A4D3BDDD422}"/>
    <pc:docChg chg="modSld">
      <pc:chgData name="Anil Erturk" userId="S::erturkanil@cityuniversity.edu::80c281f7-134a-4087-bac3-a00369bd339e" providerId="AD" clId="Web-{96891597-DC30-41F6-53F2-1A4D3BDDD422}" dt="2020-09-08T16:23:39.877" v="39" actId="20577"/>
      <pc:docMkLst>
        <pc:docMk/>
      </pc:docMkLst>
      <pc:sldChg chg="modSp">
        <pc:chgData name="Anil Erturk" userId="S::erturkanil@cityuniversity.edu::80c281f7-134a-4087-bac3-a00369bd339e" providerId="AD" clId="Web-{96891597-DC30-41F6-53F2-1A4D3BDDD422}" dt="2020-09-08T16:20:09.439" v="2" actId="20577"/>
        <pc:sldMkLst>
          <pc:docMk/>
          <pc:sldMk cId="1828915765" sldId="262"/>
        </pc:sldMkLst>
        <pc:spChg chg="mod">
          <ac:chgData name="Anil Erturk" userId="S::erturkanil@cityuniversity.edu::80c281f7-134a-4087-bac3-a00369bd339e" providerId="AD" clId="Web-{96891597-DC30-41F6-53F2-1A4D3BDDD422}" dt="2020-09-08T16:20:09.439" v="2" actId="20577"/>
          <ac:spMkLst>
            <pc:docMk/>
            <pc:sldMk cId="1828915765" sldId="262"/>
            <ac:spMk id="5" creationId="{1BD38CE6-00D0-4027-8183-C691F0DD17F8}"/>
          </ac:spMkLst>
        </pc:spChg>
      </pc:sldChg>
      <pc:sldChg chg="modSp">
        <pc:chgData name="Anil Erturk" userId="S::erturkanil@cityuniversity.edu::80c281f7-134a-4087-bac3-a00369bd339e" providerId="AD" clId="Web-{96891597-DC30-41F6-53F2-1A4D3BDDD422}" dt="2020-09-08T16:22:18.892" v="28" actId="20577"/>
        <pc:sldMkLst>
          <pc:docMk/>
          <pc:sldMk cId="2757691707" sldId="264"/>
        </pc:sldMkLst>
        <pc:spChg chg="mod">
          <ac:chgData name="Anil Erturk" userId="S::erturkanil@cityuniversity.edu::80c281f7-134a-4087-bac3-a00369bd339e" providerId="AD" clId="Web-{96891597-DC30-41F6-53F2-1A4D3BDDD422}" dt="2020-09-08T16:22:18.892" v="28" actId="20577"/>
          <ac:spMkLst>
            <pc:docMk/>
            <pc:sldMk cId="2757691707" sldId="264"/>
            <ac:spMk id="3" creationId="{F631298C-ABED-49D7-A0BD-945A36193205}"/>
          </ac:spMkLst>
        </pc:spChg>
      </pc:sldChg>
      <pc:sldChg chg="modSp">
        <pc:chgData name="Anil Erturk" userId="S::erturkanil@cityuniversity.edu::80c281f7-134a-4087-bac3-a00369bd339e" providerId="AD" clId="Web-{96891597-DC30-41F6-53F2-1A4D3BDDD422}" dt="2020-09-08T16:23:39.877" v="38" actId="20577"/>
        <pc:sldMkLst>
          <pc:docMk/>
          <pc:sldMk cId="3643647580" sldId="265"/>
        </pc:sldMkLst>
        <pc:spChg chg="mod">
          <ac:chgData name="Anil Erturk" userId="S::erturkanil@cityuniversity.edu::80c281f7-134a-4087-bac3-a00369bd339e" providerId="AD" clId="Web-{96891597-DC30-41F6-53F2-1A4D3BDDD422}" dt="2020-09-08T16:23:39.877" v="38" actId="20577"/>
          <ac:spMkLst>
            <pc:docMk/>
            <pc:sldMk cId="3643647580" sldId="265"/>
            <ac:spMk id="3" creationId="{CAED73BA-8034-447E-B11C-208D5A313373}"/>
          </ac:spMkLst>
        </pc:spChg>
      </pc:sldChg>
    </pc:docChg>
  </pc:docChgLst>
  <pc:docChgLst>
    <pc:chgData name="Anil Erturk" userId="S::erturkanil@cityuniversity.edu::80c281f7-134a-4087-bac3-a00369bd339e" providerId="AD" clId="Web-{7100C19A-E24F-4B04-C1A3-F1C5E015D522}"/>
    <pc:docChg chg="addSld modSld">
      <pc:chgData name="Anil Erturk" userId="S::erturkanil@cityuniversity.edu::80c281f7-134a-4087-bac3-a00369bd339e" providerId="AD" clId="Web-{7100C19A-E24F-4B04-C1A3-F1C5E015D522}" dt="2020-09-08T20:14:18.224" v="944" actId="20577"/>
      <pc:docMkLst>
        <pc:docMk/>
      </pc:docMkLst>
      <pc:sldChg chg="modSp">
        <pc:chgData name="Anil Erturk" userId="S::erturkanil@cityuniversity.edu::80c281f7-134a-4087-bac3-a00369bd339e" providerId="AD" clId="Web-{7100C19A-E24F-4B04-C1A3-F1C5E015D522}" dt="2020-09-08T19:45:53.266" v="525" actId="20577"/>
        <pc:sldMkLst>
          <pc:docMk/>
          <pc:sldMk cId="2211911894" sldId="269"/>
        </pc:sldMkLst>
        <pc:spChg chg="mod">
          <ac:chgData name="Anil Erturk" userId="S::erturkanil@cityuniversity.edu::80c281f7-134a-4087-bac3-a00369bd339e" providerId="AD" clId="Web-{7100C19A-E24F-4B04-C1A3-F1C5E015D522}" dt="2020-09-08T19:35:30.248" v="4" actId="20577"/>
          <ac:spMkLst>
            <pc:docMk/>
            <pc:sldMk cId="2211911894" sldId="269"/>
            <ac:spMk id="2" creationId="{2B29AFFE-1B76-4C42-B8B7-9833D64CFAC7}"/>
          </ac:spMkLst>
        </pc:spChg>
        <pc:spChg chg="mod">
          <ac:chgData name="Anil Erturk" userId="S::erturkanil@cityuniversity.edu::80c281f7-134a-4087-bac3-a00369bd339e" providerId="AD" clId="Web-{7100C19A-E24F-4B04-C1A3-F1C5E015D522}" dt="2020-09-08T19:45:53.266" v="525" actId="20577"/>
          <ac:spMkLst>
            <pc:docMk/>
            <pc:sldMk cId="2211911894" sldId="269"/>
            <ac:spMk id="3" creationId="{6B06BA3D-0DC0-48DF-8AC4-884039CC4E2A}"/>
          </ac:spMkLst>
        </pc:spChg>
      </pc:sldChg>
      <pc:sldChg chg="addSp delSp modSp mod setBg setClrOvrMap">
        <pc:chgData name="Anil Erturk" userId="S::erturkanil@cityuniversity.edu::80c281f7-134a-4087-bac3-a00369bd339e" providerId="AD" clId="Web-{7100C19A-E24F-4B04-C1A3-F1C5E015D522}" dt="2020-09-08T20:12:31.802" v="847" actId="20577"/>
        <pc:sldMkLst>
          <pc:docMk/>
          <pc:sldMk cId="1341355126" sldId="270"/>
        </pc:sldMkLst>
        <pc:spChg chg="mod">
          <ac:chgData name="Anil Erturk" userId="S::erturkanil@cityuniversity.edu::80c281f7-134a-4087-bac3-a00369bd339e" providerId="AD" clId="Web-{7100C19A-E24F-4B04-C1A3-F1C5E015D522}" dt="2020-09-08T19:42:54.703" v="513"/>
          <ac:spMkLst>
            <pc:docMk/>
            <pc:sldMk cId="1341355126" sldId="270"/>
            <ac:spMk id="2" creationId="{41709589-7800-476F-998F-F43F6191091C}"/>
          </ac:spMkLst>
        </pc:spChg>
        <pc:spChg chg="mod ord">
          <ac:chgData name="Anil Erturk" userId="S::erturkanil@cityuniversity.edu::80c281f7-134a-4087-bac3-a00369bd339e" providerId="AD" clId="Web-{7100C19A-E24F-4B04-C1A3-F1C5E015D522}" dt="2020-09-08T20:12:31.802" v="847" actId="20577"/>
          <ac:spMkLst>
            <pc:docMk/>
            <pc:sldMk cId="1341355126" sldId="270"/>
            <ac:spMk id="3" creationId="{F86522B0-93BD-442D-A49A-03FEE5CAFEC1}"/>
          </ac:spMkLst>
        </pc:spChg>
        <pc:spChg chg="add del">
          <ac:chgData name="Anil Erturk" userId="S::erturkanil@cityuniversity.edu::80c281f7-134a-4087-bac3-a00369bd339e" providerId="AD" clId="Web-{7100C19A-E24F-4B04-C1A3-F1C5E015D522}" dt="2020-09-08T19:42:04.890" v="487"/>
          <ac:spMkLst>
            <pc:docMk/>
            <pc:sldMk cId="1341355126" sldId="270"/>
            <ac:spMk id="8" creationId="{923E8915-D2AA-4327-A45A-972C3CA9574B}"/>
          </ac:spMkLst>
        </pc:spChg>
        <pc:spChg chg="add del">
          <ac:chgData name="Anil Erturk" userId="S::erturkanil@cityuniversity.edu::80c281f7-134a-4087-bac3-a00369bd339e" providerId="AD" clId="Web-{7100C19A-E24F-4B04-C1A3-F1C5E015D522}" dt="2020-09-08T19:42:04.890" v="487"/>
          <ac:spMkLst>
            <pc:docMk/>
            <pc:sldMk cId="1341355126" sldId="270"/>
            <ac:spMk id="10" creationId="{8302FC3C-9804-4950-B721-5FD704BA6065}"/>
          </ac:spMkLst>
        </pc:spChg>
        <pc:spChg chg="add del">
          <ac:chgData name="Anil Erturk" userId="S::erturkanil@cityuniversity.edu::80c281f7-134a-4087-bac3-a00369bd339e" providerId="AD" clId="Web-{7100C19A-E24F-4B04-C1A3-F1C5E015D522}" dt="2020-09-08T19:42:04.890" v="487"/>
          <ac:spMkLst>
            <pc:docMk/>
            <pc:sldMk cId="1341355126" sldId="270"/>
            <ac:spMk id="16" creationId="{F3798573-F27B-47EB-8EA4-7EE34954C2D6}"/>
          </ac:spMkLst>
        </pc:spChg>
        <pc:spChg chg="add del">
          <ac:chgData name="Anil Erturk" userId="S::erturkanil@cityuniversity.edu::80c281f7-134a-4087-bac3-a00369bd339e" providerId="AD" clId="Web-{7100C19A-E24F-4B04-C1A3-F1C5E015D522}" dt="2020-09-08T19:42:01.890" v="484"/>
          <ac:spMkLst>
            <pc:docMk/>
            <pc:sldMk cId="1341355126" sldId="270"/>
            <ac:spMk id="18" creationId="{5F3FC718-FDE3-4EF7-921E-A5F374EAF824}"/>
          </ac:spMkLst>
        </pc:spChg>
        <pc:spChg chg="add del">
          <ac:chgData name="Anil Erturk" userId="S::erturkanil@cityuniversity.edu::80c281f7-134a-4087-bac3-a00369bd339e" providerId="AD" clId="Web-{7100C19A-E24F-4B04-C1A3-F1C5E015D522}" dt="2020-09-08T19:42:01.890" v="484"/>
          <ac:spMkLst>
            <pc:docMk/>
            <pc:sldMk cId="1341355126" sldId="270"/>
            <ac:spMk id="19" creationId="{FAA0F719-3DC8-4F08-AD8F-5A845658CB9D}"/>
          </ac:spMkLst>
        </pc:spChg>
        <pc:spChg chg="add del">
          <ac:chgData name="Anil Erturk" userId="S::erturkanil@cityuniversity.edu::80c281f7-134a-4087-bac3-a00369bd339e" providerId="AD" clId="Web-{7100C19A-E24F-4B04-C1A3-F1C5E015D522}" dt="2020-09-08T19:42:01.890" v="484"/>
          <ac:spMkLst>
            <pc:docMk/>
            <pc:sldMk cId="1341355126" sldId="270"/>
            <ac:spMk id="20" creationId="{7DCB61BE-FA0F-4EFB-BE0E-268BAD8E30D6}"/>
          </ac:spMkLst>
        </pc:spChg>
        <pc:spChg chg="add del">
          <ac:chgData name="Anil Erturk" userId="S::erturkanil@cityuniversity.edu::80c281f7-134a-4087-bac3-a00369bd339e" providerId="AD" clId="Web-{7100C19A-E24F-4B04-C1A3-F1C5E015D522}" dt="2020-09-08T19:41:37.624" v="478"/>
          <ac:spMkLst>
            <pc:docMk/>
            <pc:sldMk cId="1341355126" sldId="270"/>
            <ac:spMk id="21" creationId="{B4AAD3FD-83A5-4B89-9F8F-01B8870865BE}"/>
          </ac:spMkLst>
        </pc:spChg>
        <pc:spChg chg="add del">
          <ac:chgData name="Anil Erturk" userId="S::erturkanil@cityuniversity.edu::80c281f7-134a-4087-bac3-a00369bd339e" providerId="AD" clId="Web-{7100C19A-E24F-4B04-C1A3-F1C5E015D522}" dt="2020-09-08T19:42:01.890" v="484"/>
          <ac:spMkLst>
            <pc:docMk/>
            <pc:sldMk cId="1341355126" sldId="270"/>
            <ac:spMk id="22" creationId="{A4B31EAA-7423-46F7-9B90-4AB2B09C35C4}"/>
          </ac:spMkLst>
        </pc:spChg>
        <pc:spChg chg="add del">
          <ac:chgData name="Anil Erturk" userId="S::erturkanil@cityuniversity.edu::80c281f7-134a-4087-bac3-a00369bd339e" providerId="AD" clId="Web-{7100C19A-E24F-4B04-C1A3-F1C5E015D522}" dt="2020-09-08T19:41:37.624" v="478"/>
          <ac:spMkLst>
            <pc:docMk/>
            <pc:sldMk cId="1341355126" sldId="270"/>
            <ac:spMk id="23" creationId="{61752F1D-FC0F-4103-9584-630E643CCDA6}"/>
          </ac:spMkLst>
        </pc:spChg>
        <pc:spChg chg="add del">
          <ac:chgData name="Anil Erturk" userId="S::erturkanil@cityuniversity.edu::80c281f7-134a-4087-bac3-a00369bd339e" providerId="AD" clId="Web-{7100C19A-E24F-4B04-C1A3-F1C5E015D522}" dt="2020-09-08T19:42:04.875" v="486"/>
          <ac:spMkLst>
            <pc:docMk/>
            <pc:sldMk cId="1341355126" sldId="270"/>
            <ac:spMk id="24" creationId="{B4AAD3FD-83A5-4B89-9F8F-01B8870865BE}"/>
          </ac:spMkLst>
        </pc:spChg>
        <pc:spChg chg="add del">
          <ac:chgData name="Anil Erturk" userId="S::erturkanil@cityuniversity.edu::80c281f7-134a-4087-bac3-a00369bd339e" providerId="AD" clId="Web-{7100C19A-E24F-4B04-C1A3-F1C5E015D522}" dt="2020-09-08T19:41:37.624" v="478"/>
          <ac:spMkLst>
            <pc:docMk/>
            <pc:sldMk cId="1341355126" sldId="270"/>
            <ac:spMk id="25" creationId="{70151CB7-E7DE-4917-B831-01DF9CE01306}"/>
          </ac:spMkLst>
        </pc:spChg>
        <pc:spChg chg="add del">
          <ac:chgData name="Anil Erturk" userId="S::erturkanil@cityuniversity.edu::80c281f7-134a-4087-bac3-a00369bd339e" providerId="AD" clId="Web-{7100C19A-E24F-4B04-C1A3-F1C5E015D522}" dt="2020-09-08T19:42:04.875" v="486"/>
          <ac:spMkLst>
            <pc:docMk/>
            <pc:sldMk cId="1341355126" sldId="270"/>
            <ac:spMk id="26" creationId="{61752F1D-FC0F-4103-9584-630E643CCDA6}"/>
          </ac:spMkLst>
        </pc:spChg>
        <pc:spChg chg="add del">
          <ac:chgData name="Anil Erturk" userId="S::erturkanil@cityuniversity.edu::80c281f7-134a-4087-bac3-a00369bd339e" providerId="AD" clId="Web-{7100C19A-E24F-4B04-C1A3-F1C5E015D522}" dt="2020-09-08T19:41:37.624" v="478"/>
          <ac:spMkLst>
            <pc:docMk/>
            <pc:sldMk cId="1341355126" sldId="270"/>
            <ac:spMk id="27" creationId="{A92A1116-1C84-41DF-B803-1F7B0883EC82}"/>
          </ac:spMkLst>
        </pc:spChg>
        <pc:spChg chg="add del">
          <ac:chgData name="Anil Erturk" userId="S::erturkanil@cityuniversity.edu::80c281f7-134a-4087-bac3-a00369bd339e" providerId="AD" clId="Web-{7100C19A-E24F-4B04-C1A3-F1C5E015D522}" dt="2020-09-08T19:42:04.875" v="486"/>
          <ac:spMkLst>
            <pc:docMk/>
            <pc:sldMk cId="1341355126" sldId="270"/>
            <ac:spMk id="28" creationId="{70151CB7-E7DE-4917-B831-01DF9CE01306}"/>
          </ac:spMkLst>
        </pc:spChg>
        <pc:spChg chg="add del">
          <ac:chgData name="Anil Erturk" userId="S::erturkanil@cityuniversity.edu::80c281f7-134a-4087-bac3-a00369bd339e" providerId="AD" clId="Web-{7100C19A-E24F-4B04-C1A3-F1C5E015D522}" dt="2020-09-08T19:42:04.875" v="486"/>
          <ac:spMkLst>
            <pc:docMk/>
            <pc:sldMk cId="1341355126" sldId="270"/>
            <ac:spMk id="29" creationId="{A92A1116-1C84-41DF-B803-1F7B0883EC82}"/>
          </ac:spMkLst>
        </pc:spChg>
        <pc:spChg chg="add del">
          <ac:chgData name="Anil Erturk" userId="S::erturkanil@cityuniversity.edu::80c281f7-134a-4087-bac3-a00369bd339e" providerId="AD" clId="Web-{7100C19A-E24F-4B04-C1A3-F1C5E015D522}" dt="2020-09-08T19:42:54.703" v="513"/>
          <ac:spMkLst>
            <pc:docMk/>
            <pc:sldMk cId="1341355126" sldId="270"/>
            <ac:spMk id="30" creationId="{5F3FC718-FDE3-4EF7-921E-A5F374EAF824}"/>
          </ac:spMkLst>
        </pc:spChg>
        <pc:spChg chg="add del">
          <ac:chgData name="Anil Erturk" userId="S::erturkanil@cityuniversity.edu::80c281f7-134a-4087-bac3-a00369bd339e" providerId="AD" clId="Web-{7100C19A-E24F-4B04-C1A3-F1C5E015D522}" dt="2020-09-08T19:42:54.703" v="513"/>
          <ac:spMkLst>
            <pc:docMk/>
            <pc:sldMk cId="1341355126" sldId="270"/>
            <ac:spMk id="31" creationId="{FAA0F719-3DC8-4F08-AD8F-5A845658CB9D}"/>
          </ac:spMkLst>
        </pc:spChg>
        <pc:spChg chg="add del">
          <ac:chgData name="Anil Erturk" userId="S::erturkanil@cityuniversity.edu::80c281f7-134a-4087-bac3-a00369bd339e" providerId="AD" clId="Web-{7100C19A-E24F-4B04-C1A3-F1C5E015D522}" dt="2020-09-08T19:42:54.703" v="513"/>
          <ac:spMkLst>
            <pc:docMk/>
            <pc:sldMk cId="1341355126" sldId="270"/>
            <ac:spMk id="32" creationId="{7DCB61BE-FA0F-4EFB-BE0E-268BAD8E30D6}"/>
          </ac:spMkLst>
        </pc:spChg>
        <pc:spChg chg="add del">
          <ac:chgData name="Anil Erturk" userId="S::erturkanil@cityuniversity.edu::80c281f7-134a-4087-bac3-a00369bd339e" providerId="AD" clId="Web-{7100C19A-E24F-4B04-C1A3-F1C5E015D522}" dt="2020-09-08T19:42:54.703" v="513"/>
          <ac:spMkLst>
            <pc:docMk/>
            <pc:sldMk cId="1341355126" sldId="270"/>
            <ac:spMk id="33" creationId="{A4B31EAA-7423-46F7-9B90-4AB2B09C35C4}"/>
          </ac:spMkLst>
        </pc:spChg>
        <pc:spChg chg="add del">
          <ac:chgData name="Anil Erturk" userId="S::erturkanil@cityuniversity.edu::80c281f7-134a-4087-bac3-a00369bd339e" providerId="AD" clId="Web-{7100C19A-E24F-4B04-C1A3-F1C5E015D522}" dt="2020-09-08T19:42:22.640" v="494"/>
          <ac:spMkLst>
            <pc:docMk/>
            <pc:sldMk cId="1341355126" sldId="270"/>
            <ac:spMk id="35" creationId="{7D9681AB-65CF-47E9-9FA3-7B05D6349977}"/>
          </ac:spMkLst>
        </pc:spChg>
        <pc:spChg chg="add del">
          <ac:chgData name="Anil Erturk" userId="S::erturkanil@cityuniversity.edu::80c281f7-134a-4087-bac3-a00369bd339e" providerId="AD" clId="Web-{7100C19A-E24F-4B04-C1A3-F1C5E015D522}" dt="2020-09-08T19:42:22.640" v="494"/>
          <ac:spMkLst>
            <pc:docMk/>
            <pc:sldMk cId="1341355126" sldId="270"/>
            <ac:spMk id="36" creationId="{8FCA736E-BDE3-4D4D-8D87-E9AE79250CFF}"/>
          </ac:spMkLst>
        </pc:spChg>
        <pc:spChg chg="add del">
          <ac:chgData name="Anil Erturk" userId="S::erturkanil@cityuniversity.edu::80c281f7-134a-4087-bac3-a00369bd339e" providerId="AD" clId="Web-{7100C19A-E24F-4B04-C1A3-F1C5E015D522}" dt="2020-09-08T19:42:22.640" v="494"/>
          <ac:spMkLst>
            <pc:docMk/>
            <pc:sldMk cId="1341355126" sldId="270"/>
            <ac:spMk id="37" creationId="{129AA25D-1E7A-4074-BF68-D55A83B81BB0}"/>
          </ac:spMkLst>
        </pc:spChg>
        <pc:spChg chg="add del">
          <ac:chgData name="Anil Erturk" userId="S::erturkanil@cityuniversity.edu::80c281f7-134a-4087-bac3-a00369bd339e" providerId="AD" clId="Web-{7100C19A-E24F-4B04-C1A3-F1C5E015D522}" dt="2020-09-08T19:42:18.484" v="492"/>
          <ac:spMkLst>
            <pc:docMk/>
            <pc:sldMk cId="1341355126" sldId="270"/>
            <ac:spMk id="38" creationId="{7DAA46B9-B7E8-4487-B28E-C63A6EB7AA27}"/>
          </ac:spMkLst>
        </pc:spChg>
        <pc:spChg chg="add del">
          <ac:chgData name="Anil Erturk" userId="S::erturkanil@cityuniversity.edu::80c281f7-134a-4087-bac3-a00369bd339e" providerId="AD" clId="Web-{7100C19A-E24F-4B04-C1A3-F1C5E015D522}" dt="2020-09-08T19:42:27.984" v="496"/>
          <ac:spMkLst>
            <pc:docMk/>
            <pc:sldMk cId="1341355126" sldId="270"/>
            <ac:spMk id="39" creationId="{AC546BE4-C7A3-4A47-9FA5-0866D5E656B4}"/>
          </ac:spMkLst>
        </pc:spChg>
        <pc:spChg chg="add del">
          <ac:chgData name="Anil Erturk" userId="S::erturkanil@cityuniversity.edu::80c281f7-134a-4087-bac3-a00369bd339e" providerId="AD" clId="Web-{7100C19A-E24F-4B04-C1A3-F1C5E015D522}" dt="2020-09-08T19:42:18.484" v="492"/>
          <ac:spMkLst>
            <pc:docMk/>
            <pc:sldMk cId="1341355126" sldId="270"/>
            <ac:spMk id="40" creationId="{C866818C-1E5F-475A-B310-3C06B555FB69}"/>
          </ac:spMkLst>
        </pc:spChg>
        <pc:spChg chg="add del">
          <ac:chgData name="Anil Erturk" userId="S::erturkanil@cityuniversity.edu::80c281f7-134a-4087-bac3-a00369bd339e" providerId="AD" clId="Web-{7100C19A-E24F-4B04-C1A3-F1C5E015D522}" dt="2020-09-08T19:42:30.718" v="498"/>
          <ac:spMkLst>
            <pc:docMk/>
            <pc:sldMk cId="1341355126" sldId="270"/>
            <ac:spMk id="41" creationId="{D7FF9F1B-2FE4-4C47-AE86-61AF9A0A5C5C}"/>
          </ac:spMkLst>
        </pc:spChg>
        <pc:spChg chg="add del">
          <ac:chgData name="Anil Erturk" userId="S::erturkanil@cityuniversity.edu::80c281f7-134a-4087-bac3-a00369bd339e" providerId="AD" clId="Web-{7100C19A-E24F-4B04-C1A3-F1C5E015D522}" dt="2020-09-08T19:42:18.484" v="492"/>
          <ac:spMkLst>
            <pc:docMk/>
            <pc:sldMk cId="1341355126" sldId="270"/>
            <ac:spMk id="42" creationId="{D12AFDE8-E1ED-4A49-B8B3-4953F4B8ACB9}"/>
          </ac:spMkLst>
        </pc:spChg>
        <pc:spChg chg="add del">
          <ac:chgData name="Anil Erturk" userId="S::erturkanil@cityuniversity.edu::80c281f7-134a-4087-bac3-a00369bd339e" providerId="AD" clId="Web-{7100C19A-E24F-4B04-C1A3-F1C5E015D522}" dt="2020-09-08T19:42:30.718" v="498"/>
          <ac:spMkLst>
            <pc:docMk/>
            <pc:sldMk cId="1341355126" sldId="270"/>
            <ac:spMk id="43" creationId="{1A2AE32A-13F5-4BB2-B882-CD31344A6798}"/>
          </ac:spMkLst>
        </pc:spChg>
        <pc:spChg chg="add del">
          <ac:chgData name="Anil Erturk" userId="S::erturkanil@cityuniversity.edu::80c281f7-134a-4087-bac3-a00369bd339e" providerId="AD" clId="Web-{7100C19A-E24F-4B04-C1A3-F1C5E015D522}" dt="2020-09-08T19:42:30.718" v="498"/>
          <ac:spMkLst>
            <pc:docMk/>
            <pc:sldMk cId="1341355126" sldId="270"/>
            <ac:spMk id="44" creationId="{B339C689-80E0-4CF1-953E-9AFC467262EF}"/>
          </ac:spMkLst>
        </pc:spChg>
        <pc:spChg chg="add del">
          <ac:chgData name="Anil Erturk" userId="S::erturkanil@cityuniversity.edu::80c281f7-134a-4087-bac3-a00369bd339e" providerId="AD" clId="Web-{7100C19A-E24F-4B04-C1A3-F1C5E015D522}" dt="2020-09-08T19:42:33.500" v="500"/>
          <ac:spMkLst>
            <pc:docMk/>
            <pc:sldMk cId="1341355126" sldId="270"/>
            <ac:spMk id="45" creationId="{69FBE32B-9499-4287-8AFA-644CA4DAE5A6}"/>
          </ac:spMkLst>
        </pc:spChg>
        <pc:spChg chg="add del">
          <ac:chgData name="Anil Erturk" userId="S::erturkanil@cityuniversity.edu::80c281f7-134a-4087-bac3-a00369bd339e" providerId="AD" clId="Web-{7100C19A-E24F-4B04-C1A3-F1C5E015D522}" dt="2020-09-08T19:42:33.500" v="500"/>
          <ac:spMkLst>
            <pc:docMk/>
            <pc:sldMk cId="1341355126" sldId="270"/>
            <ac:spMk id="46" creationId="{9F0C04FE-3098-4E80-8960-37409AEADB56}"/>
          </ac:spMkLst>
        </pc:spChg>
        <pc:spChg chg="add del">
          <ac:chgData name="Anil Erturk" userId="S::erturkanil@cityuniversity.edu::80c281f7-134a-4087-bac3-a00369bd339e" providerId="AD" clId="Web-{7100C19A-E24F-4B04-C1A3-F1C5E015D522}" dt="2020-09-08T19:42:33.500" v="500"/>
          <ac:spMkLst>
            <pc:docMk/>
            <pc:sldMk cId="1341355126" sldId="270"/>
            <ac:spMk id="47" creationId="{D2954F2A-A395-473A-8158-3F85B75F77B6}"/>
          </ac:spMkLst>
        </pc:spChg>
        <pc:spChg chg="add del">
          <ac:chgData name="Anil Erturk" userId="S::erturkanil@cityuniversity.edu::80c281f7-134a-4087-bac3-a00369bd339e" providerId="AD" clId="Web-{7100C19A-E24F-4B04-C1A3-F1C5E015D522}" dt="2020-09-08T19:42:36.656" v="502"/>
          <ac:spMkLst>
            <pc:docMk/>
            <pc:sldMk cId="1341355126" sldId="270"/>
            <ac:spMk id="48" creationId="{BDF1A5A8-1F9D-41FB-9968-E8E141CC34F5}"/>
          </ac:spMkLst>
        </pc:spChg>
        <pc:spChg chg="add del">
          <ac:chgData name="Anil Erturk" userId="S::erturkanil@cityuniversity.edu::80c281f7-134a-4087-bac3-a00369bd339e" providerId="AD" clId="Web-{7100C19A-E24F-4B04-C1A3-F1C5E015D522}" dt="2020-09-08T19:42:36.656" v="502"/>
          <ac:spMkLst>
            <pc:docMk/>
            <pc:sldMk cId="1341355126" sldId="270"/>
            <ac:spMk id="49" creationId="{2FF8A507-56A2-4FE4-8B7E-C1BC9DD86558}"/>
          </ac:spMkLst>
        </pc:spChg>
        <pc:spChg chg="add del">
          <ac:chgData name="Anil Erturk" userId="S::erturkanil@cityuniversity.edu::80c281f7-134a-4087-bac3-a00369bd339e" providerId="AD" clId="Web-{7100C19A-E24F-4B04-C1A3-F1C5E015D522}" dt="2020-09-08T19:42:36.656" v="502"/>
          <ac:spMkLst>
            <pc:docMk/>
            <pc:sldMk cId="1341355126" sldId="270"/>
            <ac:spMk id="50" creationId="{FCC54B50-93BD-4243-9020-11486472E259}"/>
          </ac:spMkLst>
        </pc:spChg>
        <pc:spChg chg="add del">
          <ac:chgData name="Anil Erturk" userId="S::erturkanil@cityuniversity.edu::80c281f7-134a-4087-bac3-a00369bd339e" providerId="AD" clId="Web-{7100C19A-E24F-4B04-C1A3-F1C5E015D522}" dt="2020-09-08T19:42:39.328" v="504"/>
          <ac:spMkLst>
            <pc:docMk/>
            <pc:sldMk cId="1341355126" sldId="270"/>
            <ac:spMk id="51" creationId="{7D9681AB-65CF-47E9-9FA3-7B05D6349977}"/>
          </ac:spMkLst>
        </pc:spChg>
        <pc:spChg chg="add del">
          <ac:chgData name="Anil Erturk" userId="S::erturkanil@cityuniversity.edu::80c281f7-134a-4087-bac3-a00369bd339e" providerId="AD" clId="Web-{7100C19A-E24F-4B04-C1A3-F1C5E015D522}" dt="2020-09-08T19:42:39.328" v="504"/>
          <ac:spMkLst>
            <pc:docMk/>
            <pc:sldMk cId="1341355126" sldId="270"/>
            <ac:spMk id="52" creationId="{8FCA736E-BDE3-4D4D-8D87-E9AE79250CFF}"/>
          </ac:spMkLst>
        </pc:spChg>
        <pc:spChg chg="add del">
          <ac:chgData name="Anil Erturk" userId="S::erturkanil@cityuniversity.edu::80c281f7-134a-4087-bac3-a00369bd339e" providerId="AD" clId="Web-{7100C19A-E24F-4B04-C1A3-F1C5E015D522}" dt="2020-09-08T19:42:39.328" v="504"/>
          <ac:spMkLst>
            <pc:docMk/>
            <pc:sldMk cId="1341355126" sldId="270"/>
            <ac:spMk id="53" creationId="{129AA25D-1E7A-4074-BF68-D55A83B81BB0}"/>
          </ac:spMkLst>
        </pc:spChg>
        <pc:spChg chg="add del">
          <ac:chgData name="Anil Erturk" userId="S::erturkanil@cityuniversity.edu::80c281f7-134a-4087-bac3-a00369bd339e" providerId="AD" clId="Web-{7100C19A-E24F-4B04-C1A3-F1C5E015D522}" dt="2020-09-08T19:42:43.593" v="506"/>
          <ac:spMkLst>
            <pc:docMk/>
            <pc:sldMk cId="1341355126" sldId="270"/>
            <ac:spMk id="54" creationId="{DBAF956B-591A-4461-BB3C-79AA176B099A}"/>
          </ac:spMkLst>
        </pc:spChg>
        <pc:spChg chg="add del">
          <ac:chgData name="Anil Erturk" userId="S::erturkanil@cityuniversity.edu::80c281f7-134a-4087-bac3-a00369bd339e" providerId="AD" clId="Web-{7100C19A-E24F-4B04-C1A3-F1C5E015D522}" dt="2020-09-08T19:42:43.593" v="506"/>
          <ac:spMkLst>
            <pc:docMk/>
            <pc:sldMk cId="1341355126" sldId="270"/>
            <ac:spMk id="55" creationId="{E8895FAA-0D03-43F6-9594-A8733552E281}"/>
          </ac:spMkLst>
        </pc:spChg>
        <pc:spChg chg="add del">
          <ac:chgData name="Anil Erturk" userId="S::erturkanil@cityuniversity.edu::80c281f7-134a-4087-bac3-a00369bd339e" providerId="AD" clId="Web-{7100C19A-E24F-4B04-C1A3-F1C5E015D522}" dt="2020-09-08T19:42:43.593" v="506"/>
          <ac:spMkLst>
            <pc:docMk/>
            <pc:sldMk cId="1341355126" sldId="270"/>
            <ac:spMk id="56" creationId="{918FB696-BC5E-43A4-9768-4BB5278BDC9A}"/>
          </ac:spMkLst>
        </pc:spChg>
        <pc:spChg chg="add del">
          <ac:chgData name="Anil Erturk" userId="S::erturkanil@cityuniversity.edu::80c281f7-134a-4087-bac3-a00369bd339e" providerId="AD" clId="Web-{7100C19A-E24F-4B04-C1A3-F1C5E015D522}" dt="2020-09-08T19:42:49.047" v="508"/>
          <ac:spMkLst>
            <pc:docMk/>
            <pc:sldMk cId="1341355126" sldId="270"/>
            <ac:spMk id="57" creationId="{AC546BE4-C7A3-4A47-9FA5-0866D5E656B4}"/>
          </ac:spMkLst>
        </pc:spChg>
        <pc:spChg chg="add del">
          <ac:chgData name="Anil Erturk" userId="S::erturkanil@cityuniversity.edu::80c281f7-134a-4087-bac3-a00369bd339e" providerId="AD" clId="Web-{7100C19A-E24F-4B04-C1A3-F1C5E015D522}" dt="2020-09-08T19:42:51.828" v="510"/>
          <ac:spMkLst>
            <pc:docMk/>
            <pc:sldMk cId="1341355126" sldId="270"/>
            <ac:spMk id="58" creationId="{7DAA46B9-B7E8-4487-B28E-C63A6EB7AA27}"/>
          </ac:spMkLst>
        </pc:spChg>
        <pc:spChg chg="add del">
          <ac:chgData name="Anil Erturk" userId="S::erturkanil@cityuniversity.edu::80c281f7-134a-4087-bac3-a00369bd339e" providerId="AD" clId="Web-{7100C19A-E24F-4B04-C1A3-F1C5E015D522}" dt="2020-09-08T19:42:51.828" v="510"/>
          <ac:spMkLst>
            <pc:docMk/>
            <pc:sldMk cId="1341355126" sldId="270"/>
            <ac:spMk id="59" creationId="{C866818C-1E5F-475A-B310-3C06B555FB69}"/>
          </ac:spMkLst>
        </pc:spChg>
        <pc:spChg chg="add del">
          <ac:chgData name="Anil Erturk" userId="S::erturkanil@cityuniversity.edu::80c281f7-134a-4087-bac3-a00369bd339e" providerId="AD" clId="Web-{7100C19A-E24F-4B04-C1A3-F1C5E015D522}" dt="2020-09-08T19:42:51.828" v="510"/>
          <ac:spMkLst>
            <pc:docMk/>
            <pc:sldMk cId="1341355126" sldId="270"/>
            <ac:spMk id="60" creationId="{D12AFDE8-E1ED-4A49-B8B3-4953F4B8ACB9}"/>
          </ac:spMkLst>
        </pc:spChg>
        <pc:spChg chg="add del">
          <ac:chgData name="Anil Erturk" userId="S::erturkanil@cityuniversity.edu::80c281f7-134a-4087-bac3-a00369bd339e" providerId="AD" clId="Web-{7100C19A-E24F-4B04-C1A3-F1C5E015D522}" dt="2020-09-08T19:42:54.640" v="512"/>
          <ac:spMkLst>
            <pc:docMk/>
            <pc:sldMk cId="1341355126" sldId="270"/>
            <ac:spMk id="61" creationId="{AC546BE4-C7A3-4A47-9FA5-0866D5E656B4}"/>
          </ac:spMkLst>
        </pc:spChg>
        <pc:spChg chg="add">
          <ac:chgData name="Anil Erturk" userId="S::erturkanil@cityuniversity.edu::80c281f7-134a-4087-bac3-a00369bd339e" providerId="AD" clId="Web-{7100C19A-E24F-4B04-C1A3-F1C5E015D522}" dt="2020-09-08T19:42:54.703" v="513"/>
          <ac:spMkLst>
            <pc:docMk/>
            <pc:sldMk cId="1341355126" sldId="270"/>
            <ac:spMk id="62" creationId="{7DAA46B9-B7E8-4487-B28E-C63A6EB7AA27}"/>
          </ac:spMkLst>
        </pc:spChg>
        <pc:spChg chg="add">
          <ac:chgData name="Anil Erturk" userId="S::erturkanil@cityuniversity.edu::80c281f7-134a-4087-bac3-a00369bd339e" providerId="AD" clId="Web-{7100C19A-E24F-4B04-C1A3-F1C5E015D522}" dt="2020-09-08T19:42:54.703" v="513"/>
          <ac:spMkLst>
            <pc:docMk/>
            <pc:sldMk cId="1341355126" sldId="270"/>
            <ac:spMk id="63" creationId="{C866818C-1E5F-475A-B310-3C06B555FB69}"/>
          </ac:spMkLst>
        </pc:spChg>
        <pc:spChg chg="add">
          <ac:chgData name="Anil Erturk" userId="S::erturkanil@cityuniversity.edu::80c281f7-134a-4087-bac3-a00369bd339e" providerId="AD" clId="Web-{7100C19A-E24F-4B04-C1A3-F1C5E015D522}" dt="2020-09-08T19:42:54.703" v="513"/>
          <ac:spMkLst>
            <pc:docMk/>
            <pc:sldMk cId="1341355126" sldId="270"/>
            <ac:spMk id="64" creationId="{D12AFDE8-E1ED-4A49-B8B3-4953F4B8ACB9}"/>
          </ac:spMkLst>
        </pc:spChg>
        <pc:picChg chg="add mod">
          <ac:chgData name="Anil Erturk" userId="S::erturkanil@cityuniversity.edu::80c281f7-134a-4087-bac3-a00369bd339e" providerId="AD" clId="Web-{7100C19A-E24F-4B04-C1A3-F1C5E015D522}" dt="2020-09-08T19:43:08.734" v="515" actId="14100"/>
          <ac:picMkLst>
            <pc:docMk/>
            <pc:sldMk cId="1341355126" sldId="270"/>
            <ac:picMk id="4" creationId="{A2F21D73-E8D0-4C96-A91E-D83F2358917F}"/>
          </ac:picMkLst>
        </pc:picChg>
        <pc:picChg chg="add mod ord">
          <ac:chgData name="Anil Erturk" userId="S::erturkanil@cityuniversity.edu::80c281f7-134a-4087-bac3-a00369bd339e" providerId="AD" clId="Web-{7100C19A-E24F-4B04-C1A3-F1C5E015D522}" dt="2020-09-08T19:42:59.765" v="514" actId="14100"/>
          <ac:picMkLst>
            <pc:docMk/>
            <pc:sldMk cId="1341355126" sldId="270"/>
            <ac:picMk id="5" creationId="{ACBC9817-73E8-4715-942C-5C582E905E3D}"/>
          </ac:picMkLst>
        </pc:picChg>
        <pc:picChg chg="add del">
          <ac:chgData name="Anil Erturk" userId="S::erturkanil@cityuniversity.edu::80c281f7-134a-4087-bac3-a00369bd339e" providerId="AD" clId="Web-{7100C19A-E24F-4B04-C1A3-F1C5E015D522}" dt="2020-09-08T19:42:04.890" v="487"/>
          <ac:picMkLst>
            <pc:docMk/>
            <pc:sldMk cId="1341355126" sldId="270"/>
            <ac:picMk id="14" creationId="{3BC6EBB2-9BDC-4075-BA6B-43A9FBF9C86C}"/>
          </ac:picMkLst>
        </pc:picChg>
        <pc:cxnChg chg="add del">
          <ac:chgData name="Anil Erturk" userId="S::erturkanil@cityuniversity.edu::80c281f7-134a-4087-bac3-a00369bd339e" providerId="AD" clId="Web-{7100C19A-E24F-4B04-C1A3-F1C5E015D522}" dt="2020-09-08T19:42:04.890" v="487"/>
          <ac:cxnSpMkLst>
            <pc:docMk/>
            <pc:sldMk cId="1341355126" sldId="270"/>
            <ac:cxnSpMk id="12" creationId="{6B9695BD-ECF6-49CA-8877-8C493193C65D}"/>
          </ac:cxnSpMkLst>
        </pc:cxnChg>
      </pc:sldChg>
      <pc:sldChg chg="addSp delSp modSp">
        <pc:chgData name="Anil Erturk" userId="S::erturkanil@cityuniversity.edu::80c281f7-134a-4087-bac3-a00369bd339e" providerId="AD" clId="Web-{7100C19A-E24F-4B04-C1A3-F1C5E015D522}" dt="2020-09-08T20:11:55.036" v="828" actId="20577"/>
        <pc:sldMkLst>
          <pc:docMk/>
          <pc:sldMk cId="3792715462" sldId="271"/>
        </pc:sldMkLst>
        <pc:spChg chg="mod">
          <ac:chgData name="Anil Erturk" userId="S::erturkanil@cityuniversity.edu::80c281f7-134a-4087-bac3-a00369bd339e" providerId="AD" clId="Web-{7100C19A-E24F-4B04-C1A3-F1C5E015D522}" dt="2020-09-08T20:05:47.566" v="674"/>
          <ac:spMkLst>
            <pc:docMk/>
            <pc:sldMk cId="3792715462" sldId="271"/>
            <ac:spMk id="2" creationId="{692EC00F-6620-4DF6-BBFB-F4D00595A42B}"/>
          </ac:spMkLst>
        </pc:spChg>
        <pc:spChg chg="mod">
          <ac:chgData name="Anil Erturk" userId="S::erturkanil@cityuniversity.edu::80c281f7-134a-4087-bac3-a00369bd339e" providerId="AD" clId="Web-{7100C19A-E24F-4B04-C1A3-F1C5E015D522}" dt="2020-09-08T20:11:55.036" v="828" actId="20577"/>
          <ac:spMkLst>
            <pc:docMk/>
            <pc:sldMk cId="3792715462" sldId="271"/>
            <ac:spMk id="3" creationId="{6F9E6615-31A0-41B7-8937-035B4ACD3A06}"/>
          </ac:spMkLst>
        </pc:spChg>
        <pc:spChg chg="del">
          <ac:chgData name="Anil Erturk" userId="S::erturkanil@cityuniversity.edu::80c281f7-134a-4087-bac3-a00369bd339e" providerId="AD" clId="Web-{7100C19A-E24F-4B04-C1A3-F1C5E015D522}" dt="2020-09-08T20:01:42.269" v="648"/>
          <ac:spMkLst>
            <pc:docMk/>
            <pc:sldMk cId="3792715462" sldId="271"/>
            <ac:spMk id="8" creationId="{923E8915-D2AA-4327-A45A-972C3CA9574B}"/>
          </ac:spMkLst>
        </pc:spChg>
        <pc:spChg chg="del">
          <ac:chgData name="Anil Erturk" userId="S::erturkanil@cityuniversity.edu::80c281f7-134a-4087-bac3-a00369bd339e" providerId="AD" clId="Web-{7100C19A-E24F-4B04-C1A3-F1C5E015D522}" dt="2020-09-08T20:01:42.269" v="648"/>
          <ac:spMkLst>
            <pc:docMk/>
            <pc:sldMk cId="3792715462" sldId="271"/>
            <ac:spMk id="10" creationId="{8302FC3C-9804-4950-B721-5FD704BA6065}"/>
          </ac:spMkLst>
        </pc:spChg>
        <pc:spChg chg="del">
          <ac:chgData name="Anil Erturk" userId="S::erturkanil@cityuniversity.edu::80c281f7-134a-4087-bac3-a00369bd339e" providerId="AD" clId="Web-{7100C19A-E24F-4B04-C1A3-F1C5E015D522}" dt="2020-09-08T20:01:42.269" v="648"/>
          <ac:spMkLst>
            <pc:docMk/>
            <pc:sldMk cId="3792715462" sldId="271"/>
            <ac:spMk id="16" creationId="{F3798573-F27B-47EB-8EA4-7EE34954C2D6}"/>
          </ac:spMkLst>
        </pc:spChg>
        <pc:spChg chg="add del">
          <ac:chgData name="Anil Erturk" userId="S::erturkanil@cityuniversity.edu::80c281f7-134a-4087-bac3-a00369bd339e" providerId="AD" clId="Web-{7100C19A-E24F-4B04-C1A3-F1C5E015D522}" dt="2020-09-08T20:02:12.034" v="658"/>
          <ac:spMkLst>
            <pc:docMk/>
            <pc:sldMk cId="3792715462" sldId="271"/>
            <ac:spMk id="21" creationId="{C77F74B7-5344-4985-8463-5B8EE7030F16}"/>
          </ac:spMkLst>
        </pc:spChg>
        <pc:spChg chg="add del">
          <ac:chgData name="Anil Erturk" userId="S::erturkanil@cityuniversity.edu::80c281f7-134a-4087-bac3-a00369bd339e" providerId="AD" clId="Web-{7100C19A-E24F-4B04-C1A3-F1C5E015D522}" dt="2020-09-08T20:02:12.034" v="658"/>
          <ac:spMkLst>
            <pc:docMk/>
            <pc:sldMk cId="3792715462" sldId="271"/>
            <ac:spMk id="23" creationId="{0E38218E-B21F-433A-BB44-F15DE7DC66E9}"/>
          </ac:spMkLst>
        </pc:spChg>
        <pc:spChg chg="add del">
          <ac:chgData name="Anil Erturk" userId="S::erturkanil@cityuniversity.edu::80c281f7-134a-4087-bac3-a00369bd339e" providerId="AD" clId="Web-{7100C19A-E24F-4B04-C1A3-F1C5E015D522}" dt="2020-09-08T20:02:12.034" v="658"/>
          <ac:spMkLst>
            <pc:docMk/>
            <pc:sldMk cId="3792715462" sldId="271"/>
            <ac:spMk id="25" creationId="{080DD7D4-CD57-4577-ACCC-43E1C72F77B9}"/>
          </ac:spMkLst>
        </pc:spChg>
        <pc:spChg chg="add del">
          <ac:chgData name="Anil Erturk" userId="S::erturkanil@cityuniversity.edu::80c281f7-134a-4087-bac3-a00369bd339e" providerId="AD" clId="Web-{7100C19A-E24F-4B04-C1A3-F1C5E015D522}" dt="2020-09-08T20:02:04.894" v="653"/>
          <ac:spMkLst>
            <pc:docMk/>
            <pc:sldMk cId="3792715462" sldId="271"/>
            <ac:spMk id="29" creationId="{5F07A6A6-E44B-411E-AA18-65E4811366A6}"/>
          </ac:spMkLst>
        </pc:spChg>
        <pc:spChg chg="add del">
          <ac:chgData name="Anil Erturk" userId="S::erturkanil@cityuniversity.edu::80c281f7-134a-4087-bac3-a00369bd339e" providerId="AD" clId="Web-{7100C19A-E24F-4B04-C1A3-F1C5E015D522}" dt="2020-09-08T20:02:00.238" v="651"/>
          <ac:spMkLst>
            <pc:docMk/>
            <pc:sldMk cId="3792715462" sldId="271"/>
            <ac:spMk id="30" creationId="{01F06C3F-35EE-478B-B96B-1247519C73C3}"/>
          </ac:spMkLst>
        </pc:spChg>
        <pc:spChg chg="add del">
          <ac:chgData name="Anil Erturk" userId="S::erturkanil@cityuniversity.edu::80c281f7-134a-4087-bac3-a00369bd339e" providerId="AD" clId="Web-{7100C19A-E24F-4B04-C1A3-F1C5E015D522}" dt="2020-09-08T20:02:00.238" v="651"/>
          <ac:spMkLst>
            <pc:docMk/>
            <pc:sldMk cId="3792715462" sldId="271"/>
            <ac:spMk id="32" creationId="{72742D7C-18EF-4DDC-B3B1-7D394C348ACC}"/>
          </ac:spMkLst>
        </pc:spChg>
        <pc:spChg chg="add del">
          <ac:chgData name="Anil Erturk" userId="S::erturkanil@cityuniversity.edu::80c281f7-134a-4087-bac3-a00369bd339e" providerId="AD" clId="Web-{7100C19A-E24F-4B04-C1A3-F1C5E015D522}" dt="2020-09-08T20:02:00.238" v="651"/>
          <ac:spMkLst>
            <pc:docMk/>
            <pc:sldMk cId="3792715462" sldId="271"/>
            <ac:spMk id="34" creationId="{5DFB004C-C794-45CE-846D-166C532D642C}"/>
          </ac:spMkLst>
        </pc:spChg>
        <pc:spChg chg="add del">
          <ac:chgData name="Anil Erturk" userId="S::erturkanil@cityuniversity.edu::80c281f7-134a-4087-bac3-a00369bd339e" providerId="AD" clId="Web-{7100C19A-E24F-4B04-C1A3-F1C5E015D522}" dt="2020-09-08T20:02:07.784" v="655"/>
          <ac:spMkLst>
            <pc:docMk/>
            <pc:sldMk cId="3792715462" sldId="271"/>
            <ac:spMk id="35" creationId="{5F07A6A6-E44B-411E-AA18-65E4811366A6}"/>
          </ac:spMkLst>
        </pc:spChg>
        <pc:spChg chg="add del">
          <ac:chgData name="Anil Erturk" userId="S::erturkanil@cityuniversity.edu::80c281f7-134a-4087-bac3-a00369bd339e" providerId="AD" clId="Web-{7100C19A-E24F-4B04-C1A3-F1C5E015D522}" dt="2020-09-08T20:02:04.894" v="653"/>
          <ac:spMkLst>
            <pc:docMk/>
            <pc:sldMk cId="3792715462" sldId="271"/>
            <ac:spMk id="40" creationId="{5D5A8E14-301B-40C0-A174-D2232EF95C0B}"/>
          </ac:spMkLst>
        </pc:spChg>
        <pc:spChg chg="add del">
          <ac:chgData name="Anil Erturk" userId="S::erturkanil@cityuniversity.edu::80c281f7-134a-4087-bac3-a00369bd339e" providerId="AD" clId="Web-{7100C19A-E24F-4B04-C1A3-F1C5E015D522}" dt="2020-09-08T20:02:07.784" v="655"/>
          <ac:spMkLst>
            <pc:docMk/>
            <pc:sldMk cId="3792715462" sldId="271"/>
            <ac:spMk id="41" creationId="{5D5A8E14-301B-40C0-A174-D2232EF95C0B}"/>
          </ac:spMkLst>
        </pc:spChg>
        <pc:spChg chg="add del">
          <ac:chgData name="Anil Erturk" userId="S::erturkanil@cityuniversity.edu::80c281f7-134a-4087-bac3-a00369bd339e" providerId="AD" clId="Web-{7100C19A-E24F-4B04-C1A3-F1C5E015D522}" dt="2020-09-08T20:02:04.894" v="653"/>
          <ac:spMkLst>
            <pc:docMk/>
            <pc:sldMk cId="3792715462" sldId="271"/>
            <ac:spMk id="42" creationId="{C157F603-780C-4F12-B3EB-428407275FCA}"/>
          </ac:spMkLst>
        </pc:spChg>
        <pc:spChg chg="add del">
          <ac:chgData name="Anil Erturk" userId="S::erturkanil@cityuniversity.edu::80c281f7-134a-4087-bac3-a00369bd339e" providerId="AD" clId="Web-{7100C19A-E24F-4B04-C1A3-F1C5E015D522}" dt="2020-09-08T20:02:07.784" v="655"/>
          <ac:spMkLst>
            <pc:docMk/>
            <pc:sldMk cId="3792715462" sldId="271"/>
            <ac:spMk id="43" creationId="{AAC375D4-8BEA-49EB-9C47-AA4A69DBAD8D}"/>
          </ac:spMkLst>
        </pc:spChg>
        <pc:spChg chg="add del">
          <ac:chgData name="Anil Erturk" userId="S::erturkanil@cityuniversity.edu::80c281f7-134a-4087-bac3-a00369bd339e" providerId="AD" clId="Web-{7100C19A-E24F-4B04-C1A3-F1C5E015D522}" dt="2020-09-08T20:02:04.894" v="653"/>
          <ac:spMkLst>
            <pc:docMk/>
            <pc:sldMk cId="3792715462" sldId="271"/>
            <ac:spMk id="44" creationId="{7C3F7CE2-B43A-45D2-9373-25894C50C952}"/>
          </ac:spMkLst>
        </pc:spChg>
        <pc:spChg chg="add del">
          <ac:chgData name="Anil Erturk" userId="S::erturkanil@cityuniversity.edu::80c281f7-134a-4087-bac3-a00369bd339e" providerId="AD" clId="Web-{7100C19A-E24F-4B04-C1A3-F1C5E015D522}" dt="2020-09-08T20:02:07.784" v="655"/>
          <ac:spMkLst>
            <pc:docMk/>
            <pc:sldMk cId="3792715462" sldId="271"/>
            <ac:spMk id="45" creationId="{6C5ADF8D-75E4-4FD8-B43F-311A7C9B5818}"/>
          </ac:spMkLst>
        </pc:spChg>
        <pc:spChg chg="add del">
          <ac:chgData name="Anil Erturk" userId="S::erturkanil@cityuniversity.edu::80c281f7-134a-4087-bac3-a00369bd339e" providerId="AD" clId="Web-{7100C19A-E24F-4B04-C1A3-F1C5E015D522}" dt="2020-09-08T20:02:04.894" v="653"/>
          <ac:spMkLst>
            <pc:docMk/>
            <pc:sldMk cId="3792715462" sldId="271"/>
            <ac:spMk id="46" creationId="{8FCA8AFB-F631-49F2-BBF1-7E294F678C9A}"/>
          </ac:spMkLst>
        </pc:spChg>
        <pc:spChg chg="add del">
          <ac:chgData name="Anil Erturk" userId="S::erturkanil@cityuniversity.edu::80c281f7-134a-4087-bac3-a00369bd339e" providerId="AD" clId="Web-{7100C19A-E24F-4B04-C1A3-F1C5E015D522}" dt="2020-09-08T20:02:04.894" v="653"/>
          <ac:spMkLst>
            <pc:docMk/>
            <pc:sldMk cId="3792715462" sldId="271"/>
            <ac:spMk id="48" creationId="{D6589E23-6653-463D-B72D-37D56DC9183A}"/>
          </ac:spMkLst>
        </pc:spChg>
        <pc:spChg chg="add del">
          <ac:chgData name="Anil Erturk" userId="S::erturkanil@cityuniversity.edu::80c281f7-134a-4087-bac3-a00369bd339e" providerId="AD" clId="Web-{7100C19A-E24F-4B04-C1A3-F1C5E015D522}" dt="2020-09-08T20:02:12.019" v="657"/>
          <ac:spMkLst>
            <pc:docMk/>
            <pc:sldMk cId="3792715462" sldId="271"/>
            <ac:spMk id="50" creationId="{5F07A6A6-E44B-411E-AA18-65E4811366A6}"/>
          </ac:spMkLst>
        </pc:spChg>
        <pc:spChg chg="add del">
          <ac:chgData name="Anil Erturk" userId="S::erturkanil@cityuniversity.edu::80c281f7-134a-4087-bac3-a00369bd339e" providerId="AD" clId="Web-{7100C19A-E24F-4B04-C1A3-F1C5E015D522}" dt="2020-09-08T20:02:12.019" v="657"/>
          <ac:spMkLst>
            <pc:docMk/>
            <pc:sldMk cId="3792715462" sldId="271"/>
            <ac:spMk id="53" creationId="{5D5A8E14-301B-40C0-A174-D2232EF95C0B}"/>
          </ac:spMkLst>
        </pc:spChg>
        <pc:spChg chg="add del">
          <ac:chgData name="Anil Erturk" userId="S::erturkanil@cityuniversity.edu::80c281f7-134a-4087-bac3-a00369bd339e" providerId="AD" clId="Web-{7100C19A-E24F-4B04-C1A3-F1C5E015D522}" dt="2020-09-08T20:02:12.019" v="657"/>
          <ac:spMkLst>
            <pc:docMk/>
            <pc:sldMk cId="3792715462" sldId="271"/>
            <ac:spMk id="54" creationId="{9484639B-D130-4FDF-9889-EA88D8CC90F9}"/>
          </ac:spMkLst>
        </pc:spChg>
        <pc:spChg chg="add del">
          <ac:chgData name="Anil Erturk" userId="S::erturkanil@cityuniversity.edu::80c281f7-134a-4087-bac3-a00369bd339e" providerId="AD" clId="Web-{7100C19A-E24F-4B04-C1A3-F1C5E015D522}" dt="2020-09-08T20:02:12.019" v="657"/>
          <ac:spMkLst>
            <pc:docMk/>
            <pc:sldMk cId="3792715462" sldId="271"/>
            <ac:spMk id="55" creationId="{1EBB90A2-2B0A-4F80-8F25-0403340654FF}"/>
          </ac:spMkLst>
        </pc:spChg>
        <pc:spChg chg="add del">
          <ac:chgData name="Anil Erturk" userId="S::erturkanil@cityuniversity.edu::80c281f7-134a-4087-bac3-a00369bd339e" providerId="AD" clId="Web-{7100C19A-E24F-4B04-C1A3-F1C5E015D522}" dt="2020-09-08T20:05:47.566" v="674"/>
          <ac:spMkLst>
            <pc:docMk/>
            <pc:sldMk cId="3792715462" sldId="271"/>
            <ac:spMk id="56" creationId="{01F06C3F-35EE-478B-B96B-1247519C73C3}"/>
          </ac:spMkLst>
        </pc:spChg>
        <pc:spChg chg="add del">
          <ac:chgData name="Anil Erturk" userId="S::erturkanil@cityuniversity.edu::80c281f7-134a-4087-bac3-a00369bd339e" providerId="AD" clId="Web-{7100C19A-E24F-4B04-C1A3-F1C5E015D522}" dt="2020-09-08T20:05:47.566" v="674"/>
          <ac:spMkLst>
            <pc:docMk/>
            <pc:sldMk cId="3792715462" sldId="271"/>
            <ac:spMk id="57" creationId="{72742D7C-18EF-4DDC-B3B1-7D394C348ACC}"/>
          </ac:spMkLst>
        </pc:spChg>
        <pc:spChg chg="add del">
          <ac:chgData name="Anil Erturk" userId="S::erturkanil@cityuniversity.edu::80c281f7-134a-4087-bac3-a00369bd339e" providerId="AD" clId="Web-{7100C19A-E24F-4B04-C1A3-F1C5E015D522}" dt="2020-09-08T20:05:47.566" v="674"/>
          <ac:spMkLst>
            <pc:docMk/>
            <pc:sldMk cId="3792715462" sldId="271"/>
            <ac:spMk id="58" creationId="{5DFB004C-C794-45CE-846D-166C532D642C}"/>
          </ac:spMkLst>
        </pc:spChg>
        <pc:spChg chg="add">
          <ac:chgData name="Anil Erturk" userId="S::erturkanil@cityuniversity.edu::80c281f7-134a-4087-bac3-a00369bd339e" providerId="AD" clId="Web-{7100C19A-E24F-4B04-C1A3-F1C5E015D522}" dt="2020-09-08T20:05:47.566" v="674"/>
          <ac:spMkLst>
            <pc:docMk/>
            <pc:sldMk cId="3792715462" sldId="271"/>
            <ac:spMk id="63" creationId="{C77F74B7-5344-4985-8463-5B8EE7030F16}"/>
          </ac:spMkLst>
        </pc:spChg>
        <pc:spChg chg="add">
          <ac:chgData name="Anil Erturk" userId="S::erturkanil@cityuniversity.edu::80c281f7-134a-4087-bac3-a00369bd339e" providerId="AD" clId="Web-{7100C19A-E24F-4B04-C1A3-F1C5E015D522}" dt="2020-09-08T20:05:47.566" v="674"/>
          <ac:spMkLst>
            <pc:docMk/>
            <pc:sldMk cId="3792715462" sldId="271"/>
            <ac:spMk id="65" creationId="{0E38218E-B21F-433A-BB44-F15DE7DC66E9}"/>
          </ac:spMkLst>
        </pc:spChg>
        <pc:spChg chg="add">
          <ac:chgData name="Anil Erturk" userId="S::erturkanil@cityuniversity.edu::80c281f7-134a-4087-bac3-a00369bd339e" providerId="AD" clId="Web-{7100C19A-E24F-4B04-C1A3-F1C5E015D522}" dt="2020-09-08T20:05:47.566" v="674"/>
          <ac:spMkLst>
            <pc:docMk/>
            <pc:sldMk cId="3792715462" sldId="271"/>
            <ac:spMk id="67" creationId="{080DD7D4-CD57-4577-ACCC-43E1C72F77B9}"/>
          </ac:spMkLst>
        </pc:spChg>
        <pc:picChg chg="add mod">
          <ac:chgData name="Anil Erturk" userId="S::erturkanil@cityuniversity.edu::80c281f7-134a-4087-bac3-a00369bd339e" providerId="AD" clId="Web-{7100C19A-E24F-4B04-C1A3-F1C5E015D522}" dt="2020-09-08T20:05:47.566" v="674"/>
          <ac:picMkLst>
            <pc:docMk/>
            <pc:sldMk cId="3792715462" sldId="271"/>
            <ac:picMk id="4" creationId="{01CB4BA9-B7EE-4358-8739-8BC664877305}"/>
          </ac:picMkLst>
        </pc:picChg>
        <pc:picChg chg="add mod">
          <ac:chgData name="Anil Erturk" userId="S::erturkanil@cityuniversity.edu::80c281f7-134a-4087-bac3-a00369bd339e" providerId="AD" clId="Web-{7100C19A-E24F-4B04-C1A3-F1C5E015D522}" dt="2020-09-08T20:05:47.566" v="674"/>
          <ac:picMkLst>
            <pc:docMk/>
            <pc:sldMk cId="3792715462" sldId="271"/>
            <ac:picMk id="5" creationId="{C4EAA45A-B93E-4F8C-B75B-5CF75E7A7703}"/>
          </ac:picMkLst>
        </pc:picChg>
        <pc:picChg chg="add del mod ord">
          <ac:chgData name="Anil Erturk" userId="S::erturkanil@cityuniversity.edu::80c281f7-134a-4087-bac3-a00369bd339e" providerId="AD" clId="Web-{7100C19A-E24F-4B04-C1A3-F1C5E015D522}" dt="2020-09-08T20:05:44.738" v="673"/>
          <ac:picMkLst>
            <pc:docMk/>
            <pc:sldMk cId="3792715462" sldId="271"/>
            <ac:picMk id="6" creationId="{6D176735-2F8A-46AE-B2E2-3D0234A31837}"/>
          </ac:picMkLst>
        </pc:picChg>
        <pc:picChg chg="del">
          <ac:chgData name="Anil Erturk" userId="S::erturkanil@cityuniversity.edu::80c281f7-134a-4087-bac3-a00369bd339e" providerId="AD" clId="Web-{7100C19A-E24F-4B04-C1A3-F1C5E015D522}" dt="2020-09-08T20:01:42.269" v="648"/>
          <ac:picMkLst>
            <pc:docMk/>
            <pc:sldMk cId="3792715462" sldId="271"/>
            <ac:picMk id="14" creationId="{3BC6EBB2-9BDC-4075-BA6B-43A9FBF9C86C}"/>
          </ac:picMkLst>
        </pc:picChg>
        <pc:picChg chg="add del">
          <ac:chgData name="Anil Erturk" userId="S::erturkanil@cityuniversity.edu::80c281f7-134a-4087-bac3-a00369bd339e" providerId="AD" clId="Web-{7100C19A-E24F-4B04-C1A3-F1C5E015D522}" dt="2020-09-08T20:02:04.894" v="653"/>
          <ac:picMkLst>
            <pc:docMk/>
            <pc:sldMk cId="3792715462" sldId="271"/>
            <ac:picMk id="27" creationId="{0F7302AF-86B9-441B-8D24-AC382E2A43A7}"/>
          </ac:picMkLst>
        </pc:picChg>
        <pc:picChg chg="add del">
          <ac:chgData name="Anil Erturk" userId="S::erturkanil@cityuniversity.edu::80c281f7-134a-4087-bac3-a00369bd339e" providerId="AD" clId="Web-{7100C19A-E24F-4B04-C1A3-F1C5E015D522}" dt="2020-09-08T20:02:04.894" v="653"/>
          <ac:picMkLst>
            <pc:docMk/>
            <pc:sldMk cId="3792715462" sldId="271"/>
            <ac:picMk id="28" creationId="{99A2A6C2-D371-4C6B-B50F-CC71C6D01037}"/>
          </ac:picMkLst>
        </pc:picChg>
        <pc:picChg chg="add del">
          <ac:chgData name="Anil Erturk" userId="S::erturkanil@cityuniversity.edu::80c281f7-134a-4087-bac3-a00369bd339e" providerId="AD" clId="Web-{7100C19A-E24F-4B04-C1A3-F1C5E015D522}" dt="2020-09-08T20:02:07.784" v="655"/>
          <ac:picMkLst>
            <pc:docMk/>
            <pc:sldMk cId="3792715462" sldId="271"/>
            <ac:picMk id="31" creationId="{0F7302AF-86B9-441B-8D24-AC382E2A43A7}"/>
          </ac:picMkLst>
        </pc:picChg>
        <pc:picChg chg="add del">
          <ac:chgData name="Anil Erturk" userId="S::erturkanil@cityuniversity.edu::80c281f7-134a-4087-bac3-a00369bd339e" providerId="AD" clId="Web-{7100C19A-E24F-4B04-C1A3-F1C5E015D522}" dt="2020-09-08T20:02:07.784" v="655"/>
          <ac:picMkLst>
            <pc:docMk/>
            <pc:sldMk cId="3792715462" sldId="271"/>
            <ac:picMk id="33" creationId="{99A2A6C2-D371-4C6B-B50F-CC71C6D01037}"/>
          </ac:picMkLst>
        </pc:picChg>
        <pc:picChg chg="add del">
          <ac:chgData name="Anil Erturk" userId="S::erturkanil@cityuniversity.edu::80c281f7-134a-4087-bac3-a00369bd339e" providerId="AD" clId="Web-{7100C19A-E24F-4B04-C1A3-F1C5E015D522}" dt="2020-09-08T20:02:04.894" v="653"/>
          <ac:picMkLst>
            <pc:docMk/>
            <pc:sldMk cId="3792715462" sldId="271"/>
            <ac:picMk id="36" creationId="{8CC3468F-5EED-42B0-8507-F30360E1D51E}"/>
          </ac:picMkLst>
        </pc:picChg>
        <pc:picChg chg="add del">
          <ac:chgData name="Anil Erturk" userId="S::erturkanil@cityuniversity.edu::80c281f7-134a-4087-bac3-a00369bd339e" providerId="AD" clId="Web-{7100C19A-E24F-4B04-C1A3-F1C5E015D522}" dt="2020-09-08T20:02:07.784" v="655"/>
          <ac:picMkLst>
            <pc:docMk/>
            <pc:sldMk cId="3792715462" sldId="271"/>
            <ac:picMk id="37" creationId="{8CC3468F-5EED-42B0-8507-F30360E1D51E}"/>
          </ac:picMkLst>
        </pc:picChg>
        <pc:picChg chg="add del">
          <ac:chgData name="Anil Erturk" userId="S::erturkanil@cityuniversity.edu::80c281f7-134a-4087-bac3-a00369bd339e" providerId="AD" clId="Web-{7100C19A-E24F-4B04-C1A3-F1C5E015D522}" dt="2020-09-08T20:02:04.894" v="653"/>
          <ac:picMkLst>
            <pc:docMk/>
            <pc:sldMk cId="3792715462" sldId="271"/>
            <ac:picMk id="38" creationId="{591711EE-029D-453C-9AE9-E87829F1D3D3}"/>
          </ac:picMkLst>
        </pc:picChg>
        <pc:picChg chg="add del">
          <ac:chgData name="Anil Erturk" userId="S::erturkanil@cityuniversity.edu::80c281f7-134a-4087-bac3-a00369bd339e" providerId="AD" clId="Web-{7100C19A-E24F-4B04-C1A3-F1C5E015D522}" dt="2020-09-08T20:02:07.784" v="655"/>
          <ac:picMkLst>
            <pc:docMk/>
            <pc:sldMk cId="3792715462" sldId="271"/>
            <ac:picMk id="39" creationId="{591711EE-029D-453C-9AE9-E87829F1D3D3}"/>
          </ac:picMkLst>
        </pc:picChg>
        <pc:picChg chg="add del">
          <ac:chgData name="Anil Erturk" userId="S::erturkanil@cityuniversity.edu::80c281f7-134a-4087-bac3-a00369bd339e" providerId="AD" clId="Web-{7100C19A-E24F-4B04-C1A3-F1C5E015D522}" dt="2020-09-08T20:02:12.019" v="657"/>
          <ac:picMkLst>
            <pc:docMk/>
            <pc:sldMk cId="3792715462" sldId="271"/>
            <ac:picMk id="47" creationId="{0F7302AF-86B9-441B-8D24-AC382E2A43A7}"/>
          </ac:picMkLst>
        </pc:picChg>
        <pc:picChg chg="add del">
          <ac:chgData name="Anil Erturk" userId="S::erturkanil@cityuniversity.edu::80c281f7-134a-4087-bac3-a00369bd339e" providerId="AD" clId="Web-{7100C19A-E24F-4B04-C1A3-F1C5E015D522}" dt="2020-09-08T20:02:12.019" v="657"/>
          <ac:picMkLst>
            <pc:docMk/>
            <pc:sldMk cId="3792715462" sldId="271"/>
            <ac:picMk id="49" creationId="{99A2A6C2-D371-4C6B-B50F-CC71C6D01037}"/>
          </ac:picMkLst>
        </pc:picChg>
        <pc:picChg chg="add del">
          <ac:chgData name="Anil Erturk" userId="S::erturkanil@cityuniversity.edu::80c281f7-134a-4087-bac3-a00369bd339e" providerId="AD" clId="Web-{7100C19A-E24F-4B04-C1A3-F1C5E015D522}" dt="2020-09-08T20:02:12.019" v="657"/>
          <ac:picMkLst>
            <pc:docMk/>
            <pc:sldMk cId="3792715462" sldId="271"/>
            <ac:picMk id="51" creationId="{8CC3468F-5EED-42B0-8507-F30360E1D51E}"/>
          </ac:picMkLst>
        </pc:picChg>
        <pc:picChg chg="add del">
          <ac:chgData name="Anil Erturk" userId="S::erturkanil@cityuniversity.edu::80c281f7-134a-4087-bac3-a00369bd339e" providerId="AD" clId="Web-{7100C19A-E24F-4B04-C1A3-F1C5E015D522}" dt="2020-09-08T20:02:12.019" v="657"/>
          <ac:picMkLst>
            <pc:docMk/>
            <pc:sldMk cId="3792715462" sldId="271"/>
            <ac:picMk id="52" creationId="{591711EE-029D-453C-9AE9-E87829F1D3D3}"/>
          </ac:picMkLst>
        </pc:picChg>
        <pc:cxnChg chg="del">
          <ac:chgData name="Anil Erturk" userId="S::erturkanil@cityuniversity.edu::80c281f7-134a-4087-bac3-a00369bd339e" providerId="AD" clId="Web-{7100C19A-E24F-4B04-C1A3-F1C5E015D522}" dt="2020-09-08T20:01:42.269" v="648"/>
          <ac:cxnSpMkLst>
            <pc:docMk/>
            <pc:sldMk cId="3792715462" sldId="271"/>
            <ac:cxnSpMk id="12" creationId="{6B9695BD-ECF6-49CA-8877-8C493193C65D}"/>
          </ac:cxnSpMkLst>
        </pc:cxnChg>
      </pc:sldChg>
      <pc:sldChg chg="addSp delSp modSp">
        <pc:chgData name="Anil Erturk" userId="S::erturkanil@cityuniversity.edu::80c281f7-134a-4087-bac3-a00369bd339e" providerId="AD" clId="Web-{7100C19A-E24F-4B04-C1A3-F1C5E015D522}" dt="2020-09-08T20:11:45.864" v="809" actId="20577"/>
        <pc:sldMkLst>
          <pc:docMk/>
          <pc:sldMk cId="2670515594" sldId="272"/>
        </pc:sldMkLst>
        <pc:spChg chg="mod">
          <ac:chgData name="Anil Erturk" userId="S::erturkanil@cityuniversity.edu::80c281f7-134a-4087-bac3-a00369bd339e" providerId="AD" clId="Web-{7100C19A-E24F-4B04-C1A3-F1C5E015D522}" dt="2020-09-08T20:08:06.520" v="706"/>
          <ac:spMkLst>
            <pc:docMk/>
            <pc:sldMk cId="2670515594" sldId="272"/>
            <ac:spMk id="2" creationId="{4CD088ED-9CCB-4779-BFEC-C48560B9E530}"/>
          </ac:spMkLst>
        </pc:spChg>
        <pc:spChg chg="del">
          <ac:chgData name="Anil Erturk" userId="S::erturkanil@cityuniversity.edu::80c281f7-134a-4087-bac3-a00369bd339e" providerId="AD" clId="Web-{7100C19A-E24F-4B04-C1A3-F1C5E015D522}" dt="2020-09-08T20:07:51.004" v="704"/>
          <ac:spMkLst>
            <pc:docMk/>
            <pc:sldMk cId="2670515594" sldId="272"/>
            <ac:spMk id="3" creationId="{35FA7506-606B-439F-928A-EF81541F343B}"/>
          </ac:spMkLst>
        </pc:spChg>
        <pc:spChg chg="add del mod">
          <ac:chgData name="Anil Erturk" userId="S::erturkanil@cityuniversity.edu::80c281f7-134a-4087-bac3-a00369bd339e" providerId="AD" clId="Web-{7100C19A-E24F-4B04-C1A3-F1C5E015D522}" dt="2020-09-08T20:11:22.161" v="753"/>
          <ac:spMkLst>
            <pc:docMk/>
            <pc:sldMk cId="2670515594" sldId="272"/>
            <ac:spMk id="6" creationId="{7487D579-16B6-4C1A-95A5-A1939E2C8354}"/>
          </ac:spMkLst>
        </pc:spChg>
        <pc:spChg chg="add mod">
          <ac:chgData name="Anil Erturk" userId="S::erturkanil@cityuniversity.edu::80c281f7-134a-4087-bac3-a00369bd339e" providerId="AD" clId="Web-{7100C19A-E24F-4B04-C1A3-F1C5E015D522}" dt="2020-09-08T20:11:45.864" v="809" actId="20577"/>
          <ac:spMkLst>
            <pc:docMk/>
            <pc:sldMk cId="2670515594" sldId="272"/>
            <ac:spMk id="7" creationId="{9A4AB7CF-1671-4828-B838-A02B654DDCB2}"/>
          </ac:spMkLst>
        </pc:spChg>
        <pc:spChg chg="del">
          <ac:chgData name="Anil Erturk" userId="S::erturkanil@cityuniversity.edu::80c281f7-134a-4087-bac3-a00369bd339e" providerId="AD" clId="Web-{7100C19A-E24F-4B04-C1A3-F1C5E015D522}" dt="2020-09-08T20:08:06.520" v="706"/>
          <ac:spMkLst>
            <pc:docMk/>
            <pc:sldMk cId="2670515594" sldId="272"/>
            <ac:spMk id="8" creationId="{923E8915-D2AA-4327-A45A-972C3CA9574B}"/>
          </ac:spMkLst>
        </pc:spChg>
        <pc:spChg chg="del">
          <ac:chgData name="Anil Erturk" userId="S::erturkanil@cityuniversity.edu::80c281f7-134a-4087-bac3-a00369bd339e" providerId="AD" clId="Web-{7100C19A-E24F-4B04-C1A3-F1C5E015D522}" dt="2020-09-08T20:08:06.520" v="706"/>
          <ac:spMkLst>
            <pc:docMk/>
            <pc:sldMk cId="2670515594" sldId="272"/>
            <ac:spMk id="10" creationId="{8302FC3C-9804-4950-B721-5FD704BA6065}"/>
          </ac:spMkLst>
        </pc:spChg>
        <pc:spChg chg="del">
          <ac:chgData name="Anil Erturk" userId="S::erturkanil@cityuniversity.edu::80c281f7-134a-4087-bac3-a00369bd339e" providerId="AD" clId="Web-{7100C19A-E24F-4B04-C1A3-F1C5E015D522}" dt="2020-09-08T20:08:06.520" v="706"/>
          <ac:spMkLst>
            <pc:docMk/>
            <pc:sldMk cId="2670515594" sldId="272"/>
            <ac:spMk id="16" creationId="{F3798573-F27B-47EB-8EA4-7EE34954C2D6}"/>
          </ac:spMkLst>
        </pc:spChg>
        <pc:spChg chg="add del">
          <ac:chgData name="Anil Erturk" userId="S::erturkanil@cityuniversity.edu::80c281f7-134a-4087-bac3-a00369bd339e" providerId="AD" clId="Web-{7100C19A-E24F-4B04-C1A3-F1C5E015D522}" dt="2020-09-08T20:10:38.614" v="718"/>
          <ac:spMkLst>
            <pc:docMk/>
            <pc:sldMk cId="2670515594" sldId="272"/>
            <ac:spMk id="20" creationId="{4EDAB03D-8A0B-445C-94CC-3E606C1814E1}"/>
          </ac:spMkLst>
        </pc:spChg>
        <pc:spChg chg="add">
          <ac:chgData name="Anil Erturk" userId="S::erturkanil@cityuniversity.edu::80c281f7-134a-4087-bac3-a00369bd339e" providerId="AD" clId="Web-{7100C19A-E24F-4B04-C1A3-F1C5E015D522}" dt="2020-09-08T20:08:06.520" v="706"/>
          <ac:spMkLst>
            <pc:docMk/>
            <pc:sldMk cId="2670515594" sldId="272"/>
            <ac:spMk id="23" creationId="{7DAA46B9-B7E8-4487-B28E-C63A6EB7AA27}"/>
          </ac:spMkLst>
        </pc:spChg>
        <pc:spChg chg="add">
          <ac:chgData name="Anil Erturk" userId="S::erturkanil@cityuniversity.edu::80c281f7-134a-4087-bac3-a00369bd339e" providerId="AD" clId="Web-{7100C19A-E24F-4B04-C1A3-F1C5E015D522}" dt="2020-09-08T20:08:06.520" v="706"/>
          <ac:spMkLst>
            <pc:docMk/>
            <pc:sldMk cId="2670515594" sldId="272"/>
            <ac:spMk id="25" creationId="{C866818C-1E5F-475A-B310-3C06B555FB69}"/>
          </ac:spMkLst>
        </pc:spChg>
        <pc:spChg chg="add">
          <ac:chgData name="Anil Erturk" userId="S::erturkanil@cityuniversity.edu::80c281f7-134a-4087-bac3-a00369bd339e" providerId="AD" clId="Web-{7100C19A-E24F-4B04-C1A3-F1C5E015D522}" dt="2020-09-08T20:08:06.520" v="706"/>
          <ac:spMkLst>
            <pc:docMk/>
            <pc:sldMk cId="2670515594" sldId="272"/>
            <ac:spMk id="27" creationId="{D12AFDE8-E1ED-4A49-B8B3-4953F4B8ACB9}"/>
          </ac:spMkLst>
        </pc:spChg>
        <pc:picChg chg="add mod ord">
          <ac:chgData name="Anil Erturk" userId="S::erturkanil@cityuniversity.edu::80c281f7-134a-4087-bac3-a00369bd339e" providerId="AD" clId="Web-{7100C19A-E24F-4B04-C1A3-F1C5E015D522}" dt="2020-09-08T20:10:33.521" v="717" actId="14100"/>
          <ac:picMkLst>
            <pc:docMk/>
            <pc:sldMk cId="2670515594" sldId="272"/>
            <ac:picMk id="4" creationId="{F56EA832-F3DF-40CC-ADD4-5D7531E57651}"/>
          </ac:picMkLst>
        </pc:picChg>
        <pc:picChg chg="add mod">
          <ac:chgData name="Anil Erturk" userId="S::erturkanil@cityuniversity.edu::80c281f7-134a-4087-bac3-a00369bd339e" providerId="AD" clId="Web-{7100C19A-E24F-4B04-C1A3-F1C5E015D522}" dt="2020-09-08T20:10:31.317" v="716" actId="14100"/>
          <ac:picMkLst>
            <pc:docMk/>
            <pc:sldMk cId="2670515594" sldId="272"/>
            <ac:picMk id="5" creationId="{B42AFD7F-9361-40E8-9762-D34FD79CC3F5}"/>
          </ac:picMkLst>
        </pc:picChg>
        <pc:picChg chg="del">
          <ac:chgData name="Anil Erturk" userId="S::erturkanil@cityuniversity.edu::80c281f7-134a-4087-bac3-a00369bd339e" providerId="AD" clId="Web-{7100C19A-E24F-4B04-C1A3-F1C5E015D522}" dt="2020-09-08T20:08:06.520" v="706"/>
          <ac:picMkLst>
            <pc:docMk/>
            <pc:sldMk cId="2670515594" sldId="272"/>
            <ac:picMk id="14" creationId="{3BC6EBB2-9BDC-4075-BA6B-43A9FBF9C86C}"/>
          </ac:picMkLst>
        </pc:picChg>
        <pc:cxnChg chg="del">
          <ac:chgData name="Anil Erturk" userId="S::erturkanil@cityuniversity.edu::80c281f7-134a-4087-bac3-a00369bd339e" providerId="AD" clId="Web-{7100C19A-E24F-4B04-C1A3-F1C5E015D522}" dt="2020-09-08T20:08:06.520" v="706"/>
          <ac:cxnSpMkLst>
            <pc:docMk/>
            <pc:sldMk cId="2670515594" sldId="272"/>
            <ac:cxnSpMk id="12" creationId="{6B9695BD-ECF6-49CA-8877-8C493193C65D}"/>
          </ac:cxnSpMkLst>
        </pc:cxnChg>
      </pc:sldChg>
      <pc:sldChg chg="addSp delSp modSp new mod setBg">
        <pc:chgData name="Anil Erturk" userId="S::erturkanil@cityuniversity.edu::80c281f7-134a-4087-bac3-a00369bd339e" providerId="AD" clId="Web-{7100C19A-E24F-4B04-C1A3-F1C5E015D522}" dt="2020-09-08T20:14:18.224" v="943" actId="20577"/>
        <pc:sldMkLst>
          <pc:docMk/>
          <pc:sldMk cId="3655020900" sldId="273"/>
        </pc:sldMkLst>
        <pc:spChg chg="del">
          <ac:chgData name="Anil Erturk" userId="S::erturkanil@cityuniversity.edu::80c281f7-134a-4087-bac3-a00369bd339e" providerId="AD" clId="Web-{7100C19A-E24F-4B04-C1A3-F1C5E015D522}" dt="2020-09-08T20:13:20.380" v="864"/>
          <ac:spMkLst>
            <pc:docMk/>
            <pc:sldMk cId="3655020900" sldId="273"/>
            <ac:spMk id="2" creationId="{E03C28B0-20D4-4F9A-8FD9-7E1AF79E7EDE}"/>
          </ac:spMkLst>
        </pc:spChg>
        <pc:spChg chg="add del">
          <ac:chgData name="Anil Erturk" userId="S::erturkanil@cityuniversity.edu::80c281f7-134a-4087-bac3-a00369bd339e" providerId="AD" clId="Web-{7100C19A-E24F-4B04-C1A3-F1C5E015D522}" dt="2020-09-08T20:13:17.552" v="863"/>
          <ac:spMkLst>
            <pc:docMk/>
            <pc:sldMk cId="3655020900" sldId="273"/>
            <ac:spMk id="3" creationId="{BA4143FD-C8C2-42D4-B189-3F9DB968CB4B}"/>
          </ac:spMkLst>
        </pc:spChg>
        <pc:spChg chg="add del mod">
          <ac:chgData name="Anil Erturk" userId="S::erturkanil@cityuniversity.edu::80c281f7-134a-4087-bac3-a00369bd339e" providerId="AD" clId="Web-{7100C19A-E24F-4B04-C1A3-F1C5E015D522}" dt="2020-09-08T20:13:45.927" v="877"/>
          <ac:spMkLst>
            <pc:docMk/>
            <pc:sldMk cId="3655020900" sldId="273"/>
            <ac:spMk id="5" creationId="{F713DE41-A24D-4C31-9273-E9D97A4867CB}"/>
          </ac:spMkLst>
        </pc:spChg>
        <pc:spChg chg="add del">
          <ac:chgData name="Anil Erturk" userId="S::erturkanil@cityuniversity.edu::80c281f7-134a-4087-bac3-a00369bd339e" providerId="AD" clId="Web-{7100C19A-E24F-4B04-C1A3-F1C5E015D522}" dt="2020-09-08T20:13:45.927" v="877"/>
          <ac:spMkLst>
            <pc:docMk/>
            <pc:sldMk cId="3655020900" sldId="273"/>
            <ac:spMk id="7" creationId="{959672F4-9B1E-4536-B659-86E7763857A9}"/>
          </ac:spMkLst>
        </pc:spChg>
        <pc:spChg chg="add del">
          <ac:chgData name="Anil Erturk" userId="S::erturkanil@cityuniversity.edu::80c281f7-134a-4087-bac3-a00369bd339e" providerId="AD" clId="Web-{7100C19A-E24F-4B04-C1A3-F1C5E015D522}" dt="2020-09-08T20:13:45.927" v="877"/>
          <ac:spMkLst>
            <pc:docMk/>
            <pc:sldMk cId="3655020900" sldId="273"/>
            <ac:spMk id="9" creationId="{A339B499-17D2-48F3-9D1B-9EFCA2E5C153}"/>
          </ac:spMkLst>
        </pc:spChg>
        <pc:spChg chg="add del">
          <ac:chgData name="Anil Erturk" userId="S::erturkanil@cityuniversity.edu::80c281f7-134a-4087-bac3-a00369bd339e" providerId="AD" clId="Web-{7100C19A-E24F-4B04-C1A3-F1C5E015D522}" dt="2020-09-08T20:13:45.927" v="877"/>
          <ac:spMkLst>
            <pc:docMk/>
            <pc:sldMk cId="3655020900" sldId="273"/>
            <ac:spMk id="13" creationId="{674AEDBE-55C1-4A52-BCB3-02E68809EA56}"/>
          </ac:spMkLst>
        </pc:spChg>
        <pc:spChg chg="add mod">
          <ac:chgData name="Anil Erturk" userId="S::erturkanil@cityuniversity.edu::80c281f7-134a-4087-bac3-a00369bd339e" providerId="AD" clId="Web-{7100C19A-E24F-4B04-C1A3-F1C5E015D522}" dt="2020-09-08T20:14:18.224" v="943" actId="20577"/>
          <ac:spMkLst>
            <pc:docMk/>
            <pc:sldMk cId="3655020900" sldId="273"/>
            <ac:spMk id="17" creationId="{E14833D4-CAB1-4979-A836-D94FA22E5B82}"/>
          </ac:spMkLst>
        </pc:spChg>
        <pc:spChg chg="add">
          <ac:chgData name="Anil Erturk" userId="S::erturkanil@cityuniversity.edu::80c281f7-134a-4087-bac3-a00369bd339e" providerId="AD" clId="Web-{7100C19A-E24F-4B04-C1A3-F1C5E015D522}" dt="2020-09-08T20:13:45.927" v="877"/>
          <ac:spMkLst>
            <pc:docMk/>
            <pc:sldMk cId="3655020900" sldId="273"/>
            <ac:spMk id="25" creationId="{01F06C3F-35EE-478B-B96B-1247519C73C3}"/>
          </ac:spMkLst>
        </pc:spChg>
        <pc:spChg chg="add">
          <ac:chgData name="Anil Erturk" userId="S::erturkanil@cityuniversity.edu::80c281f7-134a-4087-bac3-a00369bd339e" providerId="AD" clId="Web-{7100C19A-E24F-4B04-C1A3-F1C5E015D522}" dt="2020-09-08T20:13:45.927" v="877"/>
          <ac:spMkLst>
            <pc:docMk/>
            <pc:sldMk cId="3655020900" sldId="273"/>
            <ac:spMk id="27" creationId="{72742D7C-18EF-4DDC-B3B1-7D394C348ACC}"/>
          </ac:spMkLst>
        </pc:spChg>
        <pc:spChg chg="add">
          <ac:chgData name="Anil Erturk" userId="S::erturkanil@cityuniversity.edu::80c281f7-134a-4087-bac3-a00369bd339e" providerId="AD" clId="Web-{7100C19A-E24F-4B04-C1A3-F1C5E015D522}" dt="2020-09-08T20:13:45.927" v="877"/>
          <ac:spMkLst>
            <pc:docMk/>
            <pc:sldMk cId="3655020900" sldId="273"/>
            <ac:spMk id="29" creationId="{5DFB004C-C794-45CE-846D-166C532D642C}"/>
          </ac:spMkLst>
        </pc:spChg>
        <pc:picChg chg="add del">
          <ac:chgData name="Anil Erturk" userId="S::erturkanil@cityuniversity.edu::80c281f7-134a-4087-bac3-a00369bd339e" providerId="AD" clId="Web-{7100C19A-E24F-4B04-C1A3-F1C5E015D522}" dt="2020-09-08T20:13:24.818" v="865"/>
          <ac:picMkLst>
            <pc:docMk/>
            <pc:sldMk cId="3655020900" sldId="273"/>
            <ac:picMk id="11" creationId="{8856EA0E-305C-4DA1-8B20-D4FDC6241A29}"/>
          </ac:picMkLst>
        </pc:picChg>
        <pc:picChg chg="add del">
          <ac:chgData name="Anil Erturk" userId="S::erturkanil@cityuniversity.edu::80c281f7-134a-4087-bac3-a00369bd339e" providerId="AD" clId="Web-{7100C19A-E24F-4B04-C1A3-F1C5E015D522}" dt="2020-09-08T20:13:25.552" v="866"/>
          <ac:picMkLst>
            <pc:docMk/>
            <pc:sldMk cId="3655020900" sldId="273"/>
            <ac:picMk id="15" creationId="{21B2BDF0-43B7-4D1C-B26D-6016AF7C7F7B}"/>
          </ac:picMkLst>
        </pc:picChg>
        <pc:picChg chg="add mod ord">
          <ac:chgData name="Anil Erturk" userId="S::erturkanil@cityuniversity.edu::80c281f7-134a-4087-bac3-a00369bd339e" providerId="AD" clId="Web-{7100C19A-E24F-4B04-C1A3-F1C5E015D522}" dt="2020-09-08T20:13:45.927" v="877"/>
          <ac:picMkLst>
            <pc:docMk/>
            <pc:sldMk cId="3655020900" sldId="273"/>
            <ac:picMk id="18" creationId="{2A871309-3480-49E5-93D5-73586CB5D85E}"/>
          </ac:picMkLst>
        </pc:picChg>
        <pc:picChg chg="add mod">
          <ac:chgData name="Anil Erturk" userId="S::erturkanil@cityuniversity.edu::80c281f7-134a-4087-bac3-a00369bd339e" providerId="AD" clId="Web-{7100C19A-E24F-4B04-C1A3-F1C5E015D522}" dt="2020-09-08T20:13:45.927" v="877"/>
          <ac:picMkLst>
            <pc:docMk/>
            <pc:sldMk cId="3655020900" sldId="273"/>
            <ac:picMk id="19" creationId="{174A3D9F-4756-4638-A3AA-93F5371ABEF1}"/>
          </ac:picMkLst>
        </pc:picChg>
        <pc:picChg chg="add mod ord">
          <ac:chgData name="Anil Erturk" userId="S::erturkanil@cityuniversity.edu::80c281f7-134a-4087-bac3-a00369bd339e" providerId="AD" clId="Web-{7100C19A-E24F-4B04-C1A3-F1C5E015D522}" dt="2020-09-08T20:13:45.927" v="877"/>
          <ac:picMkLst>
            <pc:docMk/>
            <pc:sldMk cId="3655020900" sldId="273"/>
            <ac:picMk id="20" creationId="{88AC4A9A-1D63-4DC8-A31B-8DC2013BDEED}"/>
          </ac:picMkLst>
        </pc:picChg>
        <pc:picChg chg="add del mod">
          <ac:chgData name="Anil Erturk" userId="S::erturkanil@cityuniversity.edu::80c281f7-134a-4087-bac3-a00369bd339e" providerId="AD" clId="Web-{7100C19A-E24F-4B04-C1A3-F1C5E015D522}" dt="2020-09-08T20:13:39.990" v="874"/>
          <ac:picMkLst>
            <pc:docMk/>
            <pc:sldMk cId="3655020900" sldId="273"/>
            <ac:picMk id="21" creationId="{84CA963A-911C-4C1F-8A95-061AAFA45A6B}"/>
          </ac:picMkLst>
        </pc:picChg>
      </pc:sldChg>
      <pc:sldChg chg="new">
        <pc:chgData name="Anil Erturk" userId="S::erturkanil@cityuniversity.edu::80c281f7-134a-4087-bac3-a00369bd339e" providerId="AD" clId="Web-{7100C19A-E24F-4B04-C1A3-F1C5E015D522}" dt="2020-09-08T20:13:00.708" v="851"/>
        <pc:sldMkLst>
          <pc:docMk/>
          <pc:sldMk cId="2588811122"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562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8616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26913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5042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66965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4513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5707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3000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8997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5260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8649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747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4465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0363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4197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1999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5989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942446253"/>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mailto:erturkanil@cityuniversit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3F298A3-A7F7-4102-9350-8B90162C10D6}"/>
              </a:ext>
            </a:extLst>
          </p:cNvPr>
          <p:cNvSpPr>
            <a:spLocks noGrp="1"/>
          </p:cNvSpPr>
          <p:nvPr>
            <p:ph type="title"/>
          </p:nvPr>
        </p:nvSpPr>
        <p:spPr>
          <a:xfrm>
            <a:off x="806195" y="804672"/>
            <a:ext cx="3521359" cy="5248656"/>
          </a:xfrm>
        </p:spPr>
        <p:txBody>
          <a:bodyPr anchor="ctr">
            <a:normAutofit/>
          </a:bodyPr>
          <a:lstStyle/>
          <a:p>
            <a:pPr algn="ctr"/>
            <a:r>
              <a:rPr lang="en-US"/>
              <a:t>King County House Price Analysis</a:t>
            </a:r>
          </a:p>
        </p:txBody>
      </p:sp>
      <p:sp>
        <p:nvSpPr>
          <p:cNvPr id="3" name="Content Placeholder 2">
            <a:extLst>
              <a:ext uri="{FF2B5EF4-FFF2-40B4-BE49-F238E27FC236}">
                <a16:creationId xmlns:a16="http://schemas.microsoft.com/office/drawing/2014/main" id="{04A77D29-D952-4BA1-823C-6007594C897C}"/>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buNone/>
            </a:pPr>
            <a:r>
              <a:rPr lang="en-US">
                <a:ea typeface="+mj-lt"/>
                <a:cs typeface="+mj-lt"/>
              </a:rPr>
              <a:t>City University of Seattle</a:t>
            </a:r>
            <a:endParaRPr lang="en-US"/>
          </a:p>
          <a:p>
            <a:pPr marL="0" indent="0">
              <a:buNone/>
            </a:pPr>
            <a:r>
              <a:rPr lang="en-US">
                <a:ea typeface="+mj-lt"/>
                <a:cs typeface="+mj-lt"/>
              </a:rPr>
              <a:t>CS612 Summer 2020</a:t>
            </a:r>
          </a:p>
          <a:p>
            <a:pPr marL="0" indent="0">
              <a:buNone/>
            </a:pPr>
            <a:br>
              <a:rPr lang="en-US">
                <a:ea typeface="+mj-lt"/>
                <a:cs typeface="+mj-lt"/>
              </a:rPr>
            </a:br>
            <a:r>
              <a:rPr lang="en-US">
                <a:ea typeface="+mj-lt"/>
                <a:cs typeface="+mj-lt"/>
              </a:rPr>
              <a:t>  </a:t>
            </a:r>
          </a:p>
          <a:p>
            <a:pPr marL="0" indent="0">
              <a:buNone/>
            </a:pPr>
            <a:r>
              <a:rPr lang="en-US">
                <a:ea typeface="+mj-lt"/>
                <a:cs typeface="+mj-lt"/>
              </a:rPr>
              <a:t>Group Members: </a:t>
            </a:r>
          </a:p>
          <a:p>
            <a:endParaRPr lang="en-US">
              <a:ea typeface="+mj-lt"/>
              <a:cs typeface="+mj-lt"/>
            </a:endParaRPr>
          </a:p>
          <a:p>
            <a:pPr marL="0" indent="0">
              <a:buNone/>
            </a:pPr>
            <a:r>
              <a:rPr lang="en-US">
                <a:ea typeface="+mj-lt"/>
                <a:cs typeface="+mj-lt"/>
              </a:rPr>
              <a:t>Anil Erturk </a:t>
            </a:r>
            <a:r>
              <a:rPr lang="en-US" u="sng">
                <a:ea typeface="+mj-lt"/>
                <a:cs typeface="+mj-lt"/>
                <a:hlinkClick r:id="rId4"/>
              </a:rPr>
              <a:t>erturkanil@cityuniversity.edu</a:t>
            </a:r>
            <a:endParaRPr lang="en-US">
              <a:ea typeface="+mj-lt"/>
              <a:cs typeface="+mj-lt"/>
            </a:endParaRPr>
          </a:p>
          <a:p>
            <a:pPr marL="0" indent="0">
              <a:buNone/>
            </a:pPr>
            <a:r>
              <a:rPr lang="en-US">
                <a:ea typeface="+mj-lt"/>
                <a:cs typeface="+mj-lt"/>
              </a:rPr>
              <a:t>Minh Nguyen </a:t>
            </a:r>
            <a:r>
              <a:rPr lang="en-US" u="sng">
                <a:ea typeface="+mj-lt"/>
                <a:cs typeface="+mj-lt"/>
                <a:hlinkClick r:id="rId4"/>
              </a:rPr>
              <a:t>minh.truong@cityuniversity.edu</a:t>
            </a:r>
            <a:endParaRPr lang="en-US">
              <a:ea typeface="+mj-lt"/>
              <a:cs typeface="+mj-lt"/>
            </a:endParaRPr>
          </a:p>
          <a:p>
            <a:endParaRPr lang="en-US">
              <a:ea typeface="+mj-lt"/>
              <a:cs typeface="+mj-lt"/>
            </a:endParaRPr>
          </a:p>
          <a:p>
            <a:endParaRPr lang="en-US">
              <a:ea typeface="+mj-lt"/>
              <a:cs typeface="+mj-lt"/>
            </a:endParaRPr>
          </a:p>
          <a:p>
            <a:pPr marL="0" indent="0">
              <a:buNone/>
            </a:pPr>
            <a:r>
              <a:rPr lang="en-US">
                <a:ea typeface="+mj-lt"/>
                <a:cs typeface="+mj-lt"/>
              </a:rPr>
              <a:t>Faculty Advisor: Professor Brian Maeng</a:t>
            </a:r>
          </a:p>
          <a:p>
            <a:endParaRPr lang="en-US" u="sng"/>
          </a:p>
        </p:txBody>
      </p:sp>
    </p:spTree>
    <p:extLst>
      <p:ext uri="{BB962C8B-B14F-4D97-AF65-F5344CB8AC3E}">
        <p14:creationId xmlns:p14="http://schemas.microsoft.com/office/powerpoint/2010/main" val="186415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B29AFFE-1B76-4C42-B8B7-9833D64CFAC7}"/>
              </a:ext>
            </a:extLst>
          </p:cNvPr>
          <p:cNvSpPr>
            <a:spLocks noGrp="1"/>
          </p:cNvSpPr>
          <p:nvPr>
            <p:ph type="title"/>
          </p:nvPr>
        </p:nvSpPr>
        <p:spPr>
          <a:xfrm>
            <a:off x="806195" y="804672"/>
            <a:ext cx="3521359" cy="5248656"/>
          </a:xfrm>
        </p:spPr>
        <p:txBody>
          <a:bodyPr anchor="ctr">
            <a:normAutofit/>
          </a:bodyPr>
          <a:lstStyle/>
          <a:p>
            <a:pPr algn="ctr"/>
            <a:r>
              <a:rPr lang="en-US"/>
              <a:t>Result</a:t>
            </a:r>
          </a:p>
        </p:txBody>
      </p:sp>
      <p:sp>
        <p:nvSpPr>
          <p:cNvPr id="3" name="Content Placeholder 2">
            <a:extLst>
              <a:ext uri="{FF2B5EF4-FFF2-40B4-BE49-F238E27FC236}">
                <a16:creationId xmlns:a16="http://schemas.microsoft.com/office/drawing/2014/main" id="{6B06BA3D-0DC0-48DF-8AC4-884039CC4E2A}"/>
              </a:ext>
            </a:extLst>
          </p:cNvPr>
          <p:cNvSpPr>
            <a:spLocks noGrp="1"/>
          </p:cNvSpPr>
          <p:nvPr>
            <p:ph idx="1"/>
          </p:nvPr>
        </p:nvSpPr>
        <p:spPr>
          <a:xfrm>
            <a:off x="4975861" y="804671"/>
            <a:ext cx="6399930" cy="5248657"/>
          </a:xfrm>
        </p:spPr>
        <p:txBody>
          <a:bodyPr anchor="ctr">
            <a:normAutofit/>
          </a:bodyPr>
          <a:lstStyle/>
          <a:p>
            <a:r>
              <a:rPr lang="en-US"/>
              <a:t>From this correlation map, we can infer two things.</a:t>
            </a:r>
          </a:p>
          <a:p>
            <a:r>
              <a:rPr lang="en-US"/>
              <a:t>   First, features relating to size seems to influence the price of the house the most.</a:t>
            </a:r>
            <a:endParaRPr lang="en-US" dirty="0"/>
          </a:p>
          <a:p>
            <a:r>
              <a:rPr lang="en-US"/>
              <a:t>   Features relating to the quality of the house</a:t>
            </a:r>
            <a:r>
              <a:rPr lang="en-US" dirty="0"/>
              <a:t> </a:t>
            </a:r>
            <a:r>
              <a:rPr lang="en-US"/>
              <a:t>such as age or condition has very little influence on the price.</a:t>
            </a:r>
          </a:p>
        </p:txBody>
      </p:sp>
    </p:spTree>
    <p:extLst>
      <p:ext uri="{BB962C8B-B14F-4D97-AF65-F5344CB8AC3E}">
        <p14:creationId xmlns:p14="http://schemas.microsoft.com/office/powerpoint/2010/main" val="221191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9589-7800-476F-998F-F43F6191091C}"/>
              </a:ext>
            </a:extLst>
          </p:cNvPr>
          <p:cNvSpPr>
            <a:spLocks noGrp="1"/>
          </p:cNvSpPr>
          <p:nvPr>
            <p:ph type="title"/>
          </p:nvPr>
        </p:nvSpPr>
        <p:spPr>
          <a:xfrm>
            <a:off x="646112" y="452718"/>
            <a:ext cx="4165580" cy="1400530"/>
          </a:xfrm>
        </p:spPr>
        <p:txBody>
          <a:bodyPr>
            <a:normAutofit/>
          </a:bodyPr>
          <a:lstStyle/>
          <a:p>
            <a:r>
              <a:rPr lang="en-US"/>
              <a:t>Result</a:t>
            </a:r>
          </a:p>
        </p:txBody>
      </p:sp>
      <p:sp>
        <p:nvSpPr>
          <p:cNvPr id="62" name="Freeform: Shape 37">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63"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descr="A screenshot of a cell phone&#10;&#10;Description automatically generated">
            <a:extLst>
              <a:ext uri="{FF2B5EF4-FFF2-40B4-BE49-F238E27FC236}">
                <a16:creationId xmlns:a16="http://schemas.microsoft.com/office/drawing/2014/main" id="{ACBC9817-73E8-4715-942C-5C582E905E3D}"/>
              </a:ext>
            </a:extLst>
          </p:cNvPr>
          <p:cNvPicPr>
            <a:picLocks noChangeAspect="1"/>
          </p:cNvPicPr>
          <p:nvPr/>
        </p:nvPicPr>
        <p:blipFill>
          <a:blip r:embed="rId3"/>
          <a:stretch>
            <a:fillRect/>
          </a:stretch>
        </p:blipFill>
        <p:spPr>
          <a:xfrm>
            <a:off x="5666892" y="413238"/>
            <a:ext cx="5835583" cy="2917791"/>
          </a:xfrm>
          <a:prstGeom prst="rect">
            <a:avLst/>
          </a:prstGeom>
          <a:effectLst/>
        </p:spPr>
      </p:pic>
      <p:sp>
        <p:nvSpPr>
          <p:cNvPr id="64" name="Rectangle 41">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86522B0-93BD-442D-A49A-03FEE5CAFEC1}"/>
              </a:ext>
            </a:extLst>
          </p:cNvPr>
          <p:cNvSpPr>
            <a:spLocks noGrp="1"/>
          </p:cNvSpPr>
          <p:nvPr>
            <p:ph idx="1"/>
          </p:nvPr>
        </p:nvSpPr>
        <p:spPr>
          <a:xfrm>
            <a:off x="646113" y="2052918"/>
            <a:ext cx="4165146" cy="4195481"/>
          </a:xfrm>
        </p:spPr>
        <p:txBody>
          <a:bodyPr vert="horz" lIns="91440" tIns="45720" rIns="91440" bIns="45720" rtlCol="0" anchor="t">
            <a:normAutofit/>
          </a:bodyPr>
          <a:lstStyle/>
          <a:p>
            <a:r>
              <a:rPr lang="en-US"/>
              <a:t>That was the correlation part of our analysis. Now we take a look at distribution of values for different continuous variables.</a:t>
            </a:r>
          </a:p>
          <a:p>
            <a:r>
              <a:rPr lang="en-US"/>
              <a:t>Other than sqft_lot, there seems to be a trend between price and these features.</a:t>
            </a:r>
            <a:endParaRPr lang="en-US" dirty="0"/>
          </a:p>
          <a:p>
            <a:endParaRPr lang="en-US" dirty="0"/>
          </a:p>
        </p:txBody>
      </p:sp>
      <p:pic>
        <p:nvPicPr>
          <p:cNvPr id="4" name="Picture 4" descr="A screenshot of a cell phone&#10;&#10;Description automatically generated">
            <a:extLst>
              <a:ext uri="{FF2B5EF4-FFF2-40B4-BE49-F238E27FC236}">
                <a16:creationId xmlns:a16="http://schemas.microsoft.com/office/drawing/2014/main" id="{A2F21D73-E8D0-4C96-A91E-D83F2358917F}"/>
              </a:ext>
            </a:extLst>
          </p:cNvPr>
          <p:cNvPicPr>
            <a:picLocks noChangeAspect="1"/>
          </p:cNvPicPr>
          <p:nvPr/>
        </p:nvPicPr>
        <p:blipFill>
          <a:blip r:embed="rId4"/>
          <a:stretch>
            <a:fillRect/>
          </a:stretch>
        </p:blipFill>
        <p:spPr>
          <a:xfrm>
            <a:off x="5667872" y="3331587"/>
            <a:ext cx="5872700" cy="2916811"/>
          </a:xfrm>
          <a:prstGeom prst="rect">
            <a:avLst/>
          </a:prstGeom>
          <a:effectLst/>
        </p:spPr>
      </p:pic>
    </p:spTree>
    <p:extLst>
      <p:ext uri="{BB962C8B-B14F-4D97-AF65-F5344CB8AC3E}">
        <p14:creationId xmlns:p14="http://schemas.microsoft.com/office/powerpoint/2010/main" val="134135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C00F-6620-4DF6-BBFB-F4D00595A42B}"/>
              </a:ext>
            </a:extLst>
          </p:cNvPr>
          <p:cNvSpPr>
            <a:spLocks noGrp="1"/>
          </p:cNvSpPr>
          <p:nvPr>
            <p:ph type="title"/>
          </p:nvPr>
        </p:nvSpPr>
        <p:spPr>
          <a:xfrm>
            <a:off x="646111" y="1447799"/>
            <a:ext cx="3105075" cy="1444750"/>
          </a:xfrm>
        </p:spPr>
        <p:txBody>
          <a:bodyPr anchor="b">
            <a:normAutofit/>
          </a:bodyPr>
          <a:lstStyle/>
          <a:p>
            <a:r>
              <a:rPr lang="en-US" sz="3200"/>
              <a:t>Result</a:t>
            </a:r>
          </a:p>
        </p:txBody>
      </p:sp>
      <p:sp>
        <p:nvSpPr>
          <p:cNvPr id="63" name="Freeform: Shape 62">
            <a:extLst>
              <a:ext uri="{FF2B5EF4-FFF2-40B4-BE49-F238E27FC236}">
                <a16:creationId xmlns:a16="http://schemas.microsoft.com/office/drawing/2014/main" id="{C77F74B7-5344-4985-8463-5B8EE703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65" name="Freeform 23">
            <a:extLst>
              <a:ext uri="{FF2B5EF4-FFF2-40B4-BE49-F238E27FC236}">
                <a16:creationId xmlns:a16="http://schemas.microsoft.com/office/drawing/2014/main" id="{0E38218E-B21F-433A-BB44-F15DE7DC6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7" name="Rectangle 66">
            <a:extLst>
              <a:ext uri="{FF2B5EF4-FFF2-40B4-BE49-F238E27FC236}">
                <a16:creationId xmlns:a16="http://schemas.microsoft.com/office/drawing/2014/main" id="{080DD7D4-CD57-4577-ACCC-43E1C72F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F9E6615-31A0-41B7-8937-035B4ACD3A06}"/>
              </a:ext>
            </a:extLst>
          </p:cNvPr>
          <p:cNvSpPr>
            <a:spLocks noGrp="1"/>
          </p:cNvSpPr>
          <p:nvPr>
            <p:ph idx="1"/>
          </p:nvPr>
        </p:nvSpPr>
        <p:spPr>
          <a:xfrm>
            <a:off x="646111" y="3088493"/>
            <a:ext cx="3104751" cy="2931307"/>
          </a:xfrm>
        </p:spPr>
        <p:txBody>
          <a:bodyPr vert="horz" lIns="91440" tIns="45720" rIns="91440" bIns="45720" rtlCol="0" anchor="t">
            <a:normAutofit/>
          </a:bodyPr>
          <a:lstStyle/>
          <a:p>
            <a:r>
              <a:rPr lang="en-US" sz="1600"/>
              <a:t>Now we visualize discrete variables.</a:t>
            </a:r>
          </a:p>
          <a:p>
            <a:r>
              <a:rPr lang="en-US" sz="1600">
                <a:ea typeface="+mj-lt"/>
                <a:cs typeface="+mj-lt"/>
              </a:rPr>
              <a:t>We can see there is a gradual increase in price for bedroom number but not floor number.</a:t>
            </a:r>
          </a:p>
          <a:p>
            <a:endParaRPr lang="en-US" sz="1600" dirty="0"/>
          </a:p>
        </p:txBody>
      </p:sp>
      <p:pic>
        <p:nvPicPr>
          <p:cNvPr id="4" name="Picture 4">
            <a:extLst>
              <a:ext uri="{FF2B5EF4-FFF2-40B4-BE49-F238E27FC236}">
                <a16:creationId xmlns:a16="http://schemas.microsoft.com/office/drawing/2014/main" id="{01CB4BA9-B7EE-4358-8739-8BC664877305}"/>
              </a:ext>
            </a:extLst>
          </p:cNvPr>
          <p:cNvPicPr>
            <a:picLocks noChangeAspect="1"/>
          </p:cNvPicPr>
          <p:nvPr/>
        </p:nvPicPr>
        <p:blipFill>
          <a:blip r:embed="rId3"/>
          <a:stretch>
            <a:fillRect/>
          </a:stretch>
        </p:blipFill>
        <p:spPr>
          <a:xfrm>
            <a:off x="5048452" y="1642090"/>
            <a:ext cx="3148022" cy="4183418"/>
          </a:xfrm>
          <a:prstGeom prst="rect">
            <a:avLst/>
          </a:prstGeom>
          <a:effectLst/>
        </p:spPr>
      </p:pic>
      <p:pic>
        <p:nvPicPr>
          <p:cNvPr id="5" name="Picture 5" descr="A screenshot of a cell phone&#10;&#10;Description automatically generated">
            <a:extLst>
              <a:ext uri="{FF2B5EF4-FFF2-40B4-BE49-F238E27FC236}">
                <a16:creationId xmlns:a16="http://schemas.microsoft.com/office/drawing/2014/main" id="{C4EAA45A-B93E-4F8C-B75B-5CF75E7A7703}"/>
              </a:ext>
            </a:extLst>
          </p:cNvPr>
          <p:cNvPicPr>
            <a:picLocks noChangeAspect="1"/>
          </p:cNvPicPr>
          <p:nvPr/>
        </p:nvPicPr>
        <p:blipFill>
          <a:blip r:embed="rId4"/>
          <a:stretch>
            <a:fillRect/>
          </a:stretch>
        </p:blipFill>
        <p:spPr>
          <a:xfrm>
            <a:off x="8394091" y="1642090"/>
            <a:ext cx="3148022" cy="4183418"/>
          </a:xfrm>
          <a:prstGeom prst="rect">
            <a:avLst/>
          </a:prstGeom>
          <a:effectLst/>
        </p:spPr>
      </p:pic>
    </p:spTree>
    <p:extLst>
      <p:ext uri="{BB962C8B-B14F-4D97-AF65-F5344CB8AC3E}">
        <p14:creationId xmlns:p14="http://schemas.microsoft.com/office/powerpoint/2010/main" val="379271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88ED-9CCB-4779-BFEC-C48560B9E530}"/>
              </a:ext>
            </a:extLst>
          </p:cNvPr>
          <p:cNvSpPr>
            <a:spLocks noGrp="1"/>
          </p:cNvSpPr>
          <p:nvPr>
            <p:ph type="title"/>
          </p:nvPr>
        </p:nvSpPr>
        <p:spPr>
          <a:xfrm>
            <a:off x="646112" y="452718"/>
            <a:ext cx="4165580" cy="1400530"/>
          </a:xfrm>
        </p:spPr>
        <p:txBody>
          <a:bodyPr>
            <a:normAutofit/>
          </a:bodyPr>
          <a:lstStyle/>
          <a:p>
            <a:r>
              <a:rPr lang="en-US"/>
              <a:t>Result</a:t>
            </a:r>
          </a:p>
        </p:txBody>
      </p:sp>
      <p:sp>
        <p:nvSpPr>
          <p:cNvPr id="23" name="Freeform: Shape 2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a:extLst>
              <a:ext uri="{FF2B5EF4-FFF2-40B4-BE49-F238E27FC236}">
                <a16:creationId xmlns:a16="http://schemas.microsoft.com/office/drawing/2014/main" id="{B42AFD7F-9361-40E8-9762-D34FD79CC3F5}"/>
              </a:ext>
            </a:extLst>
          </p:cNvPr>
          <p:cNvPicPr>
            <a:picLocks noChangeAspect="1"/>
          </p:cNvPicPr>
          <p:nvPr/>
        </p:nvPicPr>
        <p:blipFill>
          <a:blip r:embed="rId3"/>
          <a:stretch>
            <a:fillRect/>
          </a:stretch>
        </p:blipFill>
        <p:spPr>
          <a:xfrm>
            <a:off x="5553429" y="110392"/>
            <a:ext cx="6238355" cy="3191329"/>
          </a:xfrm>
          <a:prstGeom prst="rect">
            <a:avLst/>
          </a:prstGeom>
          <a:effectLst/>
        </p:spPr>
      </p:pic>
      <p:sp>
        <p:nvSpPr>
          <p:cNvPr id="27" name="Rectangle 2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a16="http://schemas.microsoft.com/office/drawing/2014/main" id="{F56EA832-F3DF-40CC-ADD4-5D7531E57651}"/>
              </a:ext>
            </a:extLst>
          </p:cNvPr>
          <p:cNvPicPr>
            <a:picLocks noChangeAspect="1"/>
          </p:cNvPicPr>
          <p:nvPr/>
        </p:nvPicPr>
        <p:blipFill>
          <a:blip r:embed="rId4"/>
          <a:stretch>
            <a:fillRect/>
          </a:stretch>
        </p:blipFill>
        <p:spPr>
          <a:xfrm>
            <a:off x="5515818" y="3341356"/>
            <a:ext cx="6284272" cy="3415042"/>
          </a:xfrm>
          <a:prstGeom prst="rect">
            <a:avLst/>
          </a:prstGeom>
          <a:effectLst/>
        </p:spPr>
      </p:pic>
      <p:sp>
        <p:nvSpPr>
          <p:cNvPr id="7" name="Content Placeholder 2">
            <a:extLst>
              <a:ext uri="{FF2B5EF4-FFF2-40B4-BE49-F238E27FC236}">
                <a16:creationId xmlns:a16="http://schemas.microsoft.com/office/drawing/2014/main" id="{9A4AB7CF-1671-4828-B838-A02B654DDCB2}"/>
              </a:ext>
            </a:extLst>
          </p:cNvPr>
          <p:cNvSpPr>
            <a:spLocks noGrp="1"/>
          </p:cNvSpPr>
          <p:nvPr>
            <p:ph idx="1"/>
          </p:nvPr>
        </p:nvSpPr>
        <p:spPr>
          <a:xfrm>
            <a:off x="646111" y="3088493"/>
            <a:ext cx="3104751" cy="2931307"/>
          </a:xfrm>
        </p:spPr>
        <p:txBody>
          <a:bodyPr vert="horz" lIns="91440" tIns="45720" rIns="91440" bIns="45720" rtlCol="0" anchor="t">
            <a:normAutofit/>
          </a:bodyPr>
          <a:lstStyle/>
          <a:p>
            <a:r>
              <a:rPr lang="en-US" sz="1600">
                <a:ea typeface="+mj-lt"/>
                <a:cs typeface="+mj-lt"/>
              </a:rPr>
              <a:t>We can see there is a gradual increase in price for bathroom number and grade.</a:t>
            </a:r>
            <a:endParaRPr lang="en-US" sz="1600" dirty="0">
              <a:ea typeface="+mj-lt"/>
              <a:cs typeface="+mj-lt"/>
            </a:endParaRPr>
          </a:p>
          <a:p>
            <a:r>
              <a:rPr lang="en-US" sz="1600">
                <a:ea typeface="+mj-lt"/>
                <a:cs typeface="+mj-lt"/>
              </a:rPr>
              <a:t>We can infer that the size of the house does have an influence on its price.</a:t>
            </a:r>
            <a:endParaRPr lang="en-US"/>
          </a:p>
          <a:p>
            <a:endParaRPr lang="en-US" sz="1600" dirty="0"/>
          </a:p>
        </p:txBody>
      </p:sp>
    </p:spTree>
    <p:extLst>
      <p:ext uri="{BB962C8B-B14F-4D97-AF65-F5344CB8AC3E}">
        <p14:creationId xmlns:p14="http://schemas.microsoft.com/office/powerpoint/2010/main" val="267051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13DE41-A24D-4C31-9273-E9D97A4867CB}"/>
              </a:ext>
            </a:extLst>
          </p:cNvPr>
          <p:cNvSpPr txBox="1">
            <a:spLocks/>
          </p:cNvSpPr>
          <p:nvPr/>
        </p:nvSpPr>
        <p:spPr>
          <a:xfrm>
            <a:off x="646112" y="452718"/>
            <a:ext cx="4165580" cy="14005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Result</a:t>
            </a:r>
          </a:p>
        </p:txBody>
      </p:sp>
      <p:sp>
        <p:nvSpPr>
          <p:cNvPr id="25" name="Freeform: Shape 24">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7"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 name="Picture 20" descr="A picture containing photo, different, air, people&#10;&#10;Description automatically generated">
            <a:extLst>
              <a:ext uri="{FF2B5EF4-FFF2-40B4-BE49-F238E27FC236}">
                <a16:creationId xmlns:a16="http://schemas.microsoft.com/office/drawing/2014/main" id="{88AC4A9A-1D63-4DC8-A31B-8DC2013BDEED}"/>
              </a:ext>
            </a:extLst>
          </p:cNvPr>
          <p:cNvPicPr>
            <a:picLocks noChangeAspect="1"/>
          </p:cNvPicPr>
          <p:nvPr/>
        </p:nvPicPr>
        <p:blipFill>
          <a:blip r:embed="rId3"/>
          <a:stretch>
            <a:fillRect/>
          </a:stretch>
        </p:blipFill>
        <p:spPr>
          <a:xfrm>
            <a:off x="6094410" y="797443"/>
            <a:ext cx="5449471" cy="2942713"/>
          </a:xfrm>
          <a:prstGeom prst="rect">
            <a:avLst/>
          </a:prstGeom>
          <a:effectLst/>
        </p:spPr>
      </p:pic>
      <p:sp>
        <p:nvSpPr>
          <p:cNvPr id="29" name="Rectangle 28">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Content Placeholder 2">
            <a:extLst>
              <a:ext uri="{FF2B5EF4-FFF2-40B4-BE49-F238E27FC236}">
                <a16:creationId xmlns:a16="http://schemas.microsoft.com/office/drawing/2014/main" id="{E14833D4-CAB1-4979-A836-D94FA22E5B82}"/>
              </a:ext>
            </a:extLst>
          </p:cNvPr>
          <p:cNvSpPr txBox="1">
            <a:spLocks/>
          </p:cNvSpPr>
          <p:nvPr/>
        </p:nvSpPr>
        <p:spPr>
          <a:xfrm>
            <a:off x="646113" y="2052918"/>
            <a:ext cx="4165146" cy="419548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Now we use violin plot to examine other qualitative features.</a:t>
            </a:r>
          </a:p>
          <a:p>
            <a:r>
              <a:rPr lang="en-US"/>
              <a:t>We can infer that the size of the house does have an influence on its price.</a:t>
            </a:r>
          </a:p>
          <a:p>
            <a:endParaRPr lang="en-US"/>
          </a:p>
        </p:txBody>
      </p:sp>
      <p:pic>
        <p:nvPicPr>
          <p:cNvPr id="19" name="Picture 19">
            <a:extLst>
              <a:ext uri="{FF2B5EF4-FFF2-40B4-BE49-F238E27FC236}">
                <a16:creationId xmlns:a16="http://schemas.microsoft.com/office/drawing/2014/main" id="{174A3D9F-4756-4638-A3AA-93F5371ABEF1}"/>
              </a:ext>
            </a:extLst>
          </p:cNvPr>
          <p:cNvPicPr>
            <a:picLocks noChangeAspect="1"/>
          </p:cNvPicPr>
          <p:nvPr/>
        </p:nvPicPr>
        <p:blipFill>
          <a:blip r:embed="rId4"/>
          <a:stretch>
            <a:fillRect/>
          </a:stretch>
        </p:blipFill>
        <p:spPr>
          <a:xfrm>
            <a:off x="6226559" y="4085841"/>
            <a:ext cx="2363450" cy="2162557"/>
          </a:xfrm>
          <a:prstGeom prst="rect">
            <a:avLst/>
          </a:prstGeom>
          <a:effectLst/>
        </p:spPr>
      </p:pic>
      <p:pic>
        <p:nvPicPr>
          <p:cNvPr id="18" name="Picture 18">
            <a:extLst>
              <a:ext uri="{FF2B5EF4-FFF2-40B4-BE49-F238E27FC236}">
                <a16:creationId xmlns:a16="http://schemas.microsoft.com/office/drawing/2014/main" id="{2A871309-3480-49E5-93D5-73586CB5D85E}"/>
              </a:ext>
            </a:extLst>
          </p:cNvPr>
          <p:cNvPicPr>
            <a:picLocks noChangeAspect="1"/>
          </p:cNvPicPr>
          <p:nvPr/>
        </p:nvPicPr>
        <p:blipFill>
          <a:blip r:embed="rId5"/>
          <a:stretch>
            <a:fillRect/>
          </a:stretch>
        </p:blipFill>
        <p:spPr>
          <a:xfrm>
            <a:off x="9048280" y="4085841"/>
            <a:ext cx="2363450" cy="2162557"/>
          </a:xfrm>
          <a:prstGeom prst="rect">
            <a:avLst/>
          </a:prstGeom>
          <a:effectLst/>
        </p:spPr>
      </p:pic>
    </p:spTree>
    <p:extLst>
      <p:ext uri="{BB962C8B-B14F-4D97-AF65-F5344CB8AC3E}">
        <p14:creationId xmlns:p14="http://schemas.microsoft.com/office/powerpoint/2010/main" val="365502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65D3C-E7F4-4E19-947F-EF9C4CC50ACC}"/>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Result</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A picture containing text, map&#10;&#10;Description automatically generated">
            <a:extLst>
              <a:ext uri="{FF2B5EF4-FFF2-40B4-BE49-F238E27FC236}">
                <a16:creationId xmlns:a16="http://schemas.microsoft.com/office/drawing/2014/main" id="{8ADA7FD6-CA82-4468-979B-AD0FA9661FAC}"/>
              </a:ext>
            </a:extLst>
          </p:cNvPr>
          <p:cNvPicPr>
            <a:picLocks noChangeAspect="1"/>
          </p:cNvPicPr>
          <p:nvPr/>
        </p:nvPicPr>
        <p:blipFill>
          <a:blip r:embed="rId2"/>
          <a:stretch>
            <a:fillRect/>
          </a:stretch>
        </p:blipFill>
        <p:spPr>
          <a:xfrm>
            <a:off x="6093992" y="1794032"/>
            <a:ext cx="5449889" cy="3269933"/>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Content Placeholder 2">
            <a:extLst>
              <a:ext uri="{FF2B5EF4-FFF2-40B4-BE49-F238E27FC236}">
                <a16:creationId xmlns:a16="http://schemas.microsoft.com/office/drawing/2014/main" id="{67B308B2-E9E1-4618-AC9D-7A182D26637A}"/>
              </a:ext>
            </a:extLst>
          </p:cNvPr>
          <p:cNvSpPr txBox="1">
            <a:spLocks/>
          </p:cNvSpPr>
          <p:nvPr/>
        </p:nvSpPr>
        <p:spPr>
          <a:xfrm>
            <a:off x="648931" y="2438400"/>
            <a:ext cx="4166509" cy="378541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solidFill>
                  <a:srgbClr val="EBEBEB"/>
                </a:solidFill>
              </a:rPr>
              <a:t>We can also leverage two features "</a:t>
            </a:r>
            <a:r>
              <a:rPr lang="en-US" dirty="0" err="1">
                <a:solidFill>
                  <a:srgbClr val="EBEBEB"/>
                </a:solidFill>
              </a:rPr>
              <a:t>lat</a:t>
            </a:r>
            <a:r>
              <a:rPr lang="en-US" dirty="0">
                <a:solidFill>
                  <a:srgbClr val="EBEBEB"/>
                </a:solidFill>
              </a:rPr>
              <a:t>" and "long" to visualize how the location has an impact on price using heatmap from folium package.</a:t>
            </a:r>
          </a:p>
        </p:txBody>
      </p:sp>
    </p:spTree>
    <p:extLst>
      <p:ext uri="{BB962C8B-B14F-4D97-AF65-F5344CB8AC3E}">
        <p14:creationId xmlns:p14="http://schemas.microsoft.com/office/powerpoint/2010/main" val="25888111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3C0C6FE-31B3-4D14-B4FB-FBF3B17501EA}"/>
              </a:ext>
            </a:extLst>
          </p:cNvPr>
          <p:cNvSpPr>
            <a:spLocks noGrp="1"/>
          </p:cNvSpPr>
          <p:nvPr>
            <p:ph type="title"/>
          </p:nvPr>
        </p:nvSpPr>
        <p:spPr>
          <a:xfrm>
            <a:off x="806195" y="804672"/>
            <a:ext cx="3521359" cy="5248656"/>
          </a:xfrm>
        </p:spPr>
        <p:txBody>
          <a:bodyPr anchor="ctr">
            <a:normAutofit/>
          </a:bodyPr>
          <a:lstStyle/>
          <a:p>
            <a:pPr algn="ctr"/>
            <a:r>
              <a:rPr lang="en-US"/>
              <a:t>Introduction</a:t>
            </a:r>
          </a:p>
        </p:txBody>
      </p:sp>
      <p:sp>
        <p:nvSpPr>
          <p:cNvPr id="3" name="Content Placeholder 2">
            <a:extLst>
              <a:ext uri="{FF2B5EF4-FFF2-40B4-BE49-F238E27FC236}">
                <a16:creationId xmlns:a16="http://schemas.microsoft.com/office/drawing/2014/main" id="{49AA7F23-5DC1-46FA-8CF7-5212E4FC52B8}"/>
              </a:ext>
            </a:extLst>
          </p:cNvPr>
          <p:cNvSpPr>
            <a:spLocks noGrp="1"/>
          </p:cNvSpPr>
          <p:nvPr>
            <p:ph idx="1"/>
          </p:nvPr>
        </p:nvSpPr>
        <p:spPr>
          <a:xfrm>
            <a:off x="4975861" y="804671"/>
            <a:ext cx="6399930" cy="5248657"/>
          </a:xfrm>
        </p:spPr>
        <p:txBody>
          <a:bodyPr vert="horz" lIns="91440" tIns="45720" rIns="91440" bIns="45720" rtlCol="0" anchor="ctr">
            <a:normAutofit/>
          </a:bodyPr>
          <a:lstStyle/>
          <a:p>
            <a:endParaRPr lang="en-US"/>
          </a:p>
          <a:p>
            <a:endParaRPr lang="en-US">
              <a:ea typeface="+mj-lt"/>
              <a:cs typeface="+mj-lt"/>
            </a:endParaRPr>
          </a:p>
          <a:p>
            <a:endParaRPr lang="en-US">
              <a:ea typeface="+mj-lt"/>
              <a:cs typeface="+mj-lt"/>
            </a:endParaRPr>
          </a:p>
          <a:p>
            <a:endParaRPr lang="en-US">
              <a:ea typeface="+mj-lt"/>
              <a:cs typeface="+mj-lt"/>
            </a:endParaRPr>
          </a:p>
          <a:p>
            <a:r>
              <a:rPr lang="en-US">
                <a:ea typeface="+mj-lt"/>
                <a:cs typeface="+mj-lt"/>
              </a:rPr>
              <a:t>House price analysis (HPA) has many benefits to consumers and suppliers </a:t>
            </a:r>
            <a:r>
              <a:rPr lang="en-US"/>
              <a:t>(real estate investors and construction companies)</a:t>
            </a:r>
            <a:r>
              <a:rPr lang="en-US">
                <a:ea typeface="+mj-lt"/>
                <a:cs typeface="+mj-lt"/>
              </a:rPr>
              <a:t>.</a:t>
            </a:r>
          </a:p>
          <a:p>
            <a:r>
              <a:rPr lang="en-US">
                <a:ea typeface="+mj-lt"/>
                <a:cs typeface="+mj-lt"/>
              </a:rPr>
              <a:t>HPA prevents consumers from overpaying and suppliers from underpricing.</a:t>
            </a:r>
          </a:p>
          <a:p>
            <a:r>
              <a:rPr lang="en-US">
                <a:ea typeface="+mj-lt"/>
                <a:cs typeface="+mj-lt"/>
              </a:rPr>
              <a:t>HPA allows suppliers  to figure out what type of houses (features) are in demand.</a:t>
            </a:r>
          </a:p>
          <a:p>
            <a:endParaRPr lang="en-US">
              <a:ea typeface="+mj-lt"/>
              <a:cs typeface="+mj-lt"/>
            </a:endParaRPr>
          </a:p>
          <a:p>
            <a:endParaRPr lang="en-US">
              <a:ea typeface="+mj-lt"/>
              <a:cs typeface="+mj-lt"/>
            </a:endParaRPr>
          </a:p>
          <a:p>
            <a:endParaRPr lang="en-US"/>
          </a:p>
          <a:p>
            <a:endParaRPr lang="en-US"/>
          </a:p>
        </p:txBody>
      </p:sp>
    </p:spTree>
    <p:extLst>
      <p:ext uri="{BB962C8B-B14F-4D97-AF65-F5344CB8AC3E}">
        <p14:creationId xmlns:p14="http://schemas.microsoft.com/office/powerpoint/2010/main" val="371130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0CA6DA0-D5B6-4D5D-8373-D515637A5FE7}"/>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Introduction</a:t>
            </a:r>
          </a:p>
          <a:p>
            <a:pPr algn="ctr"/>
            <a:endParaRPr lang="en-US"/>
          </a:p>
        </p:txBody>
      </p:sp>
      <p:sp>
        <p:nvSpPr>
          <p:cNvPr id="3" name="Content Placeholder 2">
            <a:extLst>
              <a:ext uri="{FF2B5EF4-FFF2-40B4-BE49-F238E27FC236}">
                <a16:creationId xmlns:a16="http://schemas.microsoft.com/office/drawing/2014/main" id="{DC1CB045-5A1C-43D6-B12E-8DFD9A55CD01}"/>
              </a:ext>
            </a:extLst>
          </p:cNvPr>
          <p:cNvSpPr>
            <a:spLocks noGrp="1"/>
          </p:cNvSpPr>
          <p:nvPr>
            <p:ph idx="1"/>
          </p:nvPr>
        </p:nvSpPr>
        <p:spPr>
          <a:xfrm>
            <a:off x="4975861" y="804671"/>
            <a:ext cx="6399930" cy="5248657"/>
          </a:xfrm>
        </p:spPr>
        <p:txBody>
          <a:bodyPr anchor="ctr">
            <a:normAutofit/>
          </a:bodyPr>
          <a:lstStyle/>
          <a:p>
            <a:r>
              <a:rPr lang="en-US">
                <a:ea typeface="+mj-lt"/>
                <a:cs typeface="+mj-lt"/>
              </a:rPr>
              <a:t>HPA shows the relationship (correlation) between house attributes and price.</a:t>
            </a:r>
            <a:endParaRPr lang="en-US"/>
          </a:p>
          <a:p>
            <a:r>
              <a:rPr lang="en-US">
                <a:ea typeface="+mj-lt"/>
                <a:cs typeface="+mj-lt"/>
              </a:rPr>
              <a:t>HPA also shows the distribution (popularity) of values for each attribute.</a:t>
            </a:r>
          </a:p>
        </p:txBody>
      </p:sp>
    </p:spTree>
    <p:extLst>
      <p:ext uri="{BB962C8B-B14F-4D97-AF65-F5344CB8AC3E}">
        <p14:creationId xmlns:p14="http://schemas.microsoft.com/office/powerpoint/2010/main" val="284387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9129-0908-4827-B410-A977891AB9CC}"/>
              </a:ext>
            </a:extLst>
          </p:cNvPr>
          <p:cNvSpPr>
            <a:spLocks noGrp="1"/>
          </p:cNvSpPr>
          <p:nvPr>
            <p:ph type="title"/>
          </p:nvPr>
        </p:nvSpPr>
        <p:spPr>
          <a:xfrm>
            <a:off x="648930" y="629266"/>
            <a:ext cx="9252154" cy="1223983"/>
          </a:xfrm>
        </p:spPr>
        <p:txBody>
          <a:bodyPr>
            <a:normAutofit/>
          </a:bodyPr>
          <a:lstStyle/>
          <a:p>
            <a:r>
              <a:rPr lang="en-US"/>
              <a:t>Data</a:t>
            </a:r>
          </a:p>
        </p:txBody>
      </p:sp>
      <p:sp>
        <p:nvSpPr>
          <p:cNvPr id="3" name="Content Placeholder 2">
            <a:extLst>
              <a:ext uri="{FF2B5EF4-FFF2-40B4-BE49-F238E27FC236}">
                <a16:creationId xmlns:a16="http://schemas.microsoft.com/office/drawing/2014/main" id="{6B832AEF-A476-4C87-A443-BF16CE50AF09}"/>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a:t>Data was taken from Kaggle as a CSV file and it contains 21614 records. Each record has 21 columns including id (primary key). 20 columns containing useful data.</a:t>
            </a:r>
          </a:p>
          <a:p>
            <a:r>
              <a:rPr lang="en-US"/>
              <a:t>The two-dimensional data is imported to python as a DataFrame and it uses 3.5 MB. </a:t>
            </a:r>
          </a:p>
        </p:txBody>
      </p:sp>
      <p:pic>
        <p:nvPicPr>
          <p:cNvPr id="4" name="Picture 4" descr="A screenshot of a computer screen&#10;&#10;Description automatically generated">
            <a:extLst>
              <a:ext uri="{FF2B5EF4-FFF2-40B4-BE49-F238E27FC236}">
                <a16:creationId xmlns:a16="http://schemas.microsoft.com/office/drawing/2014/main" id="{8A01227B-CC68-4295-83D1-81B3100C88AA}"/>
              </a:ext>
            </a:extLst>
          </p:cNvPr>
          <p:cNvPicPr>
            <a:picLocks noChangeAspect="1"/>
          </p:cNvPicPr>
          <p:nvPr/>
        </p:nvPicPr>
        <p:blipFill>
          <a:blip r:embed="rId3"/>
          <a:stretch>
            <a:fillRect/>
          </a:stretch>
        </p:blipFill>
        <p:spPr>
          <a:xfrm>
            <a:off x="5525300" y="1559244"/>
            <a:ext cx="6409011" cy="374604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8659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7AE41B-22A4-44B1-8A57-17E75554B5C8}"/>
              </a:ext>
            </a:extLst>
          </p:cNvPr>
          <p:cNvSpPr txBox="1">
            <a:spLocks/>
          </p:cNvSpPr>
          <p:nvPr/>
        </p:nvSpPr>
        <p:spPr>
          <a:xfrm>
            <a:off x="648930" y="629266"/>
            <a:ext cx="9252154" cy="12239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chemeClr val="tx2"/>
                </a:solidFill>
                <a:latin typeface="+mj-lt"/>
                <a:ea typeface="+mj-ea"/>
                <a:cs typeface="+mj-cs"/>
              </a:rPr>
              <a:t>Data</a:t>
            </a:r>
          </a:p>
        </p:txBody>
      </p:sp>
      <p:sp>
        <p:nvSpPr>
          <p:cNvPr id="5" name="Content Placeholder 2">
            <a:extLst>
              <a:ext uri="{FF2B5EF4-FFF2-40B4-BE49-F238E27FC236}">
                <a16:creationId xmlns:a16="http://schemas.microsoft.com/office/drawing/2014/main" id="{1BD38CE6-00D0-4027-8183-C691F0DD17F8}"/>
              </a:ext>
            </a:extLst>
          </p:cNvPr>
          <p:cNvSpPr txBox="1">
            <a:spLocks/>
          </p:cNvSpPr>
          <p:nvPr/>
        </p:nvSpPr>
        <p:spPr>
          <a:xfrm>
            <a:off x="1103311" y="2052214"/>
            <a:ext cx="4338409" cy="4196185"/>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Data only contains numerical values. Some are integer (nominal and ordinal), some are floating-point. </a:t>
            </a:r>
          </a:p>
          <a:p>
            <a:r>
              <a:rPr lang="en-US" dirty="0"/>
              <a:t>"waterfront" is a nominal binary variable.</a:t>
            </a:r>
          </a:p>
          <a:p>
            <a:r>
              <a:rPr lang="en-US" dirty="0"/>
              <a:t>"bedroom" is an ordinal variable. </a:t>
            </a:r>
          </a:p>
        </p:txBody>
      </p:sp>
      <p:pic>
        <p:nvPicPr>
          <p:cNvPr id="7" name="Picture 14" descr="A screenshot of text&#10;&#10;Description automatically generated">
            <a:extLst>
              <a:ext uri="{FF2B5EF4-FFF2-40B4-BE49-F238E27FC236}">
                <a16:creationId xmlns:a16="http://schemas.microsoft.com/office/drawing/2014/main" id="{728AD7A7-7775-41A7-A357-5C1981D6B7B1}"/>
              </a:ext>
            </a:extLst>
          </p:cNvPr>
          <p:cNvPicPr>
            <a:picLocks noChangeAspect="1"/>
          </p:cNvPicPr>
          <p:nvPr/>
        </p:nvPicPr>
        <p:blipFill>
          <a:blip r:embed="rId3"/>
          <a:stretch>
            <a:fillRect/>
          </a:stretch>
        </p:blipFill>
        <p:spPr>
          <a:xfrm>
            <a:off x="6492977" y="537984"/>
            <a:ext cx="4805811" cy="54271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2891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1">
            <a:extLst>
              <a:ext uri="{FF2B5EF4-FFF2-40B4-BE49-F238E27FC236}">
                <a16:creationId xmlns:a16="http://schemas.microsoft.com/office/drawing/2014/main" id="{070270BF-D56A-49DA-A83D-ED6C5E846DCC}"/>
              </a:ext>
            </a:extLst>
          </p:cNvPr>
          <p:cNvSpPr txBox="1">
            <a:spLocks/>
          </p:cNvSpPr>
          <p:nvPr/>
        </p:nvSpPr>
        <p:spPr>
          <a:xfrm>
            <a:off x="648930" y="629266"/>
            <a:ext cx="9252154" cy="12239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chemeClr val="tx2"/>
                </a:solidFill>
                <a:latin typeface="+mj-lt"/>
                <a:ea typeface="+mj-ea"/>
                <a:cs typeface="+mj-cs"/>
              </a:rPr>
              <a:t>Data</a:t>
            </a:r>
          </a:p>
        </p:txBody>
      </p:sp>
      <p:sp>
        <p:nvSpPr>
          <p:cNvPr id="5" name="Content Placeholder 2">
            <a:extLst>
              <a:ext uri="{FF2B5EF4-FFF2-40B4-BE49-F238E27FC236}">
                <a16:creationId xmlns:a16="http://schemas.microsoft.com/office/drawing/2014/main" id="{A99FE77F-ED6A-403C-AE5F-0CE4DEFCB52C}"/>
              </a:ext>
            </a:extLst>
          </p:cNvPr>
          <p:cNvSpPr txBox="1">
            <a:spLocks/>
          </p:cNvSpPr>
          <p:nvPr/>
        </p:nvSpPr>
        <p:spPr>
          <a:xfrm>
            <a:off x="820003" y="2052214"/>
            <a:ext cx="3635025" cy="416687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Most features have a normal distribution, only "sqft_basement" having a high concentration around zero. This might suggest that there is a disproportionate number of properties that do not include a basement.</a:t>
            </a:r>
          </a:p>
        </p:txBody>
      </p:sp>
      <p:pic>
        <p:nvPicPr>
          <p:cNvPr id="7" name="Picture 14" descr="A screenshot of a cell phone&#10;&#10;Description automatically generated">
            <a:extLst>
              <a:ext uri="{FF2B5EF4-FFF2-40B4-BE49-F238E27FC236}">
                <a16:creationId xmlns:a16="http://schemas.microsoft.com/office/drawing/2014/main" id="{14A29A32-A963-4D8B-A1A0-FF1F6D0D1B4D}"/>
              </a:ext>
            </a:extLst>
          </p:cNvPr>
          <p:cNvPicPr>
            <a:picLocks noChangeAspect="1"/>
          </p:cNvPicPr>
          <p:nvPr/>
        </p:nvPicPr>
        <p:blipFill>
          <a:blip r:embed="rId4"/>
          <a:stretch>
            <a:fillRect/>
          </a:stretch>
        </p:blipFill>
        <p:spPr>
          <a:xfrm>
            <a:off x="4861168" y="1857986"/>
            <a:ext cx="6699737" cy="3142028"/>
          </a:xfrm>
          <a:prstGeom prst="rect">
            <a:avLst/>
          </a:prstGeom>
        </p:spPr>
      </p:pic>
    </p:spTree>
    <p:extLst>
      <p:ext uri="{BB962C8B-B14F-4D97-AF65-F5344CB8AC3E}">
        <p14:creationId xmlns:p14="http://schemas.microsoft.com/office/powerpoint/2010/main" val="324046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04F5BF5-BCB4-46C3-88C6-E89B19227AC7}"/>
              </a:ext>
            </a:extLst>
          </p:cNvPr>
          <p:cNvSpPr>
            <a:spLocks noGrp="1"/>
          </p:cNvSpPr>
          <p:nvPr>
            <p:ph type="title"/>
          </p:nvPr>
        </p:nvSpPr>
        <p:spPr>
          <a:xfrm>
            <a:off x="806195" y="804672"/>
            <a:ext cx="3521359" cy="5248656"/>
          </a:xfrm>
        </p:spPr>
        <p:txBody>
          <a:bodyPr anchor="ctr">
            <a:normAutofit/>
          </a:bodyPr>
          <a:lstStyle/>
          <a:p>
            <a:pPr algn="ctr"/>
            <a:r>
              <a:rPr lang="en-US"/>
              <a:t>Literature Review</a:t>
            </a:r>
          </a:p>
        </p:txBody>
      </p:sp>
      <p:sp>
        <p:nvSpPr>
          <p:cNvPr id="3" name="Content Placeholder 2">
            <a:extLst>
              <a:ext uri="{FF2B5EF4-FFF2-40B4-BE49-F238E27FC236}">
                <a16:creationId xmlns:a16="http://schemas.microsoft.com/office/drawing/2014/main" id="{F631298C-ABED-49D7-A0BD-945A36193205}"/>
              </a:ext>
            </a:extLst>
          </p:cNvPr>
          <p:cNvSpPr>
            <a:spLocks noGrp="1"/>
          </p:cNvSpPr>
          <p:nvPr>
            <p:ph idx="1"/>
          </p:nvPr>
        </p:nvSpPr>
        <p:spPr>
          <a:xfrm>
            <a:off x="4975861" y="804671"/>
            <a:ext cx="6399930" cy="5248657"/>
          </a:xfrm>
        </p:spPr>
        <p:txBody>
          <a:bodyPr anchor="ctr">
            <a:normAutofit/>
          </a:bodyPr>
          <a:lstStyle/>
          <a:p>
            <a:r>
              <a:rPr lang="en-US" dirty="0"/>
              <a:t>The desire to get a good deal when buying or selling real estate has always driven the need for house price analysis. This analysis shows the value of other real estates with similar features, therefore determining the value of this real estate. </a:t>
            </a:r>
          </a:p>
          <a:p>
            <a:r>
              <a:rPr lang="en-US" dirty="0"/>
              <a:t>The features that are analyzed are similar in all house price analysis studies since the variables for houses are similar in different times and locations. </a:t>
            </a:r>
          </a:p>
        </p:txBody>
      </p:sp>
    </p:spTree>
    <p:extLst>
      <p:ext uri="{BB962C8B-B14F-4D97-AF65-F5344CB8AC3E}">
        <p14:creationId xmlns:p14="http://schemas.microsoft.com/office/powerpoint/2010/main" val="275769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C5D239F-1C38-4EDB-B112-DE91AA39C9A5}"/>
              </a:ext>
            </a:extLst>
          </p:cNvPr>
          <p:cNvSpPr>
            <a:spLocks noGrp="1"/>
          </p:cNvSpPr>
          <p:nvPr>
            <p:ph type="title"/>
          </p:nvPr>
        </p:nvSpPr>
        <p:spPr>
          <a:xfrm>
            <a:off x="806195" y="804672"/>
            <a:ext cx="3726512" cy="5248656"/>
          </a:xfrm>
        </p:spPr>
        <p:txBody>
          <a:bodyPr anchor="ctr">
            <a:normAutofit/>
          </a:bodyPr>
          <a:lstStyle/>
          <a:p>
            <a:pPr algn="ctr"/>
            <a:r>
              <a:rPr lang="en-US"/>
              <a:t>Methodology</a:t>
            </a:r>
          </a:p>
        </p:txBody>
      </p:sp>
      <p:sp>
        <p:nvSpPr>
          <p:cNvPr id="3" name="Content Placeholder 2">
            <a:extLst>
              <a:ext uri="{FF2B5EF4-FFF2-40B4-BE49-F238E27FC236}">
                <a16:creationId xmlns:a16="http://schemas.microsoft.com/office/drawing/2014/main" id="{CAED73BA-8034-447E-B11C-208D5A313373}"/>
              </a:ext>
            </a:extLst>
          </p:cNvPr>
          <p:cNvSpPr>
            <a:spLocks noGrp="1"/>
          </p:cNvSpPr>
          <p:nvPr>
            <p:ph idx="1"/>
          </p:nvPr>
        </p:nvSpPr>
        <p:spPr>
          <a:xfrm>
            <a:off x="4975861" y="804671"/>
            <a:ext cx="6399930" cy="5248657"/>
          </a:xfrm>
        </p:spPr>
        <p:txBody>
          <a:bodyPr anchor="ctr">
            <a:normAutofit/>
          </a:bodyPr>
          <a:lstStyle/>
          <a:p>
            <a:r>
              <a:rPr lang="en-US" dirty="0"/>
              <a:t>First step is feature engineering by deriving new variables such as "age" and "renovated" based on old variables.</a:t>
            </a:r>
          </a:p>
          <a:p>
            <a:r>
              <a:rPr lang="en-US" dirty="0"/>
              <a:t>Next step is removing unnecessary variables.</a:t>
            </a:r>
          </a:p>
          <a:p>
            <a:r>
              <a:rPr lang="en-US" dirty="0"/>
              <a:t>Then, we look into the relationship between variables. The goal is to determine which columns have an impact on the price column as well as how they impact the price column.</a:t>
            </a:r>
          </a:p>
          <a:p>
            <a:r>
              <a:rPr lang="en-US" dirty="0">
                <a:ea typeface="+mj-lt"/>
                <a:cs typeface="+mj-lt"/>
              </a:rPr>
              <a:t>Finally, we will use scatterplot, boxplot, and violin plot to dive deeper into the relationship between price and each feature.</a:t>
            </a:r>
          </a:p>
        </p:txBody>
      </p:sp>
    </p:spTree>
    <p:extLst>
      <p:ext uri="{BB962C8B-B14F-4D97-AF65-F5344CB8AC3E}">
        <p14:creationId xmlns:p14="http://schemas.microsoft.com/office/powerpoint/2010/main" val="364364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9" name="Title 1">
            <a:extLst>
              <a:ext uri="{FF2B5EF4-FFF2-40B4-BE49-F238E27FC236}">
                <a16:creationId xmlns:a16="http://schemas.microsoft.com/office/drawing/2014/main" id="{74AABCF3-DF83-4319-B79B-7F4D0DAE2CDF}"/>
              </a:ext>
            </a:extLst>
          </p:cNvPr>
          <p:cNvSpPr>
            <a:spLocks noGrp="1"/>
          </p:cNvSpPr>
          <p:nvPr/>
        </p:nvSpPr>
        <p:spPr>
          <a:xfrm>
            <a:off x="648929" y="1450259"/>
            <a:ext cx="3753599" cy="14421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Result</a:t>
            </a:r>
          </a:p>
        </p:txBody>
      </p:sp>
      <p:sp>
        <p:nvSpPr>
          <p:cNvPr id="11" name="TextBox 2">
            <a:extLst>
              <a:ext uri="{FF2B5EF4-FFF2-40B4-BE49-F238E27FC236}">
                <a16:creationId xmlns:a16="http://schemas.microsoft.com/office/drawing/2014/main" id="{E599C80E-D5EE-4CE7-A623-1ABB684E02E9}"/>
              </a:ext>
            </a:extLst>
          </p:cNvPr>
          <p:cNvSpPr txBox="1"/>
          <p:nvPr/>
        </p:nvSpPr>
        <p:spPr>
          <a:xfrm>
            <a:off x="647700" y="3072385"/>
            <a:ext cx="3754987" cy="2947415"/>
          </a:xfrm>
          <a:prstGeom prst="rect">
            <a:avLst/>
          </a:prstGeom>
        </p:spPr>
        <p:txBody>
          <a:bodyPr rot="0" spcFirstLastPara="0" vert="horz" wrap="square" lIns="91440" tIns="45720" rIns="91440" bIns="45720" numCol="1" spcCol="0" rtlCol="0" fromWordArt="0" anchor="t"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We first use the correlation matrix to look for any notable correlation between each variable with the price of the house. </a:t>
            </a:r>
          </a:p>
        </p:txBody>
      </p:sp>
      <p:pic>
        <p:nvPicPr>
          <p:cNvPr id="13" name="Picture 12" descr="A screenshot of a cell phone&#10;&#10;Description automatically generated">
            <a:extLst>
              <a:ext uri="{FF2B5EF4-FFF2-40B4-BE49-F238E27FC236}">
                <a16:creationId xmlns:a16="http://schemas.microsoft.com/office/drawing/2014/main" id="{A8A31A14-8214-4053-A489-48A7537A2078}"/>
              </a:ext>
            </a:extLst>
          </p:cNvPr>
          <p:cNvPicPr>
            <a:picLocks noChangeAspect="1"/>
          </p:cNvPicPr>
          <p:nvPr/>
        </p:nvPicPr>
        <p:blipFill rotWithShape="1">
          <a:blip r:embed="rId4"/>
          <a:srcRect l="1105" r="7637" b="1"/>
          <a:stretch/>
        </p:blipFill>
        <p:spPr>
          <a:xfrm>
            <a:off x="5050389"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592292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F8DF402D873147869A31D8CE9DE7C9" ma:contentTypeVersion="4" ma:contentTypeDescription="Create a new document." ma:contentTypeScope="" ma:versionID="ebe56f0313227a24ebf293c5d2ea3bb7">
  <xsd:schema xmlns:xsd="http://www.w3.org/2001/XMLSchema" xmlns:xs="http://www.w3.org/2001/XMLSchema" xmlns:p="http://schemas.microsoft.com/office/2006/metadata/properties" xmlns:ns2="649dbb99-41db-4a17-982f-db72ae21599c" targetNamespace="http://schemas.microsoft.com/office/2006/metadata/properties" ma:root="true" ma:fieldsID="94211339e04fc40c203ffdfc921aada7" ns2:_="">
    <xsd:import namespace="649dbb99-41db-4a17-982f-db72ae2159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dbb99-41db-4a17-982f-db72ae2159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C38630-574E-449A-A109-38822B124866}">
  <ds:schemaRefs>
    <ds:schemaRef ds:uri="http://schemas.microsoft.com/sharepoint/v3/contenttype/forms"/>
  </ds:schemaRefs>
</ds:datastoreItem>
</file>

<file path=customXml/itemProps2.xml><?xml version="1.0" encoding="utf-8"?>
<ds:datastoreItem xmlns:ds="http://schemas.openxmlformats.org/officeDocument/2006/customXml" ds:itemID="{1E8E5A20-80E1-43E8-92E1-F507CEAFD619}">
  <ds:schemaRefs>
    <ds:schemaRef ds:uri="649dbb99-41db-4a17-982f-db72ae2159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3A7AE-6796-4B00-BB27-5DC63D457A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King County House Price Analysis</vt:lpstr>
      <vt:lpstr>Introduction</vt:lpstr>
      <vt:lpstr>Introduction </vt:lpstr>
      <vt:lpstr>Data</vt:lpstr>
      <vt:lpstr>PowerPoint Presentation</vt:lpstr>
      <vt:lpstr>PowerPoint Presentation</vt:lpstr>
      <vt:lpstr>Literature Review</vt:lpstr>
      <vt:lpstr>Methodology</vt:lpstr>
      <vt:lpstr>PowerPoint Presentation</vt:lpstr>
      <vt:lpstr>Result</vt:lpstr>
      <vt:lpstr>Result</vt:lpstr>
      <vt:lpstr>Result</vt:lpstr>
      <vt:lpstr>Result</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167</cp:revision>
  <dcterms:created xsi:type="dcterms:W3CDTF">2020-09-08T01:30:02Z</dcterms:created>
  <dcterms:modified xsi:type="dcterms:W3CDTF">2020-09-08T20:27:38Z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0x01010069F8DF402D873147869A31D8CE9DE7C9</vt:lpwstr>
  </property>
</Properties>
</file>