
<file path=[Content_Types].xml><?xml version="1.0" encoding="utf-8"?>
<Types xmlns="http://schemas.openxmlformats.org/package/2006/content-types">
  <Default Extension="png" ContentType="image/png"/>
  <Default Extension="bmp" ContentType="image/bmp"/>
  <Default Extension="pdf" ContentType="application/pdf"/>
  <Default Extension="rels" ContentType="application/vnd.openxmlformats-package.relationships+xml"/>
  <Default Extension="jpeg" ContentType="image/jpg"/>
  <Default Extension="mov" ContentType="application/movie"/>
  <Default Extension="xml" ContentType="application/xml"/>
  <Default Extension="gif" ContentType="image/gif"/>
  <Default Extension="tif" ContentType="image/tif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media/image1.jpeg" ContentType="image/jpeg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ustomXml" Target="../customXml/item3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ustomXml" Target="../customXml/item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ustomXml" Target="../customXml/item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e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e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e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e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e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e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e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288" sz="9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ookstore Application using MEAN Stac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Bookstore Application using MEAN Stack</a:t>
            </a:r>
          </a:p>
        </p:txBody>
      </p:sp>
      <p:sp>
        <p:nvSpPr>
          <p:cNvPr id="152" name="Anil Erturk, Scott Zhou, Shanshan Yu…"/>
          <p:cNvSpPr txBox="1"/>
          <p:nvPr>
            <p:ph type="subTitle" sz="quarter" idx="1"/>
          </p:nvPr>
        </p:nvSpPr>
        <p:spPr>
          <a:xfrm>
            <a:off x="1270000" y="7466262"/>
            <a:ext cx="21844000" cy="2512353"/>
          </a:xfrm>
          <a:prstGeom prst="rect">
            <a:avLst/>
          </a:prstGeom>
        </p:spPr>
        <p:txBody>
          <a:bodyPr/>
          <a:lstStyle/>
          <a:p>
            <a:pPr indent="32003" defTabSz="1024127">
              <a:defRPr spc="-105" sz="352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pPr>
            <a:r>
              <a:t>Anil Erturk, Scott Zhou, Shanshan Yu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32003" defTabSz="1024127">
              <a:defRPr spc="-105" sz="352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pPr>
            <a:r>
              <a:t>Team Four</a:t>
            </a:r>
            <a:br/>
            <a:r>
              <a:t>CS628 Full-Stack Development II Summer 2021</a:t>
            </a:r>
            <a:endParaRPr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32003" defTabSz="1024127">
              <a:defRPr spc="-105" sz="352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pPr>
            <a:r>
              <a:t>School of Technology &amp; Computing (STC)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Models</a:t>
            </a:r>
          </a:p>
        </p:txBody>
      </p:sp>
      <p:pic>
        <p:nvPicPr>
          <p:cNvPr id="181" name="Screen Shot 2021-09-12 at 1.20.47 PM.png" descr="Screen Shot 2021-09-12 at 1.20.4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9225" y="23421"/>
            <a:ext cx="16692615" cy="12801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creen Shot 2021-09-12 at 1.33.46 PM.png" descr="Screen Shot 2021-09-12 at 1.33.46 PM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472540" y="-25400"/>
            <a:ext cx="7630920" cy="13766800"/>
          </a:xfrm>
          <a:prstGeom prst="rect">
            <a:avLst/>
          </a:prstGeom>
        </p:spPr>
      </p:pic>
      <p:sp>
        <p:nvSpPr>
          <p:cNvPr id="184" name="Title 1"/>
          <p:cNvSpPr/>
          <p:nvPr/>
        </p:nvSpPr>
        <p:spPr>
          <a:xfrm>
            <a:off x="-4250439" y="2492251"/>
            <a:ext cx="23069191" cy="5117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Views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Views</a:t>
            </a:r>
          </a:p>
        </p:txBody>
      </p:sp>
      <p:pic>
        <p:nvPicPr>
          <p:cNvPr id="187" name="Screen Shot 2021-09-12 at 1.46.16 PM.png" descr="Screen Shot 2021-09-12 at 1.46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3241" y="970620"/>
            <a:ext cx="18055273" cy="11886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Controllers</a:t>
            </a:r>
          </a:p>
        </p:txBody>
      </p:sp>
      <p:pic>
        <p:nvPicPr>
          <p:cNvPr id="190" name="Screen Shot 2021-09-12 at 1.51.41 PM.png" descr="Screen Shot 2021-09-12 at 1.51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6099" y="5033009"/>
            <a:ext cx="12396837" cy="5961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Controllers</a:t>
            </a:r>
          </a:p>
        </p:txBody>
      </p:sp>
      <p:pic>
        <p:nvPicPr>
          <p:cNvPr id="193" name="Screen Shot 2021-09-12 at 1.58.07 PM.png" descr="Screen Shot 2021-09-12 at 1.58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1027" y="204323"/>
            <a:ext cx="15893102" cy="12767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creen Shot 2021-09-12 at 2.02.21 PM.png" descr="Screen Shot 2021-09-12 at 2.02.2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9688" y="557794"/>
            <a:ext cx="11175549" cy="12936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 Shot 2021-09-12 at 2.01.57 PM.png" descr="Screen Shot 2021-09-12 at 2.01.5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741" y="4301050"/>
            <a:ext cx="11392549" cy="6330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199" name="Text Placeholder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https://github.com/Zero0927/BookStore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202" name="Text Placeholder 2"/>
          <p:cNvSpPr txBox="1"/>
          <p:nvPr>
            <p:ph type="subTitle" idx="1"/>
          </p:nvPr>
        </p:nvSpPr>
        <p:spPr>
          <a:xfrm>
            <a:off x="1270000" y="5981574"/>
            <a:ext cx="21844001" cy="7487170"/>
          </a:xfrm>
          <a:prstGeom prst="rect">
            <a:avLst/>
          </a:prstGeom>
        </p:spPr>
        <p:txBody>
          <a:bodyPr/>
          <a:lstStyle/>
          <a:p>
            <a:pPr/>
            <a:r>
              <a:t>Improve the UI design</a:t>
            </a:r>
          </a:p>
          <a:p>
            <a:pPr/>
            <a:r>
              <a:t>Run automatic code reviews</a:t>
            </a:r>
          </a:p>
          <a:p>
            <a:pPr/>
            <a:r>
              <a:t>Improve documentation</a:t>
            </a:r>
          </a:p>
          <a:p>
            <a:pPr/>
            <a:r>
              <a:t>Add user authentication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Reference</a:t>
            </a:r>
          </a:p>
        </p:txBody>
      </p:sp>
      <p:sp>
        <p:nvSpPr>
          <p:cNvPr id="205" name="Text Placeholder 2"/>
          <p:cNvSpPr txBox="1"/>
          <p:nvPr>
            <p:ph type="subTitle" idx="1"/>
          </p:nvPr>
        </p:nvSpPr>
        <p:spPr>
          <a:xfrm>
            <a:off x="1270000" y="4719052"/>
            <a:ext cx="21844000" cy="7487171"/>
          </a:xfrm>
          <a:prstGeom prst="rect">
            <a:avLst/>
          </a:prstGeom>
        </p:spPr>
        <p:txBody>
          <a:bodyPr/>
          <a:lstStyle/>
          <a:p>
            <a:pPr marL="186266" indent="-186266" algn="l" defTabSz="457200">
              <a:lnSpc>
                <a:spcPts val="8600"/>
              </a:lnSpc>
              <a:buClr>
                <a:srgbClr val="000000"/>
              </a:buClr>
              <a:buSzPct val="100000"/>
              <a:buChar char="•"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Anblicks. (2020, November 7). </a:t>
            </a:r>
            <a:r>
              <a:rPr i="1"/>
              <a:t>9 Fascinating Reasons to choose MEAN stack</a:t>
            </a:r>
            <a:r>
              <a:t>. https://www.anblicks.com/blog/9-reasons-why-to-choose-mean-stack/</a:t>
            </a:r>
          </a:p>
          <a:p>
            <a:pPr marL="186266" indent="-186266" algn="l" defTabSz="457200">
              <a:lnSpc>
                <a:spcPts val="8600"/>
              </a:lnSpc>
              <a:buClr>
                <a:srgbClr val="000000"/>
              </a:buClr>
              <a:buSzPct val="100000"/>
              <a:buChar char="•"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Hibbard, J. (2019, May 16). </a:t>
            </a:r>
            <a:r>
              <a:rPr i="1"/>
              <a:t>A Guide to the Pug HTML Template Preprocessor</a:t>
            </a:r>
            <a:r>
              <a:t>. SitePoint. https://www.sitepoint.com/a-beginners-guide-to-pug/</a:t>
            </a:r>
          </a:p>
          <a:p>
            <a:pPr marL="186266" indent="-186266" algn="l" defTabSz="457200">
              <a:lnSpc>
                <a:spcPts val="8600"/>
              </a:lnSpc>
              <a:buClr>
                <a:srgbClr val="000000"/>
              </a:buClr>
              <a:buSzPct val="100000"/>
              <a:buChar char="•"/>
              <a:defRPr i="1"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Invensis Learning. (2020, December 16). </a:t>
            </a:r>
            <a:r>
              <a:t>Scrum vs Kanban | Differences &amp; Similarities Between Scrum &amp; Kanban | Invensis Learning</a:t>
            </a:r>
            <a:r>
              <a:rPr i="0"/>
              <a:t>. Youtube. https://www.youtube.com/watch?v=pxxmSLJj8FQ</a:t>
            </a:r>
            <a:endParaRPr i="0"/>
          </a:p>
          <a:p>
            <a:pPr marL="186266" indent="-186266" algn="l" defTabSz="457200">
              <a:lnSpc>
                <a:spcPts val="8600"/>
              </a:lnSpc>
              <a:buClr>
                <a:srgbClr val="000000"/>
              </a:buClr>
              <a:buSzPct val="100000"/>
              <a:buChar char="•"/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MDN Web Doc. (n.d.). </a:t>
            </a:r>
            <a:r>
              <a:rPr i="1"/>
              <a:t>Express Tutorial: The Local Library website</a:t>
            </a:r>
            <a:r>
              <a:t>. Mozilla. https://developer.mozilla.org/en-US/docs/Learn/Server-side/Express_Nodejs/Tutorial_local_library_website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0479" t="0" r="20479" b="0"/>
          <a:stretch>
            <a:fillRect/>
          </a:stretch>
        </p:blipFill>
        <p:spPr>
          <a:xfrm>
            <a:off x="12192000" y="-25400"/>
            <a:ext cx="12192000" cy="13766800"/>
          </a:xfrm>
          <a:prstGeom prst="rect">
            <a:avLst/>
          </a:prstGeom>
        </p:spPr>
      </p:pic>
      <p:sp>
        <p:nvSpPr>
          <p:cNvPr id="208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209" name="Thank you for your atten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your attention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ctrTitle"/>
          </p:nvPr>
        </p:nvSpPr>
        <p:spPr>
          <a:xfrm>
            <a:off x="1270000" y="-572683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5" name="Text Placeholder 2"/>
          <p:cNvSpPr txBox="1"/>
          <p:nvPr>
            <p:ph type="subTitle" idx="1"/>
          </p:nvPr>
        </p:nvSpPr>
        <p:spPr>
          <a:xfrm>
            <a:off x="2654982" y="4982676"/>
            <a:ext cx="19074036" cy="7278847"/>
          </a:xfrm>
          <a:prstGeom prst="rect">
            <a:avLst/>
          </a:prstGeom>
        </p:spPr>
        <p:txBody>
          <a:bodyPr/>
          <a:lstStyle/>
          <a:p>
            <a:pPr defTabSz="421004">
              <a:defRPr sz="3264"/>
            </a:pPr>
            <a:r>
              <a:t>Problem Statement</a:t>
            </a:r>
          </a:p>
          <a:p>
            <a:pPr defTabSz="421004">
              <a:defRPr sz="3264"/>
            </a:pPr>
            <a:r>
              <a:t>Related Work</a:t>
            </a:r>
          </a:p>
          <a:p>
            <a:pPr defTabSz="421004">
              <a:defRPr sz="3264"/>
            </a:pPr>
            <a:r>
              <a:t>Agile Development</a:t>
            </a:r>
          </a:p>
          <a:p>
            <a:pPr defTabSz="421004">
              <a:defRPr sz="3264"/>
            </a:pPr>
            <a:r>
              <a:t>User Stories</a:t>
            </a:r>
          </a:p>
          <a:p>
            <a:pPr defTabSz="421004">
              <a:defRPr sz="3264"/>
            </a:pPr>
            <a:r>
              <a:t>MEAN Stack</a:t>
            </a:r>
          </a:p>
          <a:p>
            <a:pPr defTabSz="421004">
              <a:defRPr sz="3264"/>
            </a:pPr>
            <a:r>
              <a:t>Models</a:t>
            </a:r>
          </a:p>
          <a:p>
            <a:pPr defTabSz="421004">
              <a:defRPr sz="3264"/>
            </a:pPr>
            <a:r>
              <a:t>Views</a:t>
            </a:r>
          </a:p>
          <a:p>
            <a:pPr defTabSz="421004">
              <a:defRPr sz="3264"/>
            </a:pPr>
            <a:r>
              <a:t>Controllers</a:t>
            </a:r>
          </a:p>
          <a:p>
            <a:pPr defTabSz="421004">
              <a:defRPr sz="3264"/>
            </a:pPr>
            <a:r>
              <a:t>Routes</a:t>
            </a:r>
          </a:p>
          <a:p>
            <a:pPr defTabSz="421004">
              <a:defRPr sz="3264"/>
            </a:pPr>
            <a:r>
              <a:t>Demo</a:t>
            </a:r>
          </a:p>
          <a:p>
            <a:pPr defTabSz="421004">
              <a:defRPr sz="3264"/>
            </a:pPr>
            <a:r>
              <a:t>Future Work</a:t>
            </a:r>
          </a:p>
          <a:p>
            <a:pPr defTabSz="421004">
              <a:defRPr sz="3264"/>
            </a:pPr>
            <a:r>
              <a:t>Key Reference</a:t>
            </a:r>
          </a:p>
          <a:p>
            <a:pPr defTabSz="421004">
              <a:defRPr sz="3264"/>
            </a:pPr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58" name="Text Placeholder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 a website that might used to manage the catalog for a local library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Related Work</a:t>
            </a:r>
          </a:p>
        </p:txBody>
      </p:sp>
      <p:sp>
        <p:nvSpPr>
          <p:cNvPr id="161" name="Text Placeholder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Express Tutorial: The Local Library website</a:t>
            </a:r>
          </a:p>
        </p:txBody>
      </p:sp>
      <p:sp>
        <p:nvSpPr>
          <p:cNvPr id="162" name="Text Placeholder 2"/>
          <p:cNvSpPr txBox="1"/>
          <p:nvPr/>
        </p:nvSpPr>
        <p:spPr>
          <a:xfrm>
            <a:off x="1270000" y="9692317"/>
            <a:ext cx="21844001" cy="2512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4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https://developer.mozilla.org/en-US/docs/Learn/Server-side/Express_Nodejs/Tutorial_local_library_website#overview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Agile Development (Kanban)</a:t>
            </a:r>
          </a:p>
        </p:txBody>
      </p:sp>
      <p:graphicFrame>
        <p:nvGraphicFramePr>
          <p:cNvPr id="165" name="Table"/>
          <p:cNvGraphicFramePr/>
          <p:nvPr/>
        </p:nvGraphicFramePr>
        <p:xfrm>
          <a:off x="3249590" y="5374891"/>
          <a:ext cx="17897520" cy="6862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471205"/>
                <a:gridCol w="4471205"/>
                <a:gridCol w="4471205"/>
                <a:gridCol w="4471205"/>
              </a:tblGrid>
              <a:tr h="9784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Todo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In Progress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Review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Done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1770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README doc update(Scott)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Code review with Sonarqube(Scott)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Connect front end to back end(Shanshan)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Front End(Scott)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770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Record presentation(Scott)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Writing models analysis in paper(Anil)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Setup Routes and controllers(Shanshan)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Database created(Anil)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97849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97849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97849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97849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User Stories</a:t>
            </a:r>
          </a:p>
        </p:txBody>
      </p:sp>
      <p:sp>
        <p:nvSpPr>
          <p:cNvPr id="168" name="Text Placeholder 2"/>
          <p:cNvSpPr txBox="1"/>
          <p:nvPr>
            <p:ph type="subTitle" idx="1"/>
          </p:nvPr>
        </p:nvSpPr>
        <p:spPr>
          <a:xfrm>
            <a:off x="1269999" y="4719052"/>
            <a:ext cx="21844001" cy="7487170"/>
          </a:xfrm>
          <a:prstGeom prst="rect">
            <a:avLst/>
          </a:prstGeom>
        </p:spPr>
        <p:txBody>
          <a:bodyPr/>
          <a:lstStyle/>
          <a:p>
            <a:pPr/>
            <a:r>
              <a:t>As a user, I can see a list of books</a:t>
            </a:r>
          </a:p>
          <a:p>
            <a:pPr/>
            <a:r>
              <a:t>As a user, I can see a detail of a book</a:t>
            </a:r>
          </a:p>
          <a:p>
            <a:pPr/>
            <a:r>
              <a:t>As a user, I can modify details of a book</a:t>
            </a:r>
          </a:p>
          <a:p>
            <a:pPr/>
            <a:r>
              <a:t>As a user, I can delete a book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MEAN Stack</a:t>
            </a:r>
          </a:p>
        </p:txBody>
      </p:sp>
      <p:sp>
        <p:nvSpPr>
          <p:cNvPr id="171" name="Text Placeholder 2"/>
          <p:cNvSpPr txBox="1"/>
          <p:nvPr>
            <p:ph type="subTitle" idx="1"/>
          </p:nvPr>
        </p:nvSpPr>
        <p:spPr>
          <a:xfrm>
            <a:off x="1270000" y="4719052"/>
            <a:ext cx="21844000" cy="7487171"/>
          </a:xfrm>
          <a:prstGeom prst="rect">
            <a:avLst/>
          </a:prstGeom>
        </p:spPr>
        <p:txBody>
          <a:bodyPr/>
          <a:lstStyle/>
          <a:p>
            <a:pPr/>
            <a:r>
              <a:t>MongoDB, ExpressJS, AngularJS, NodeJS</a:t>
            </a:r>
          </a:p>
        </p:txBody>
      </p:sp>
      <p:pic>
        <p:nvPicPr>
          <p:cNvPr id="172" name="Screen Shot 2021-09-12 at 12.59.39 PM.png" descr="Screen Shot 2021-09-12 at 12.59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671" y="6820922"/>
            <a:ext cx="15024658" cy="4346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Models</a:t>
            </a:r>
          </a:p>
        </p:txBody>
      </p:sp>
      <p:pic>
        <p:nvPicPr>
          <p:cNvPr id="175" name="Screen Shot 2021-09-12 at 1.11.25 PM.png" descr="Screen Shot 2021-09-12 at 1.11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2188" y="4632555"/>
            <a:ext cx="8979624" cy="7213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ctrTitle"/>
          </p:nvPr>
        </p:nvSpPr>
        <p:spPr>
          <a:xfrm>
            <a:off x="1270000" y="0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Models</a:t>
            </a:r>
          </a:p>
        </p:txBody>
      </p:sp>
      <p:pic>
        <p:nvPicPr>
          <p:cNvPr id="178" name="Screen Shot 2021-09-12 at 1.18.25 PM.png" descr="Screen Shot 2021-09-12 at 1.18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8859" y="973659"/>
            <a:ext cx="14625818" cy="11768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 thruBlk="1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593E889AFA9C478A0C1ACEEE7C5B56" ma:contentTypeVersion="6" ma:contentTypeDescription="Create a new document." ma:contentTypeScope="" ma:versionID="7ab9feb137c93b2d57aa720aa692b909">
  <xsd:schema xmlns:xsd="http://www.w3.org/2001/XMLSchema" xmlns:xs="http://www.w3.org/2001/XMLSchema" xmlns:p="http://schemas.microsoft.com/office/2006/metadata/properties" xmlns:ns2="e17084d5-77f8-4a86-8d72-2aef27eecee4" targetNamespace="http://schemas.microsoft.com/office/2006/metadata/properties" ma:root="true" ma:fieldsID="de5f03ccd3f762d3759d06c5a106749f" ns2:_="">
    <xsd:import namespace="e17084d5-77f8-4a86-8d72-2aef27eece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084d5-77f8-4a86-8d72-2aef27eece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BB8950-1FA1-4D83-8686-F8E78D374E30}"/>
</file>

<file path=customXml/itemProps2.xml><?xml version="1.0" encoding="utf-8"?>
<ds:datastoreItem xmlns:ds="http://schemas.openxmlformats.org/officeDocument/2006/customXml" ds:itemID="{AA90CA57-2947-4555-BA98-0F7B753F2197}"/>
</file>

<file path=customXml/itemProps3.xml><?xml version="1.0" encoding="utf-8"?>
<ds:datastoreItem xmlns:ds="http://schemas.openxmlformats.org/officeDocument/2006/customXml" ds:itemID="{2DBEA825-D585-4900-9ECC-02A56597F9F2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0x010100E1593E889AFA9C478A0C1ACEEE7C5B56</vt:lpwstr>
  </property>
</Properties>
</file>