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4"/>
  </p:sldMasterIdLst>
  <p:notesMasterIdLst>
    <p:notesMasterId r:id="rId28"/>
  </p:notesMasterIdLst>
  <p:sldIdLst>
    <p:sldId id="256" r:id="rId5"/>
    <p:sldId id="274" r:id="rId6"/>
    <p:sldId id="283" r:id="rId7"/>
    <p:sldId id="290" r:id="rId8"/>
    <p:sldId id="284" r:id="rId9"/>
    <p:sldId id="291" r:id="rId10"/>
    <p:sldId id="292" r:id="rId11"/>
    <p:sldId id="285" r:id="rId12"/>
    <p:sldId id="289" r:id="rId13"/>
    <p:sldId id="286" r:id="rId14"/>
    <p:sldId id="294" r:id="rId15"/>
    <p:sldId id="295" r:id="rId16"/>
    <p:sldId id="296" r:id="rId17"/>
    <p:sldId id="297" r:id="rId18"/>
    <p:sldId id="278" r:id="rId19"/>
    <p:sldId id="277" r:id="rId20"/>
    <p:sldId id="279" r:id="rId21"/>
    <p:sldId id="287" r:id="rId22"/>
    <p:sldId id="288" r:id="rId23"/>
    <p:sldId id="281" r:id="rId24"/>
    <p:sldId id="293" r:id="rId25"/>
    <p:sldId id="280" r:id="rId26"/>
    <p:sldId id="276"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282D4-B623-4D35-8749-95D7C7C86693}" v="51" dt="2021-03-18T05:15:20.644"/>
    <p1510:client id="{089E0B29-56EF-4758-B3B8-2EFDB0CB9D04}" v="4" dt="2021-03-18T00:31:19.651"/>
    <p1510:client id="{10D7C27D-0CC4-44B7-AF3E-E7885A5159CE}" v="5" dt="2021-03-18T03:14:27.216"/>
    <p1510:client id="{1D6943A6-36DC-43C2-9552-72E10275E0AE}" v="129" dt="2021-03-18T03:34:35.718"/>
    <p1510:client id="{26FA0F12-B65D-4368-9B39-9652B700347F}" v="31" dt="2021-03-18T02:50:36.534"/>
    <p1510:client id="{37F2BAE6-96E9-8245-89F1-FB521746823D}" v="57" dt="2020-06-03T22:10:57.628"/>
    <p1510:client id="{49192A80-2209-4407-B676-B79A6134BADB}" v="435" dt="2021-03-18T03:21:31.162"/>
    <p1510:client id="{5F1F1DD5-06B3-41DE-A80C-0081A88CF063}" v="40" dt="2021-03-18T04:25:37.832"/>
    <p1510:client id="{5F967BB6-C4A9-4D24-B73D-4F604DE44EC0}" v="42" dt="2021-03-18T04:29:53.913"/>
    <p1510:client id="{63285BB7-B1D4-4664-B601-2954A869AB32}" v="175" dt="2021-03-12T22:42:46.329"/>
    <p1510:client id="{691A0D2B-89B0-4702-89F8-D0730B75FFC6}" v="59" dt="2021-03-18T04:30:47.565"/>
    <p1510:client id="{6EB1F388-1ACD-4C23-9611-31AE8D3148D5}" v="45" dt="2021-03-14T00:43:54.704"/>
    <p1510:client id="{825B3E26-AD00-4755-A7AF-4AE45A546DF1}" v="292" dt="2021-03-18T04:26:09.081"/>
    <p1510:client id="{830CDE8E-066C-469F-820F-6BAB38CE8850}" v="202" dt="2021-03-12T22:17:07.018"/>
    <p1510:client id="{90297FC9-8466-4D0C-B665-BB9589F013E5}" v="1" dt="2021-03-18T05:22:06.601"/>
    <p1510:client id="{94127469-3208-45D2-905D-7DEE06469F03}" v="23" dt="2021-03-18T02:19:03.646"/>
    <p1510:client id="{B15E6899-72AE-4C4D-989B-56F85A2B4333}" v="51" dt="2021-03-18T04:00:59.703"/>
    <p1510:client id="{B33C2E2B-DF93-4AD4-B2F2-02CBCA301159}" v="27" dt="2021-03-18T01:53:02.445"/>
    <p1510:client id="{B3CB420B-1F3C-49C6-86C1-4FF6B40EB4BF}" v="53" dt="2021-03-18T03:48:39.872"/>
    <p1510:client id="{C399488F-057D-403A-9D5B-A1F577A8ECCD}" v="151" dt="2021-03-17T05:38:42.130"/>
    <p1510:client id="{D0D1D96E-1318-4815-B16A-1215E59CD1D3}" v="6" dt="2021-03-18T03:26:07.223"/>
    <p1510:client id="{D8922239-94A6-4619-8FDA-AB6867BEA290}" v="2" dt="2021-03-18T04:37:19.550"/>
    <p1510:client id="{DB0941F5-EE27-4E30-A74F-E4CC9FF95690}" v="87" dt="2021-03-18T05:00:41.987"/>
    <p1510:client id="{DDC1D566-5121-4220-8E34-6ADF51148C8E}" v="2" dt="2021-03-18T02:51:00.679"/>
    <p1510:client id="{EDD0CFF8-3D6D-4528-8EC9-468121A4CE3A}" v="1" dt="2021-03-18T03:42:00.360"/>
    <p1510:client id="{EF18F9D8-066B-4EC7-A8C4-17A8ACBE7BB1}" v="107" dt="2021-03-12T22:55:01.309"/>
  </p1510:revLst>
</p1510:revInfo>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Cook" userId="S::atcook68@cityuniversity.edu::73d5eaa4-ddf2-4fb3-8b90-16b542b15518" providerId="AD" clId="Web-{B3CB420B-1F3C-49C6-86C1-4FF6B40EB4BF}"/>
    <pc:docChg chg="modSld">
      <pc:chgData name="Andrew Cook" userId="S::atcook68@cityuniversity.edu::73d5eaa4-ddf2-4fb3-8b90-16b542b15518" providerId="AD" clId="Web-{B3CB420B-1F3C-49C6-86C1-4FF6B40EB4BF}" dt="2021-03-18T03:48:39.872" v="52" actId="20577"/>
      <pc:docMkLst>
        <pc:docMk/>
      </pc:docMkLst>
      <pc:sldChg chg="modSp">
        <pc:chgData name="Andrew Cook" userId="S::atcook68@cityuniversity.edu::73d5eaa4-ddf2-4fb3-8b90-16b542b15518" providerId="AD" clId="Web-{B3CB420B-1F3C-49C6-86C1-4FF6B40EB4BF}" dt="2021-03-18T03:48:39.872" v="52" actId="20577"/>
        <pc:sldMkLst>
          <pc:docMk/>
          <pc:sldMk cId="571223447" sldId="280"/>
        </pc:sldMkLst>
        <pc:spChg chg="mod">
          <ac:chgData name="Andrew Cook" userId="S::atcook68@cityuniversity.edu::73d5eaa4-ddf2-4fb3-8b90-16b542b15518" providerId="AD" clId="Web-{B3CB420B-1F3C-49C6-86C1-4FF6B40EB4BF}" dt="2021-03-18T03:48:39.872" v="52" actId="20577"/>
          <ac:spMkLst>
            <pc:docMk/>
            <pc:sldMk cId="571223447" sldId="280"/>
            <ac:spMk id="3" creationId="{AEE2075A-1100-4F5B-AB09-1EC2EDCE6190}"/>
          </ac:spMkLst>
        </pc:spChg>
      </pc:sldChg>
    </pc:docChg>
  </pc:docChgLst>
  <pc:docChgLst>
    <pc:chgData name="Anil Erturk" userId="S::erturkanil@cityuniversity.edu::80c281f7-134a-4087-bac3-a00369bd339e" providerId="AD" clId="Web-{071282D4-B623-4D35-8749-95D7C7C86693}"/>
    <pc:docChg chg="modSld">
      <pc:chgData name="Anil Erturk" userId="S::erturkanil@cityuniversity.edu::80c281f7-134a-4087-bac3-a00369bd339e" providerId="AD" clId="Web-{071282D4-B623-4D35-8749-95D7C7C86693}" dt="2021-03-18T05:18:51.596" v="59"/>
      <pc:docMkLst>
        <pc:docMk/>
      </pc:docMkLst>
      <pc:sldChg chg="modSp">
        <pc:chgData name="Anil Erturk" userId="S::erturkanil@cityuniversity.edu::80c281f7-134a-4087-bac3-a00369bd339e" providerId="AD" clId="Web-{071282D4-B623-4D35-8749-95D7C7C86693}" dt="2021-03-18T05:04:25.226" v="18" actId="20577"/>
        <pc:sldMkLst>
          <pc:docMk/>
          <pc:sldMk cId="571223447" sldId="280"/>
        </pc:sldMkLst>
        <pc:spChg chg="mod">
          <ac:chgData name="Anil Erturk" userId="S::erturkanil@cityuniversity.edu::80c281f7-134a-4087-bac3-a00369bd339e" providerId="AD" clId="Web-{071282D4-B623-4D35-8749-95D7C7C86693}" dt="2021-03-18T05:04:25.226" v="18" actId="20577"/>
          <ac:spMkLst>
            <pc:docMk/>
            <pc:sldMk cId="571223447" sldId="280"/>
            <ac:spMk id="3" creationId="{AEE2075A-1100-4F5B-AB09-1EC2EDCE6190}"/>
          </ac:spMkLst>
        </pc:spChg>
      </pc:sldChg>
      <pc:sldChg chg="modNotes">
        <pc:chgData name="Anil Erturk" userId="S::erturkanil@cityuniversity.edu::80c281f7-134a-4087-bac3-a00369bd339e" providerId="AD" clId="Web-{071282D4-B623-4D35-8749-95D7C7C86693}" dt="2021-03-18T05:15:03.129" v="40"/>
        <pc:sldMkLst>
          <pc:docMk/>
          <pc:sldMk cId="1577587179" sldId="286"/>
        </pc:sldMkLst>
      </pc:sldChg>
      <pc:sldChg chg="modNotes">
        <pc:chgData name="Anil Erturk" userId="S::erturkanil@cityuniversity.edu::80c281f7-134a-4087-bac3-a00369bd339e" providerId="AD" clId="Web-{071282D4-B623-4D35-8749-95D7C7C86693}" dt="2021-03-18T05:16:17.675" v="53"/>
        <pc:sldMkLst>
          <pc:docMk/>
          <pc:sldMk cId="2689961555" sldId="295"/>
        </pc:sldMkLst>
      </pc:sldChg>
      <pc:sldChg chg="modNotes">
        <pc:chgData name="Anil Erturk" userId="S::erturkanil@cityuniversity.edu::80c281f7-134a-4087-bac3-a00369bd339e" providerId="AD" clId="Web-{071282D4-B623-4D35-8749-95D7C7C86693}" dt="2021-03-18T05:18:51.596" v="59"/>
        <pc:sldMkLst>
          <pc:docMk/>
          <pc:sldMk cId="3574278499" sldId="296"/>
        </pc:sldMkLst>
      </pc:sldChg>
      <pc:sldChg chg="addSp delSp modSp modNotes">
        <pc:chgData name="Anil Erturk" userId="S::erturkanil@cityuniversity.edu::80c281f7-134a-4087-bac3-a00369bd339e" providerId="AD" clId="Web-{071282D4-B623-4D35-8749-95D7C7C86693}" dt="2021-03-18T05:15:20.332" v="50" actId="20577"/>
        <pc:sldMkLst>
          <pc:docMk/>
          <pc:sldMk cId="1075496632" sldId="297"/>
        </pc:sldMkLst>
        <pc:spChg chg="add del mod">
          <ac:chgData name="Anil Erturk" userId="S::erturkanil@cityuniversity.edu::80c281f7-134a-4087-bac3-a00369bd339e" providerId="AD" clId="Web-{071282D4-B623-4D35-8749-95D7C7C86693}" dt="2021-03-18T05:15:20.332" v="50" actId="20577"/>
          <ac:spMkLst>
            <pc:docMk/>
            <pc:sldMk cId="1075496632" sldId="297"/>
            <ac:spMk id="2" creationId="{974EC71B-3E75-4F6B-B7E0-7D95AE58A7CE}"/>
          </ac:spMkLst>
        </pc:spChg>
        <pc:spChg chg="mod">
          <ac:chgData name="Anil Erturk" userId="S::erturkanil@cityuniversity.edu::80c281f7-134a-4087-bac3-a00369bd339e" providerId="AD" clId="Web-{071282D4-B623-4D35-8749-95D7C7C86693}" dt="2021-03-18T05:07:56.772" v="36" actId="20577"/>
          <ac:spMkLst>
            <pc:docMk/>
            <pc:sldMk cId="1075496632" sldId="297"/>
            <ac:spMk id="3" creationId="{EA0E15E5-EB6F-430B-8C98-63DB3A3593B6}"/>
          </ac:spMkLst>
        </pc:spChg>
      </pc:sldChg>
    </pc:docChg>
  </pc:docChgLst>
  <pc:docChgLst>
    <pc:chgData name="Andrew Cook" userId="S::atcook68@cityuniversity.edu::73d5eaa4-ddf2-4fb3-8b90-16b542b15518" providerId="AD" clId="Web-{49192A80-2209-4407-B676-B79A6134BADB}"/>
    <pc:docChg chg="addSld delSld modSld">
      <pc:chgData name="Andrew Cook" userId="S::atcook68@cityuniversity.edu::73d5eaa4-ddf2-4fb3-8b90-16b542b15518" providerId="AD" clId="Web-{49192A80-2209-4407-B676-B79A6134BADB}" dt="2021-03-18T03:21:31.162" v="434" actId="20577"/>
      <pc:docMkLst>
        <pc:docMk/>
      </pc:docMkLst>
      <pc:sldChg chg="modSp">
        <pc:chgData name="Andrew Cook" userId="S::atcook68@cityuniversity.edu::73d5eaa4-ddf2-4fb3-8b90-16b542b15518" providerId="AD" clId="Web-{49192A80-2209-4407-B676-B79A6134BADB}" dt="2021-03-18T02:58:35.978" v="6" actId="20577"/>
        <pc:sldMkLst>
          <pc:docMk/>
          <pc:sldMk cId="2425647436" sldId="274"/>
        </pc:sldMkLst>
        <pc:spChg chg="mod">
          <ac:chgData name="Andrew Cook" userId="S::atcook68@cityuniversity.edu::73d5eaa4-ddf2-4fb3-8b90-16b542b15518" providerId="AD" clId="Web-{49192A80-2209-4407-B676-B79A6134BADB}" dt="2021-03-18T02:58:35.978" v="6" actId="20577"/>
          <ac:spMkLst>
            <pc:docMk/>
            <pc:sldMk cId="2425647436" sldId="274"/>
            <ac:spMk id="3" creationId="{00000000-0000-0000-0000-000000000000}"/>
          </ac:spMkLst>
        </pc:spChg>
      </pc:sldChg>
      <pc:sldChg chg="del">
        <pc:chgData name="Andrew Cook" userId="S::atcook68@cityuniversity.edu::73d5eaa4-ddf2-4fb3-8b90-16b542b15518" providerId="AD" clId="Web-{49192A80-2209-4407-B676-B79A6134BADB}" dt="2021-03-18T02:57:49.806" v="0"/>
        <pc:sldMkLst>
          <pc:docMk/>
          <pc:sldMk cId="3443371739" sldId="275"/>
        </pc:sldMkLst>
      </pc:sldChg>
      <pc:sldChg chg="modSp">
        <pc:chgData name="Andrew Cook" userId="S::atcook68@cityuniversity.edu::73d5eaa4-ddf2-4fb3-8b90-16b542b15518" providerId="AD" clId="Web-{49192A80-2209-4407-B676-B79A6134BADB}" dt="2021-03-18T03:21:31.162" v="434" actId="20577"/>
        <pc:sldMkLst>
          <pc:docMk/>
          <pc:sldMk cId="3315477118" sldId="284"/>
        </pc:sldMkLst>
        <pc:spChg chg="mod">
          <ac:chgData name="Andrew Cook" userId="S::atcook68@cityuniversity.edu::73d5eaa4-ddf2-4fb3-8b90-16b542b15518" providerId="AD" clId="Web-{49192A80-2209-4407-B676-B79A6134BADB}" dt="2021-03-18T03:21:31.162" v="434" actId="20577"/>
          <ac:spMkLst>
            <pc:docMk/>
            <pc:sldMk cId="3315477118" sldId="284"/>
            <ac:spMk id="3" creationId="{3815F278-CEBF-49DE-8E68-7478491FA119}"/>
          </ac:spMkLst>
        </pc:spChg>
      </pc:sldChg>
      <pc:sldChg chg="modSp">
        <pc:chgData name="Andrew Cook" userId="S::atcook68@cityuniversity.edu::73d5eaa4-ddf2-4fb3-8b90-16b542b15518" providerId="AD" clId="Web-{49192A80-2209-4407-B676-B79A6134BADB}" dt="2021-03-18T03:00:35.212" v="68" actId="20577"/>
        <pc:sldMkLst>
          <pc:docMk/>
          <pc:sldMk cId="2258018714" sldId="290"/>
        </pc:sldMkLst>
        <pc:spChg chg="mod">
          <ac:chgData name="Andrew Cook" userId="S::atcook68@cityuniversity.edu::73d5eaa4-ddf2-4fb3-8b90-16b542b15518" providerId="AD" clId="Web-{49192A80-2209-4407-B676-B79A6134BADB}" dt="2021-03-18T03:00:35.212" v="68" actId="20577"/>
          <ac:spMkLst>
            <pc:docMk/>
            <pc:sldMk cId="2258018714" sldId="290"/>
            <ac:spMk id="3" creationId="{280B9632-E6CE-4A17-921E-76CC1C5CD48D}"/>
          </ac:spMkLst>
        </pc:spChg>
      </pc:sldChg>
      <pc:sldChg chg="modSp add replId">
        <pc:chgData name="Andrew Cook" userId="S::atcook68@cityuniversity.edu::73d5eaa4-ddf2-4fb3-8b90-16b542b15518" providerId="AD" clId="Web-{49192A80-2209-4407-B676-B79A6134BADB}" dt="2021-03-18T03:20:53.678" v="414" actId="20577"/>
        <pc:sldMkLst>
          <pc:docMk/>
          <pc:sldMk cId="2292784225" sldId="291"/>
        </pc:sldMkLst>
        <pc:spChg chg="mod">
          <ac:chgData name="Andrew Cook" userId="S::atcook68@cityuniversity.edu::73d5eaa4-ddf2-4fb3-8b90-16b542b15518" providerId="AD" clId="Web-{49192A80-2209-4407-B676-B79A6134BADB}" dt="2021-03-18T03:20:53.678" v="414" actId="20577"/>
          <ac:spMkLst>
            <pc:docMk/>
            <pc:sldMk cId="2292784225" sldId="291"/>
            <ac:spMk id="3" creationId="{3815F278-CEBF-49DE-8E68-7478491FA119}"/>
          </ac:spMkLst>
        </pc:spChg>
      </pc:sldChg>
      <pc:sldChg chg="del">
        <pc:chgData name="Andrew Cook" userId="S::atcook68@cityuniversity.edu::73d5eaa4-ddf2-4fb3-8b90-16b542b15518" providerId="AD" clId="Web-{49192A80-2209-4407-B676-B79A6134BADB}" dt="2021-03-18T03:00:55.743" v="69"/>
        <pc:sldMkLst>
          <pc:docMk/>
          <pc:sldMk cId="2556655187" sldId="291"/>
        </pc:sldMkLst>
      </pc:sldChg>
    </pc:docChg>
  </pc:docChgLst>
  <pc:docChgLst>
    <pc:chgData name="Scott Zhou" userId="S::zhouscott@cityuniversity.edu::23cc968a-4278-41b4-84fb-224fc69ce69f" providerId="AD" clId="Web-{EF18F9D8-066B-4EC7-A8C4-17A8ACBE7BB1}"/>
    <pc:docChg chg="addSld delSld modSld">
      <pc:chgData name="Scott Zhou" userId="S::zhouscott@cityuniversity.edu::23cc968a-4278-41b4-84fb-224fc69ce69f" providerId="AD" clId="Web-{EF18F9D8-066B-4EC7-A8C4-17A8ACBE7BB1}" dt="2021-03-12T22:55:00.091" v="103" actId="20577"/>
      <pc:docMkLst>
        <pc:docMk/>
      </pc:docMkLst>
      <pc:sldChg chg="modSp">
        <pc:chgData name="Scott Zhou" userId="S::zhouscott@cityuniversity.edu::23cc968a-4278-41b4-84fb-224fc69ce69f" providerId="AD" clId="Web-{EF18F9D8-066B-4EC7-A8C4-17A8ACBE7BB1}" dt="2021-03-12T22:55:00.091" v="103" actId="20577"/>
        <pc:sldMkLst>
          <pc:docMk/>
          <pc:sldMk cId="2425647436" sldId="274"/>
        </pc:sldMkLst>
        <pc:spChg chg="mod">
          <ac:chgData name="Scott Zhou" userId="S::zhouscott@cityuniversity.edu::23cc968a-4278-41b4-84fb-224fc69ce69f" providerId="AD" clId="Web-{EF18F9D8-066B-4EC7-A8C4-17A8ACBE7BB1}" dt="2021-03-12T22:55:00.091" v="103" actId="20577"/>
          <ac:spMkLst>
            <pc:docMk/>
            <pc:sldMk cId="2425647436" sldId="274"/>
            <ac:spMk id="5" creationId="{00000000-0000-0000-0000-000000000000}"/>
          </ac:spMkLst>
        </pc:spChg>
      </pc:sldChg>
      <pc:sldChg chg="modSp">
        <pc:chgData name="Scott Zhou" userId="S::zhouscott@cityuniversity.edu::23cc968a-4278-41b4-84fb-224fc69ce69f" providerId="AD" clId="Web-{EF18F9D8-066B-4EC7-A8C4-17A8ACBE7BB1}" dt="2021-03-12T22:54:32.278" v="98" actId="20577"/>
        <pc:sldMkLst>
          <pc:docMk/>
          <pc:sldMk cId="2143354578" sldId="281"/>
        </pc:sldMkLst>
        <pc:spChg chg="mod">
          <ac:chgData name="Scott Zhou" userId="S::zhouscott@cityuniversity.edu::23cc968a-4278-41b4-84fb-224fc69ce69f" providerId="AD" clId="Web-{EF18F9D8-066B-4EC7-A8C4-17A8ACBE7BB1}" dt="2021-03-12T22:54:32.278" v="98" actId="20577"/>
          <ac:spMkLst>
            <pc:docMk/>
            <pc:sldMk cId="2143354578" sldId="281"/>
            <ac:spMk id="3" creationId="{A34D6D61-BDAA-4165-91AC-32BAEAF889D9}"/>
          </ac:spMkLst>
        </pc:spChg>
        <pc:picChg chg="mod">
          <ac:chgData name="Scott Zhou" userId="S::zhouscott@cityuniversity.edu::23cc968a-4278-41b4-84fb-224fc69ce69f" providerId="AD" clId="Web-{EF18F9D8-066B-4EC7-A8C4-17A8ACBE7BB1}" dt="2021-03-12T22:54:07.935" v="83" actId="1076"/>
          <ac:picMkLst>
            <pc:docMk/>
            <pc:sldMk cId="2143354578" sldId="281"/>
            <ac:picMk id="5" creationId="{02AA4D48-E8A9-41E8-AAEC-DCFD7CBAA989}"/>
          </ac:picMkLst>
        </pc:picChg>
        <pc:picChg chg="mod">
          <ac:chgData name="Scott Zhou" userId="S::zhouscott@cityuniversity.edu::23cc968a-4278-41b4-84fb-224fc69ce69f" providerId="AD" clId="Web-{EF18F9D8-066B-4EC7-A8C4-17A8ACBE7BB1}" dt="2021-03-12T22:54:09.904" v="84" actId="1076"/>
          <ac:picMkLst>
            <pc:docMk/>
            <pc:sldMk cId="2143354578" sldId="281"/>
            <ac:picMk id="6" creationId="{32A8888F-9EE6-4F84-8DF9-39BE2C9F0C47}"/>
          </ac:picMkLst>
        </pc:picChg>
      </pc:sldChg>
      <pc:sldChg chg="del">
        <pc:chgData name="Scott Zhou" userId="S::zhouscott@cityuniversity.edu::23cc968a-4278-41b4-84fb-224fc69ce69f" providerId="AD" clId="Web-{EF18F9D8-066B-4EC7-A8C4-17A8ACBE7BB1}" dt="2021-03-12T22:54:53.716" v="99"/>
        <pc:sldMkLst>
          <pc:docMk/>
          <pc:sldMk cId="1948197678" sldId="282"/>
        </pc:sldMkLst>
      </pc:sldChg>
      <pc:sldChg chg="modSp new">
        <pc:chgData name="Scott Zhou" userId="S::zhouscott@cityuniversity.edu::23cc968a-4278-41b4-84fb-224fc69ce69f" providerId="AD" clId="Web-{EF18F9D8-066B-4EC7-A8C4-17A8ACBE7BB1}" dt="2021-03-12T22:52:22.217" v="53" actId="20577"/>
        <pc:sldMkLst>
          <pc:docMk/>
          <pc:sldMk cId="3466326279" sldId="288"/>
        </pc:sldMkLst>
        <pc:spChg chg="mod">
          <ac:chgData name="Scott Zhou" userId="S::zhouscott@cityuniversity.edu::23cc968a-4278-41b4-84fb-224fc69ce69f" providerId="AD" clId="Web-{EF18F9D8-066B-4EC7-A8C4-17A8ACBE7BB1}" dt="2021-03-12T22:50:17.436" v="5" actId="20577"/>
          <ac:spMkLst>
            <pc:docMk/>
            <pc:sldMk cId="3466326279" sldId="288"/>
            <ac:spMk id="2" creationId="{55B6F639-E184-4AC6-B188-369FF4F0F20A}"/>
          </ac:spMkLst>
        </pc:spChg>
        <pc:spChg chg="mod">
          <ac:chgData name="Scott Zhou" userId="S::zhouscott@cityuniversity.edu::23cc968a-4278-41b4-84fb-224fc69ce69f" providerId="AD" clId="Web-{EF18F9D8-066B-4EC7-A8C4-17A8ACBE7BB1}" dt="2021-03-12T22:52:22.217" v="53" actId="20577"/>
          <ac:spMkLst>
            <pc:docMk/>
            <pc:sldMk cId="3466326279" sldId="288"/>
            <ac:spMk id="3" creationId="{D7FC5915-0B2A-4CC1-87A9-53D11238D205}"/>
          </ac:spMkLst>
        </pc:spChg>
      </pc:sldChg>
    </pc:docChg>
  </pc:docChgLst>
  <pc:docChgLst>
    <pc:chgData name="Andrew Cook" userId="S::atcook68@cityuniversity.edu::73d5eaa4-ddf2-4fb3-8b90-16b542b15518" providerId="AD" clId="Web-{1D6943A6-36DC-43C2-9552-72E10275E0AE}"/>
    <pc:docChg chg="modSld">
      <pc:chgData name="Andrew Cook" userId="S::atcook68@cityuniversity.edu::73d5eaa4-ddf2-4fb3-8b90-16b542b15518" providerId="AD" clId="Web-{1D6943A6-36DC-43C2-9552-72E10275E0AE}" dt="2021-03-18T03:36:29.547" v="585"/>
      <pc:docMkLst>
        <pc:docMk/>
      </pc:docMkLst>
      <pc:sldChg chg="modSp modNotes">
        <pc:chgData name="Andrew Cook" userId="S::atcook68@cityuniversity.edu::73d5eaa4-ddf2-4fb3-8b90-16b542b15518" providerId="AD" clId="Web-{1D6943A6-36DC-43C2-9552-72E10275E0AE}" dt="2021-03-18T03:35:28.421" v="532"/>
        <pc:sldMkLst>
          <pc:docMk/>
          <pc:sldMk cId="3315477118" sldId="284"/>
        </pc:sldMkLst>
        <pc:spChg chg="mod">
          <ac:chgData name="Andrew Cook" userId="S::atcook68@cityuniversity.edu::73d5eaa4-ddf2-4fb3-8b90-16b542b15518" providerId="AD" clId="Web-{1D6943A6-36DC-43C2-9552-72E10275E0AE}" dt="2021-03-18T03:34:24.436" v="476" actId="20577"/>
          <ac:spMkLst>
            <pc:docMk/>
            <pc:sldMk cId="3315477118" sldId="284"/>
            <ac:spMk id="3" creationId="{3815F278-CEBF-49DE-8E68-7478491FA119}"/>
          </ac:spMkLst>
        </pc:spChg>
      </pc:sldChg>
      <pc:sldChg chg="modNotes">
        <pc:chgData name="Andrew Cook" userId="S::atcook68@cityuniversity.edu::73d5eaa4-ddf2-4fb3-8b90-16b542b15518" providerId="AD" clId="Web-{1D6943A6-36DC-43C2-9552-72E10275E0AE}" dt="2021-03-18T03:29:48.542" v="315"/>
        <pc:sldMkLst>
          <pc:docMk/>
          <pc:sldMk cId="2258018714" sldId="290"/>
        </pc:sldMkLst>
      </pc:sldChg>
      <pc:sldChg chg="modSp modNotes">
        <pc:chgData name="Andrew Cook" userId="S::atcook68@cityuniversity.edu::73d5eaa4-ddf2-4fb3-8b90-16b542b15518" providerId="AD" clId="Web-{1D6943A6-36DC-43C2-9552-72E10275E0AE}" dt="2021-03-18T03:36:29.547" v="585"/>
        <pc:sldMkLst>
          <pc:docMk/>
          <pc:sldMk cId="2292784225" sldId="291"/>
        </pc:sldMkLst>
        <pc:spChg chg="mod">
          <ac:chgData name="Andrew Cook" userId="S::atcook68@cityuniversity.edu::73d5eaa4-ddf2-4fb3-8b90-16b542b15518" providerId="AD" clId="Web-{1D6943A6-36DC-43C2-9552-72E10275E0AE}" dt="2021-03-18T03:34:34.327" v="477" actId="20577"/>
          <ac:spMkLst>
            <pc:docMk/>
            <pc:sldMk cId="2292784225" sldId="291"/>
            <ac:spMk id="3" creationId="{3815F278-CEBF-49DE-8E68-7478491FA119}"/>
          </ac:spMkLst>
        </pc:spChg>
      </pc:sldChg>
    </pc:docChg>
  </pc:docChgLst>
  <pc:docChgLst>
    <pc:chgData name="Andrew Cook" userId="S::atcook68@cityuniversity.edu::73d5eaa4-ddf2-4fb3-8b90-16b542b15518" providerId="AD" clId="Web-{5F967BB6-C4A9-4D24-B73D-4F604DE44EC0}"/>
    <pc:docChg chg="modSld">
      <pc:chgData name="Andrew Cook" userId="S::atcook68@cityuniversity.edu::73d5eaa4-ddf2-4fb3-8b90-16b542b15518" providerId="AD" clId="Web-{5F967BB6-C4A9-4D24-B73D-4F604DE44EC0}" dt="2021-03-18T04:29:52.460" v="20" actId="20577"/>
      <pc:docMkLst>
        <pc:docMk/>
      </pc:docMkLst>
      <pc:sldChg chg="addSp modSp">
        <pc:chgData name="Andrew Cook" userId="S::atcook68@cityuniversity.edu::73d5eaa4-ddf2-4fb3-8b90-16b542b15518" providerId="AD" clId="Web-{5F967BB6-C4A9-4D24-B73D-4F604DE44EC0}" dt="2021-03-18T04:29:52.460" v="20" actId="20577"/>
        <pc:sldMkLst>
          <pc:docMk/>
          <pc:sldMk cId="2652782095" sldId="292"/>
        </pc:sldMkLst>
        <pc:spChg chg="add mod">
          <ac:chgData name="Andrew Cook" userId="S::atcook68@cityuniversity.edu::73d5eaa4-ddf2-4fb3-8b90-16b542b15518" providerId="AD" clId="Web-{5F967BB6-C4A9-4D24-B73D-4F604DE44EC0}" dt="2021-03-18T04:29:52.460" v="20" actId="20577"/>
          <ac:spMkLst>
            <pc:docMk/>
            <pc:sldMk cId="2652782095" sldId="292"/>
            <ac:spMk id="6" creationId="{2FD31248-854F-4502-BCE7-B0A29905A19B}"/>
          </ac:spMkLst>
        </pc:spChg>
      </pc:sldChg>
    </pc:docChg>
  </pc:docChgLst>
  <pc:docChgLst>
    <pc:chgData name="Andrew Cook" userId="S::atcook68@cityuniversity.edu::73d5eaa4-ddf2-4fb3-8b90-16b542b15518" providerId="AD" clId="Web-{C399488F-057D-403A-9D5B-A1F577A8ECCD}"/>
    <pc:docChg chg="addSld modSld sldOrd">
      <pc:chgData name="Andrew Cook" userId="S::atcook68@cityuniversity.edu::73d5eaa4-ddf2-4fb3-8b90-16b542b15518" providerId="AD" clId="Web-{C399488F-057D-403A-9D5B-A1F577A8ECCD}" dt="2021-03-17T05:40:11.850" v="505"/>
      <pc:docMkLst>
        <pc:docMk/>
      </pc:docMkLst>
      <pc:sldChg chg="modSp modNotes">
        <pc:chgData name="Andrew Cook" userId="S::atcook68@cityuniversity.edu::73d5eaa4-ddf2-4fb3-8b90-16b542b15518" providerId="AD" clId="Web-{C399488F-057D-403A-9D5B-A1F577A8ECCD}" dt="2021-03-17T05:40:11.850" v="505"/>
        <pc:sldMkLst>
          <pc:docMk/>
          <pc:sldMk cId="3956285744" sldId="283"/>
        </pc:sldMkLst>
        <pc:spChg chg="mod">
          <ac:chgData name="Andrew Cook" userId="S::atcook68@cityuniversity.edu::73d5eaa4-ddf2-4fb3-8b90-16b542b15518" providerId="AD" clId="Web-{C399488F-057D-403A-9D5B-A1F577A8ECCD}" dt="2021-03-17T05:36:51.020" v="455" actId="20577"/>
          <ac:spMkLst>
            <pc:docMk/>
            <pc:sldMk cId="3956285744" sldId="283"/>
            <ac:spMk id="3" creationId="{C07132A7-C615-42F3-99D1-DD0D509837E6}"/>
          </ac:spMkLst>
        </pc:spChg>
      </pc:sldChg>
      <pc:sldChg chg="ord">
        <pc:chgData name="Andrew Cook" userId="S::atcook68@cityuniversity.edu::73d5eaa4-ddf2-4fb3-8b90-16b542b15518" providerId="AD" clId="Web-{C399488F-057D-403A-9D5B-A1F577A8ECCD}" dt="2021-03-17T05:21:58.290" v="249"/>
        <pc:sldMkLst>
          <pc:docMk/>
          <pc:sldMk cId="3315477118" sldId="284"/>
        </pc:sldMkLst>
      </pc:sldChg>
      <pc:sldChg chg="modSp new">
        <pc:chgData name="Andrew Cook" userId="S::atcook68@cityuniversity.edu::73d5eaa4-ddf2-4fb3-8b90-16b542b15518" providerId="AD" clId="Web-{C399488F-057D-403A-9D5B-A1F577A8ECCD}" dt="2021-03-17T05:38:42.130" v="489" actId="20577"/>
        <pc:sldMkLst>
          <pc:docMk/>
          <pc:sldMk cId="2258018714" sldId="290"/>
        </pc:sldMkLst>
        <pc:spChg chg="mod">
          <ac:chgData name="Andrew Cook" userId="S::atcook68@cityuniversity.edu::73d5eaa4-ddf2-4fb3-8b90-16b542b15518" providerId="AD" clId="Web-{C399488F-057D-403A-9D5B-A1F577A8ECCD}" dt="2021-03-17T05:22:18.666" v="255" actId="20577"/>
          <ac:spMkLst>
            <pc:docMk/>
            <pc:sldMk cId="2258018714" sldId="290"/>
            <ac:spMk id="2" creationId="{5D007D2C-41CF-440D-B93B-AE4FC7265C5B}"/>
          </ac:spMkLst>
        </pc:spChg>
        <pc:spChg chg="mod">
          <ac:chgData name="Andrew Cook" userId="S::atcook68@cityuniversity.edu::73d5eaa4-ddf2-4fb3-8b90-16b542b15518" providerId="AD" clId="Web-{C399488F-057D-403A-9D5B-A1F577A8ECCD}" dt="2021-03-17T05:38:42.130" v="489" actId="20577"/>
          <ac:spMkLst>
            <pc:docMk/>
            <pc:sldMk cId="2258018714" sldId="290"/>
            <ac:spMk id="3" creationId="{280B9632-E6CE-4A17-921E-76CC1C5CD48D}"/>
          </ac:spMkLst>
        </pc:spChg>
      </pc:sldChg>
      <pc:sldChg chg="modSp add replId">
        <pc:chgData name="Andrew Cook" userId="S::atcook68@cityuniversity.edu::73d5eaa4-ddf2-4fb3-8b90-16b542b15518" providerId="AD" clId="Web-{C399488F-057D-403A-9D5B-A1F577A8ECCD}" dt="2021-03-17T05:22:21.181" v="256" actId="20577"/>
        <pc:sldMkLst>
          <pc:docMk/>
          <pc:sldMk cId="2556655187" sldId="291"/>
        </pc:sldMkLst>
        <pc:spChg chg="mod">
          <ac:chgData name="Andrew Cook" userId="S::atcook68@cityuniversity.edu::73d5eaa4-ddf2-4fb3-8b90-16b542b15518" providerId="AD" clId="Web-{C399488F-057D-403A-9D5B-A1F577A8ECCD}" dt="2021-03-17T05:22:21.181" v="256" actId="20577"/>
          <ac:spMkLst>
            <pc:docMk/>
            <pc:sldMk cId="2556655187" sldId="291"/>
            <ac:spMk id="2" creationId="{5D007D2C-41CF-440D-B93B-AE4FC7265C5B}"/>
          </ac:spMkLst>
        </pc:spChg>
      </pc:sldChg>
    </pc:docChg>
  </pc:docChgLst>
  <pc:docChgLst>
    <pc:chgData name="Andrew Cook" userId="S::atcook68@cityuniversity.edu::73d5eaa4-ddf2-4fb3-8b90-16b542b15518" providerId="AD" clId="Web-{B15E6899-72AE-4C4D-989B-56F85A2B4333}"/>
    <pc:docChg chg="addSld delSld modSld">
      <pc:chgData name="Andrew Cook" userId="S::atcook68@cityuniversity.edu::73d5eaa4-ddf2-4fb3-8b90-16b542b15518" providerId="AD" clId="Web-{B15E6899-72AE-4C4D-989B-56F85A2B4333}" dt="2021-03-18T04:03:33.187" v="474"/>
      <pc:docMkLst>
        <pc:docMk/>
      </pc:docMkLst>
      <pc:sldChg chg="modSp modNotes">
        <pc:chgData name="Andrew Cook" userId="S::atcook68@cityuniversity.edu::73d5eaa4-ddf2-4fb3-8b90-16b542b15518" providerId="AD" clId="Web-{B15E6899-72AE-4C4D-989B-56F85A2B4333}" dt="2021-03-18T04:00:59.703" v="335" actId="20577"/>
        <pc:sldMkLst>
          <pc:docMk/>
          <pc:sldMk cId="2292784225" sldId="291"/>
        </pc:sldMkLst>
        <pc:spChg chg="mod">
          <ac:chgData name="Andrew Cook" userId="S::atcook68@cityuniversity.edu::73d5eaa4-ddf2-4fb3-8b90-16b542b15518" providerId="AD" clId="Web-{B15E6899-72AE-4C4D-989B-56F85A2B4333}" dt="2021-03-18T04:00:59.703" v="335" actId="20577"/>
          <ac:spMkLst>
            <pc:docMk/>
            <pc:sldMk cId="2292784225" sldId="291"/>
            <ac:spMk id="3" creationId="{3815F278-CEBF-49DE-8E68-7478491FA119}"/>
          </ac:spMkLst>
        </pc:spChg>
      </pc:sldChg>
      <pc:sldChg chg="modSp new modNotes">
        <pc:chgData name="Andrew Cook" userId="S::atcook68@cityuniversity.edu::73d5eaa4-ddf2-4fb3-8b90-16b542b15518" providerId="AD" clId="Web-{B15E6899-72AE-4C4D-989B-56F85A2B4333}" dt="2021-03-18T04:03:33.187" v="474"/>
        <pc:sldMkLst>
          <pc:docMk/>
          <pc:sldMk cId="2652782095" sldId="292"/>
        </pc:sldMkLst>
        <pc:spChg chg="mod">
          <ac:chgData name="Andrew Cook" userId="S::atcook68@cityuniversity.edu::73d5eaa4-ddf2-4fb3-8b90-16b542b15518" providerId="AD" clId="Web-{B15E6899-72AE-4C4D-989B-56F85A2B4333}" dt="2021-03-18T04:00:21.296" v="297" actId="20577"/>
          <ac:spMkLst>
            <pc:docMk/>
            <pc:sldMk cId="2652782095" sldId="292"/>
            <ac:spMk id="2" creationId="{76B4F6BE-BBBA-4034-BE28-D8F53F069949}"/>
          </ac:spMkLst>
        </pc:spChg>
        <pc:spChg chg="mod">
          <ac:chgData name="Andrew Cook" userId="S::atcook68@cityuniversity.edu::73d5eaa4-ddf2-4fb3-8b90-16b542b15518" providerId="AD" clId="Web-{B15E6899-72AE-4C4D-989B-56F85A2B4333}" dt="2021-03-18T04:00:51.312" v="333" actId="20577"/>
          <ac:spMkLst>
            <pc:docMk/>
            <pc:sldMk cId="2652782095" sldId="292"/>
            <ac:spMk id="3" creationId="{1F219587-CA33-43AD-B377-034EAB3F11C1}"/>
          </ac:spMkLst>
        </pc:spChg>
      </pc:sldChg>
      <pc:sldChg chg="add del replId">
        <pc:chgData name="Andrew Cook" userId="S::atcook68@cityuniversity.edu::73d5eaa4-ddf2-4fb3-8b90-16b542b15518" providerId="AD" clId="Web-{B15E6899-72AE-4C4D-989B-56F85A2B4333}" dt="2021-03-18T03:54:22.672" v="74"/>
        <pc:sldMkLst>
          <pc:docMk/>
          <pc:sldMk cId="3193085639" sldId="292"/>
        </pc:sldMkLst>
      </pc:sldChg>
    </pc:docChg>
  </pc:docChgLst>
  <pc:docChgLst>
    <pc:chgData name="Scott Zhou" userId="S::zhouscott@cityuniversity.edu::23cc968a-4278-41b4-84fb-224fc69ce69f" providerId="AD" clId="Web-{691A0D2B-89B0-4702-89F8-D0730B75FFC6}"/>
    <pc:docChg chg="modSld">
      <pc:chgData name="Scott Zhou" userId="S::zhouscott@cityuniversity.edu::23cc968a-4278-41b4-84fb-224fc69ce69f" providerId="AD" clId="Web-{691A0D2B-89B0-4702-89F8-D0730B75FFC6}" dt="2021-03-18T04:30:47.565" v="58" actId="20577"/>
      <pc:docMkLst>
        <pc:docMk/>
      </pc:docMkLst>
      <pc:sldChg chg="modSp">
        <pc:chgData name="Scott Zhou" userId="S::zhouscott@cityuniversity.edu::23cc968a-4278-41b4-84fb-224fc69ce69f" providerId="AD" clId="Web-{691A0D2B-89B0-4702-89F8-D0730B75FFC6}" dt="2021-03-18T04:30:19.999" v="50" actId="20577"/>
        <pc:sldMkLst>
          <pc:docMk/>
          <pc:sldMk cId="2143354578" sldId="281"/>
        </pc:sldMkLst>
        <pc:spChg chg="mod">
          <ac:chgData name="Scott Zhou" userId="S::zhouscott@cityuniversity.edu::23cc968a-4278-41b4-84fb-224fc69ce69f" providerId="AD" clId="Web-{691A0D2B-89B0-4702-89F8-D0730B75FFC6}" dt="2021-03-18T04:30:19.999" v="50" actId="20577"/>
          <ac:spMkLst>
            <pc:docMk/>
            <pc:sldMk cId="2143354578" sldId="281"/>
            <ac:spMk id="3" creationId="{A34D6D61-BDAA-4165-91AC-32BAEAF889D9}"/>
          </ac:spMkLst>
        </pc:spChg>
      </pc:sldChg>
      <pc:sldChg chg="modSp">
        <pc:chgData name="Scott Zhou" userId="S::zhouscott@cityuniversity.edu::23cc968a-4278-41b4-84fb-224fc69ce69f" providerId="AD" clId="Web-{691A0D2B-89B0-4702-89F8-D0730B75FFC6}" dt="2021-03-18T04:30:47.565" v="58" actId="20577"/>
        <pc:sldMkLst>
          <pc:docMk/>
          <pc:sldMk cId="2471787363" sldId="293"/>
        </pc:sldMkLst>
        <pc:spChg chg="mod">
          <ac:chgData name="Scott Zhou" userId="S::zhouscott@cityuniversity.edu::23cc968a-4278-41b4-84fb-224fc69ce69f" providerId="AD" clId="Web-{691A0D2B-89B0-4702-89F8-D0730B75FFC6}" dt="2021-03-18T04:30:47.565" v="58" actId="20577"/>
          <ac:spMkLst>
            <pc:docMk/>
            <pc:sldMk cId="2471787363" sldId="293"/>
            <ac:spMk id="3" creationId="{9EF45A8D-9C69-4F5A-BE76-9EA45264C8E8}"/>
          </ac:spMkLst>
        </pc:spChg>
      </pc:sldChg>
    </pc:docChg>
  </pc:docChgLst>
  <pc:docChgLst>
    <pc:chgData name="Andrew Cook" userId="S::atcook68@cityuniversity.edu::73d5eaa4-ddf2-4fb3-8b90-16b542b15518" providerId="AD" clId="Web-{94127469-3208-45D2-905D-7DEE06469F03}"/>
    <pc:docChg chg="modSld">
      <pc:chgData name="Andrew Cook" userId="S::atcook68@cityuniversity.edu::73d5eaa4-ddf2-4fb3-8b90-16b542b15518" providerId="AD" clId="Web-{94127469-3208-45D2-905D-7DEE06469F03}" dt="2021-03-18T02:19:03.646" v="22" actId="20577"/>
      <pc:docMkLst>
        <pc:docMk/>
      </pc:docMkLst>
      <pc:sldChg chg="modSp">
        <pc:chgData name="Andrew Cook" userId="S::atcook68@cityuniversity.edu::73d5eaa4-ddf2-4fb3-8b90-16b542b15518" providerId="AD" clId="Web-{94127469-3208-45D2-905D-7DEE06469F03}" dt="2021-03-18T02:19:03.646" v="22" actId="20577"/>
        <pc:sldMkLst>
          <pc:docMk/>
          <pc:sldMk cId="2425647436" sldId="274"/>
        </pc:sldMkLst>
        <pc:spChg chg="mod">
          <ac:chgData name="Andrew Cook" userId="S::atcook68@cityuniversity.edu::73d5eaa4-ddf2-4fb3-8b90-16b542b15518" providerId="AD" clId="Web-{94127469-3208-45D2-905D-7DEE06469F03}" dt="2021-03-18T02:19:03.646" v="22" actId="20577"/>
          <ac:spMkLst>
            <pc:docMk/>
            <pc:sldMk cId="2425647436" sldId="274"/>
            <ac:spMk id="3" creationId="{00000000-0000-0000-0000-000000000000}"/>
          </ac:spMkLst>
        </pc:spChg>
      </pc:sldChg>
    </pc:docChg>
  </pc:docChgLst>
  <pc:docChgLst>
    <pc:chgData name="Scott Zhou" userId="S::zhouscott@cityuniversity.edu::23cc968a-4278-41b4-84fb-224fc69ce69f" providerId="AD" clId="Web-{10D7C27D-0CC4-44B7-AF3E-E7885A5159CE}"/>
    <pc:docChg chg="modSld">
      <pc:chgData name="Scott Zhou" userId="S::zhouscott@cityuniversity.edu::23cc968a-4278-41b4-84fb-224fc69ce69f" providerId="AD" clId="Web-{10D7C27D-0CC4-44B7-AF3E-E7885A5159CE}" dt="2021-03-18T03:14:27.216" v="4" actId="20577"/>
      <pc:docMkLst>
        <pc:docMk/>
      </pc:docMkLst>
      <pc:sldChg chg="modSp">
        <pc:chgData name="Scott Zhou" userId="S::zhouscott@cityuniversity.edu::23cc968a-4278-41b4-84fb-224fc69ce69f" providerId="AD" clId="Web-{10D7C27D-0CC4-44B7-AF3E-E7885A5159CE}" dt="2021-03-18T03:14:27.216" v="4" actId="20577"/>
        <pc:sldMkLst>
          <pc:docMk/>
          <pc:sldMk cId="571223447" sldId="280"/>
        </pc:sldMkLst>
        <pc:spChg chg="mod">
          <ac:chgData name="Scott Zhou" userId="S::zhouscott@cityuniversity.edu::23cc968a-4278-41b4-84fb-224fc69ce69f" providerId="AD" clId="Web-{10D7C27D-0CC4-44B7-AF3E-E7885A5159CE}" dt="2021-03-18T03:14:27.216" v="4" actId="20577"/>
          <ac:spMkLst>
            <pc:docMk/>
            <pc:sldMk cId="571223447" sldId="280"/>
            <ac:spMk id="3" creationId="{AEE2075A-1100-4F5B-AB09-1EC2EDCE6190}"/>
          </ac:spMkLst>
        </pc:spChg>
      </pc:sldChg>
      <pc:sldChg chg="delSp">
        <pc:chgData name="Scott Zhou" userId="S::zhouscott@cityuniversity.edu::23cc968a-4278-41b4-84fb-224fc69ce69f" providerId="AD" clId="Web-{10D7C27D-0CC4-44B7-AF3E-E7885A5159CE}" dt="2021-03-18T03:13:51.513" v="0"/>
        <pc:sldMkLst>
          <pc:docMk/>
          <pc:sldMk cId="316505520" sldId="287"/>
        </pc:sldMkLst>
        <pc:picChg chg="del">
          <ac:chgData name="Scott Zhou" userId="S::zhouscott@cityuniversity.edu::23cc968a-4278-41b4-84fb-224fc69ce69f" providerId="AD" clId="Web-{10D7C27D-0CC4-44B7-AF3E-E7885A5159CE}" dt="2021-03-18T03:13:51.513" v="0"/>
          <ac:picMkLst>
            <pc:docMk/>
            <pc:sldMk cId="316505520" sldId="287"/>
            <ac:picMk id="5" creationId="{87E0C434-E1FD-4739-9CE3-5B6D809B48CC}"/>
          </ac:picMkLst>
        </pc:picChg>
      </pc:sldChg>
    </pc:docChg>
  </pc:docChgLst>
  <pc:docChgLst>
    <pc:chgData name="Andrew Cook" userId="S::atcook68@cityuniversity.edu::73d5eaa4-ddf2-4fb3-8b90-16b542b15518" providerId="AD" clId="Web-{5F1F1DD5-06B3-41DE-A80C-0081A88CF063}"/>
    <pc:docChg chg="modSld">
      <pc:chgData name="Andrew Cook" userId="S::atcook68@cityuniversity.edu::73d5eaa4-ddf2-4fb3-8b90-16b542b15518" providerId="AD" clId="Web-{5F1F1DD5-06B3-41DE-A80C-0081A88CF063}" dt="2021-03-18T04:26:14.347" v="586"/>
      <pc:docMkLst>
        <pc:docMk/>
      </pc:docMkLst>
      <pc:sldChg chg="modNotes">
        <pc:chgData name="Andrew Cook" userId="S::atcook68@cityuniversity.edu::73d5eaa4-ddf2-4fb3-8b90-16b542b15518" providerId="AD" clId="Web-{5F1F1DD5-06B3-41DE-A80C-0081A88CF063}" dt="2021-03-18T04:26:14.347" v="586"/>
        <pc:sldMkLst>
          <pc:docMk/>
          <pc:sldMk cId="0" sldId="256"/>
        </pc:sldMkLst>
      </pc:sldChg>
      <pc:sldChg chg="modSp modNotes">
        <pc:chgData name="Andrew Cook" userId="S::atcook68@cityuniversity.edu::73d5eaa4-ddf2-4fb3-8b90-16b542b15518" providerId="AD" clId="Web-{5F1F1DD5-06B3-41DE-A80C-0081A88CF063}" dt="2021-03-18T04:24:58.941" v="583"/>
        <pc:sldMkLst>
          <pc:docMk/>
          <pc:sldMk cId="2425647436" sldId="274"/>
        </pc:sldMkLst>
        <pc:spChg chg="mod">
          <ac:chgData name="Andrew Cook" userId="S::atcook68@cityuniversity.edu::73d5eaa4-ddf2-4fb3-8b90-16b542b15518" providerId="AD" clId="Web-{5F1F1DD5-06B3-41DE-A80C-0081A88CF063}" dt="2021-03-18T04:22:43.596" v="400" actId="20577"/>
          <ac:spMkLst>
            <pc:docMk/>
            <pc:sldMk cId="2425647436" sldId="274"/>
            <ac:spMk id="3" creationId="{00000000-0000-0000-0000-000000000000}"/>
          </ac:spMkLst>
        </pc:spChg>
      </pc:sldChg>
      <pc:sldChg chg="addSp delSp modSp">
        <pc:chgData name="Andrew Cook" userId="S::atcook68@cityuniversity.edu::73d5eaa4-ddf2-4fb3-8b90-16b542b15518" providerId="AD" clId="Web-{5F1F1DD5-06B3-41DE-A80C-0081A88CF063}" dt="2021-03-18T04:17:27.860" v="107"/>
        <pc:sldMkLst>
          <pc:docMk/>
          <pc:sldMk cId="3956285744" sldId="283"/>
        </pc:sldMkLst>
        <pc:picChg chg="add del mod">
          <ac:chgData name="Andrew Cook" userId="S::atcook68@cityuniversity.edu::73d5eaa4-ddf2-4fb3-8b90-16b542b15518" providerId="AD" clId="Web-{5F1F1DD5-06B3-41DE-A80C-0081A88CF063}" dt="2021-03-18T04:17:27.860" v="107"/>
          <ac:picMkLst>
            <pc:docMk/>
            <pc:sldMk cId="3956285744" sldId="283"/>
            <ac:picMk id="5" creationId="{E31098A5-6637-413F-ADDB-BB0F23A49223}"/>
          </ac:picMkLst>
        </pc:picChg>
      </pc:sldChg>
      <pc:sldChg chg="addSp delSp modSp">
        <pc:chgData name="Andrew Cook" userId="S::atcook68@cityuniversity.edu::73d5eaa4-ddf2-4fb3-8b90-16b542b15518" providerId="AD" clId="Web-{5F1F1DD5-06B3-41DE-A80C-0081A88CF063}" dt="2021-03-18T04:17:29.782" v="108"/>
        <pc:sldMkLst>
          <pc:docMk/>
          <pc:sldMk cId="2258018714" sldId="290"/>
        </pc:sldMkLst>
        <pc:picChg chg="add del mod">
          <ac:chgData name="Andrew Cook" userId="S::atcook68@cityuniversity.edu::73d5eaa4-ddf2-4fb3-8b90-16b542b15518" providerId="AD" clId="Web-{5F1F1DD5-06B3-41DE-A80C-0081A88CF063}" dt="2021-03-18T04:17:29.782" v="108"/>
          <ac:picMkLst>
            <pc:docMk/>
            <pc:sldMk cId="2258018714" sldId="290"/>
            <ac:picMk id="5" creationId="{AC36A9F5-A72E-4D06-A73A-721496C49109}"/>
          </ac:picMkLst>
        </pc:picChg>
      </pc:sldChg>
      <pc:sldChg chg="addSp delSp modSp">
        <pc:chgData name="Andrew Cook" userId="S::atcook68@cityuniversity.edu::73d5eaa4-ddf2-4fb3-8b90-16b542b15518" providerId="AD" clId="Web-{5F1F1DD5-06B3-41DE-A80C-0081A88CF063}" dt="2021-03-18T04:17:34.439" v="110"/>
        <pc:sldMkLst>
          <pc:docMk/>
          <pc:sldMk cId="2292784225" sldId="291"/>
        </pc:sldMkLst>
        <pc:picChg chg="add del mod">
          <ac:chgData name="Andrew Cook" userId="S::atcook68@cityuniversity.edu::73d5eaa4-ddf2-4fb3-8b90-16b542b15518" providerId="AD" clId="Web-{5F1F1DD5-06B3-41DE-A80C-0081A88CF063}" dt="2021-03-18T04:17:34.439" v="110"/>
          <ac:picMkLst>
            <pc:docMk/>
            <pc:sldMk cId="2292784225" sldId="291"/>
            <ac:picMk id="5" creationId="{6C47E12D-C653-4DCB-8FAB-E5D660690890}"/>
          </ac:picMkLst>
        </pc:picChg>
        <pc:picChg chg="add del mod">
          <ac:chgData name="Andrew Cook" userId="S::atcook68@cityuniversity.edu::73d5eaa4-ddf2-4fb3-8b90-16b542b15518" providerId="AD" clId="Web-{5F1F1DD5-06B3-41DE-A80C-0081A88CF063}" dt="2021-03-18T04:17:34.064" v="109"/>
          <ac:picMkLst>
            <pc:docMk/>
            <pc:sldMk cId="2292784225" sldId="291"/>
            <ac:picMk id="6" creationId="{DFE7F0A2-36FE-4525-B923-F2300521A00C}"/>
          </ac:picMkLst>
        </pc:picChg>
      </pc:sldChg>
      <pc:sldChg chg="addSp delSp modSp modNotes">
        <pc:chgData name="Andrew Cook" userId="S::atcook68@cityuniversity.edu::73d5eaa4-ddf2-4fb3-8b90-16b542b15518" providerId="AD" clId="Web-{5F1F1DD5-06B3-41DE-A80C-0081A88CF063}" dt="2021-03-18T04:25:37.832" v="584"/>
        <pc:sldMkLst>
          <pc:docMk/>
          <pc:sldMk cId="2652782095" sldId="292"/>
        </pc:sldMkLst>
        <pc:spChg chg="mod">
          <ac:chgData name="Andrew Cook" userId="S::atcook68@cityuniversity.edu::73d5eaa4-ddf2-4fb3-8b90-16b542b15518" providerId="AD" clId="Web-{5F1F1DD5-06B3-41DE-A80C-0081A88CF063}" dt="2021-03-18T04:18:13.064" v="112" actId="20577"/>
          <ac:spMkLst>
            <pc:docMk/>
            <pc:sldMk cId="2652782095" sldId="292"/>
            <ac:spMk id="3" creationId="{1F219587-CA33-43AD-B377-034EAB3F11C1}"/>
          </ac:spMkLst>
        </pc:spChg>
        <pc:picChg chg="add mod">
          <ac:chgData name="Andrew Cook" userId="S::atcook68@cityuniversity.edu::73d5eaa4-ddf2-4fb3-8b90-16b542b15518" providerId="AD" clId="Web-{5F1F1DD5-06B3-41DE-A80C-0081A88CF063}" dt="2021-03-18T04:16:04.376" v="103" actId="1076"/>
          <ac:picMkLst>
            <pc:docMk/>
            <pc:sldMk cId="2652782095" sldId="292"/>
            <ac:picMk id="5" creationId="{76512B4D-1A48-4D49-942C-D8DF0314C2C6}"/>
          </ac:picMkLst>
        </pc:picChg>
        <pc:picChg chg="add del mod">
          <ac:chgData name="Andrew Cook" userId="S::atcook68@cityuniversity.edu::73d5eaa4-ddf2-4fb3-8b90-16b542b15518" providerId="AD" clId="Web-{5F1F1DD5-06B3-41DE-A80C-0081A88CF063}" dt="2021-03-18T04:25:37.832" v="584"/>
          <ac:picMkLst>
            <pc:docMk/>
            <pc:sldMk cId="2652782095" sldId="292"/>
            <ac:picMk id="6" creationId="{D07D4276-F2E2-4989-9390-0E2C1FD9F69B}"/>
          </ac:picMkLst>
        </pc:picChg>
      </pc:sldChg>
    </pc:docChg>
  </pc:docChgLst>
  <pc:docChgLst>
    <pc:chgData name="Scott Zhou" userId="S::zhouscott@cityuniversity.edu::23cc968a-4278-41b4-84fb-224fc69ce69f" providerId="AD" clId="Web-{D0D1D96E-1318-4815-B16A-1215E59CD1D3}"/>
    <pc:docChg chg="modSld">
      <pc:chgData name="Scott Zhou" userId="S::zhouscott@cityuniversity.edu::23cc968a-4278-41b4-84fb-224fc69ce69f" providerId="AD" clId="Web-{D0D1D96E-1318-4815-B16A-1215E59CD1D3}" dt="2021-03-18T03:26:05.239" v="3" actId="20577"/>
      <pc:docMkLst>
        <pc:docMk/>
      </pc:docMkLst>
      <pc:sldChg chg="modSp">
        <pc:chgData name="Scott Zhou" userId="S::zhouscott@cityuniversity.edu::23cc968a-4278-41b4-84fb-224fc69ce69f" providerId="AD" clId="Web-{D0D1D96E-1318-4815-B16A-1215E59CD1D3}" dt="2021-03-18T03:26:00.442" v="1" actId="20577"/>
        <pc:sldMkLst>
          <pc:docMk/>
          <pc:sldMk cId="4038244173" sldId="285"/>
        </pc:sldMkLst>
        <pc:spChg chg="mod">
          <ac:chgData name="Scott Zhou" userId="S::zhouscott@cityuniversity.edu::23cc968a-4278-41b4-84fb-224fc69ce69f" providerId="AD" clId="Web-{D0D1D96E-1318-4815-B16A-1215E59CD1D3}" dt="2021-03-18T03:26:00.442" v="1" actId="20577"/>
          <ac:spMkLst>
            <pc:docMk/>
            <pc:sldMk cId="4038244173" sldId="285"/>
            <ac:spMk id="3" creationId="{43F1D841-AA37-4A54-8BBD-A7410B6EBF0B}"/>
          </ac:spMkLst>
        </pc:spChg>
      </pc:sldChg>
      <pc:sldChg chg="modSp">
        <pc:chgData name="Scott Zhou" userId="S::zhouscott@cityuniversity.edu::23cc968a-4278-41b4-84fb-224fc69ce69f" providerId="AD" clId="Web-{D0D1D96E-1318-4815-B16A-1215E59CD1D3}" dt="2021-03-18T03:26:05.239" v="3" actId="20577"/>
        <pc:sldMkLst>
          <pc:docMk/>
          <pc:sldMk cId="4070398449" sldId="289"/>
        </pc:sldMkLst>
        <pc:spChg chg="mod">
          <ac:chgData name="Scott Zhou" userId="S::zhouscott@cityuniversity.edu::23cc968a-4278-41b4-84fb-224fc69ce69f" providerId="AD" clId="Web-{D0D1D96E-1318-4815-B16A-1215E59CD1D3}" dt="2021-03-18T03:26:05.239" v="3" actId="20577"/>
          <ac:spMkLst>
            <pc:docMk/>
            <pc:sldMk cId="4070398449" sldId="289"/>
            <ac:spMk id="5" creationId="{7BB87D9C-5CDF-4390-B3F6-93E88F680A1F}"/>
          </ac:spMkLst>
        </pc:spChg>
      </pc:sldChg>
    </pc:docChg>
  </pc:docChgLst>
  <pc:docChgLst>
    <pc:chgData name="Anil Erturk" userId="S::erturkanil@cityuniversity.edu::80c281f7-134a-4087-bac3-a00369bd339e" providerId="AD" clId="Web-{90297FC9-8466-4D0C-B665-BB9589F013E5}"/>
    <pc:docChg chg="sldOrd">
      <pc:chgData name="Anil Erturk" userId="S::erturkanil@cityuniversity.edu::80c281f7-134a-4087-bac3-a00369bd339e" providerId="AD" clId="Web-{90297FC9-8466-4D0C-B665-BB9589F013E5}" dt="2021-03-18T05:22:06.601" v="0"/>
      <pc:docMkLst>
        <pc:docMk/>
      </pc:docMkLst>
      <pc:sldChg chg="ord">
        <pc:chgData name="Anil Erturk" userId="S::erturkanil@cityuniversity.edu::80c281f7-134a-4087-bac3-a00369bd339e" providerId="AD" clId="Web-{90297FC9-8466-4D0C-B665-BB9589F013E5}" dt="2021-03-18T05:22:06.601" v="0"/>
        <pc:sldMkLst>
          <pc:docMk/>
          <pc:sldMk cId="2404142532" sldId="277"/>
        </pc:sldMkLst>
      </pc:sldChg>
    </pc:docChg>
  </pc:docChgLst>
  <pc:docChgLst>
    <pc:chgData name="Anil Erturk" userId="S::erturkanil@cityuniversity.edu::80c281f7-134a-4087-bac3-a00369bd339e" providerId="AD" clId="Web-{DB0941F5-EE27-4E30-A74F-E4CC9FF95690}"/>
    <pc:docChg chg="addSld modSld">
      <pc:chgData name="Anil Erturk" userId="S::erturkanil@cityuniversity.edu::80c281f7-134a-4087-bac3-a00369bd339e" providerId="AD" clId="Web-{DB0941F5-EE27-4E30-A74F-E4CC9FF95690}" dt="2021-03-18T05:00:41.987" v="84" actId="20577"/>
      <pc:docMkLst>
        <pc:docMk/>
      </pc:docMkLst>
      <pc:sldChg chg="modSp">
        <pc:chgData name="Anil Erturk" userId="S::erturkanil@cityuniversity.edu::80c281f7-134a-4087-bac3-a00369bd339e" providerId="AD" clId="Web-{DB0941F5-EE27-4E30-A74F-E4CC9FF95690}" dt="2021-03-18T04:55:38.177" v="51" actId="20577"/>
        <pc:sldMkLst>
          <pc:docMk/>
          <pc:sldMk cId="571223447" sldId="280"/>
        </pc:sldMkLst>
        <pc:spChg chg="mod">
          <ac:chgData name="Anil Erturk" userId="S::erturkanil@cityuniversity.edu::80c281f7-134a-4087-bac3-a00369bd339e" providerId="AD" clId="Web-{DB0941F5-EE27-4E30-A74F-E4CC9FF95690}" dt="2021-03-18T04:55:38.177" v="51" actId="20577"/>
          <ac:spMkLst>
            <pc:docMk/>
            <pc:sldMk cId="571223447" sldId="280"/>
            <ac:spMk id="3" creationId="{AEE2075A-1100-4F5B-AB09-1EC2EDCE6190}"/>
          </ac:spMkLst>
        </pc:spChg>
      </pc:sldChg>
      <pc:sldChg chg="addSp delSp modSp modNotes">
        <pc:chgData name="Anil Erturk" userId="S::erturkanil@cityuniversity.edu::80c281f7-134a-4087-bac3-a00369bd339e" providerId="AD" clId="Web-{DB0941F5-EE27-4E30-A74F-E4CC9FF95690}" dt="2021-03-18T04:57:55.067" v="52"/>
        <pc:sldMkLst>
          <pc:docMk/>
          <pc:sldMk cId="1577587179" sldId="286"/>
        </pc:sldMkLst>
        <pc:spChg chg="del mod">
          <ac:chgData name="Anil Erturk" userId="S::erturkanil@cityuniversity.edu::80c281f7-134a-4087-bac3-a00369bd339e" providerId="AD" clId="Web-{DB0941F5-EE27-4E30-A74F-E4CC9FF95690}" dt="2021-03-18T04:49:33.192" v="5"/>
          <ac:spMkLst>
            <pc:docMk/>
            <pc:sldMk cId="1577587179" sldId="286"/>
            <ac:spMk id="3" creationId="{5E6ACC84-312F-4675-AAA6-A93BBB863559}"/>
          </ac:spMkLst>
        </pc:spChg>
        <pc:spChg chg="add del mod">
          <ac:chgData name="Anil Erturk" userId="S::erturkanil@cityuniversity.edu::80c281f7-134a-4087-bac3-a00369bd339e" providerId="AD" clId="Web-{DB0941F5-EE27-4E30-A74F-E4CC9FF95690}" dt="2021-03-18T04:49:41.801" v="8"/>
          <ac:spMkLst>
            <pc:docMk/>
            <pc:sldMk cId="1577587179" sldId="286"/>
            <ac:spMk id="6" creationId="{95C65D1C-5C02-4B39-B332-4E35029DDB9A}"/>
          </ac:spMkLst>
        </pc:spChg>
        <pc:spChg chg="add mod">
          <ac:chgData name="Anil Erturk" userId="S::erturkanil@cityuniversity.edu::80c281f7-134a-4087-bac3-a00369bd339e" providerId="AD" clId="Web-{DB0941F5-EE27-4E30-A74F-E4CC9FF95690}" dt="2021-03-18T04:54:00.772" v="21" actId="20577"/>
          <ac:spMkLst>
            <pc:docMk/>
            <pc:sldMk cId="1577587179" sldId="286"/>
            <ac:spMk id="8" creationId="{FFE5BD5A-A3B6-40DE-A1FE-4F7EBEA552D3}"/>
          </ac:spMkLst>
        </pc:spChg>
      </pc:sldChg>
      <pc:sldChg chg="addSp delSp modSp new modNotes">
        <pc:chgData name="Anil Erturk" userId="S::erturkanil@cityuniversity.edu::80c281f7-134a-4087-bac3-a00369bd339e" providerId="AD" clId="Web-{DB0941F5-EE27-4E30-A74F-E4CC9FF95690}" dt="2021-03-18T05:00:41.987" v="84" actId="20577"/>
        <pc:sldMkLst>
          <pc:docMk/>
          <pc:sldMk cId="857992834" sldId="294"/>
        </pc:sldMkLst>
        <pc:spChg chg="del">
          <ac:chgData name="Anil Erturk" userId="S::erturkanil@cityuniversity.edu::80c281f7-134a-4087-bac3-a00369bd339e" providerId="AD" clId="Web-{DB0941F5-EE27-4E30-A74F-E4CC9FF95690}" dt="2021-03-18T04:51:21.863" v="17"/>
          <ac:spMkLst>
            <pc:docMk/>
            <pc:sldMk cId="857992834" sldId="294"/>
            <ac:spMk id="2" creationId="{044F544E-1790-4E30-A166-10E958755163}"/>
          </ac:spMkLst>
        </pc:spChg>
        <pc:spChg chg="mod">
          <ac:chgData name="Anil Erturk" userId="S::erturkanil@cityuniversity.edu::80c281f7-134a-4087-bac3-a00369bd339e" providerId="AD" clId="Web-{DB0941F5-EE27-4E30-A74F-E4CC9FF95690}" dt="2021-03-18T05:00:41.987" v="84" actId="20577"/>
          <ac:spMkLst>
            <pc:docMk/>
            <pc:sldMk cId="857992834" sldId="294"/>
            <ac:spMk id="3" creationId="{1A5A61E3-1676-4EE6-B393-0452D2A39761}"/>
          </ac:spMkLst>
        </pc:spChg>
        <pc:spChg chg="add del mod">
          <ac:chgData name="Anil Erturk" userId="S::erturkanil@cityuniversity.edu::80c281f7-134a-4087-bac3-a00369bd339e" providerId="AD" clId="Web-{DB0941F5-EE27-4E30-A74F-E4CC9FF95690}" dt="2021-03-18T04:51:16.176" v="16"/>
          <ac:spMkLst>
            <pc:docMk/>
            <pc:sldMk cId="857992834" sldId="294"/>
            <ac:spMk id="5" creationId="{3D31E9EF-8A2C-4FD8-BC66-BEFE19E207B4}"/>
          </ac:spMkLst>
        </pc:spChg>
        <pc:spChg chg="add mod">
          <ac:chgData name="Anil Erturk" userId="S::erturkanil@cityuniversity.edu::80c281f7-134a-4087-bac3-a00369bd339e" providerId="AD" clId="Web-{DB0941F5-EE27-4E30-A74F-E4CC9FF95690}" dt="2021-03-18T04:51:22.222" v="18"/>
          <ac:spMkLst>
            <pc:docMk/>
            <pc:sldMk cId="857992834" sldId="294"/>
            <ac:spMk id="7" creationId="{821B881C-CE03-49DB-B2AD-514D491725B5}"/>
          </ac:spMkLst>
        </pc:spChg>
      </pc:sldChg>
      <pc:sldChg chg="addSp delSp modSp new modNotes">
        <pc:chgData name="Anil Erturk" userId="S::erturkanil@cityuniversity.edu::80c281f7-134a-4087-bac3-a00369bd339e" providerId="AD" clId="Web-{DB0941F5-EE27-4E30-A74F-E4CC9FF95690}" dt="2021-03-18T04:59:04.957" v="63"/>
        <pc:sldMkLst>
          <pc:docMk/>
          <pc:sldMk cId="2689961555" sldId="295"/>
        </pc:sldMkLst>
        <pc:spChg chg="del">
          <ac:chgData name="Anil Erturk" userId="S::erturkanil@cityuniversity.edu::80c281f7-134a-4087-bac3-a00369bd339e" providerId="AD" clId="Web-{DB0941F5-EE27-4E30-A74F-E4CC9FF95690}" dt="2021-03-18T04:58:53.769" v="59"/>
          <ac:spMkLst>
            <pc:docMk/>
            <pc:sldMk cId="2689961555" sldId="295"/>
            <ac:spMk id="2" creationId="{C3ABE1CD-6858-4102-84FF-8BB2B0EF1A15}"/>
          </ac:spMkLst>
        </pc:spChg>
        <pc:spChg chg="mod">
          <ac:chgData name="Anil Erturk" userId="S::erturkanil@cityuniversity.edu::80c281f7-134a-4087-bac3-a00369bd339e" providerId="AD" clId="Web-{DB0941F5-EE27-4E30-A74F-E4CC9FF95690}" dt="2021-03-18T04:59:03.910" v="62" actId="20577"/>
          <ac:spMkLst>
            <pc:docMk/>
            <pc:sldMk cId="2689961555" sldId="295"/>
            <ac:spMk id="3" creationId="{9585121A-CAB5-4E77-9A47-0F64CC394535}"/>
          </ac:spMkLst>
        </pc:spChg>
        <pc:spChg chg="add mod">
          <ac:chgData name="Anil Erturk" userId="S::erturkanil@cityuniversity.edu::80c281f7-134a-4087-bac3-a00369bd339e" providerId="AD" clId="Web-{DB0941F5-EE27-4E30-A74F-E4CC9FF95690}" dt="2021-03-18T04:58:53.941" v="60"/>
          <ac:spMkLst>
            <pc:docMk/>
            <pc:sldMk cId="2689961555" sldId="295"/>
            <ac:spMk id="6" creationId="{80CADACC-BA58-4D2C-B979-2DE36678BAD8}"/>
          </ac:spMkLst>
        </pc:spChg>
      </pc:sldChg>
      <pc:sldChg chg="addSp delSp modSp new modNotes">
        <pc:chgData name="Anil Erturk" userId="S::erturkanil@cityuniversity.edu::80c281f7-134a-4087-bac3-a00369bd339e" providerId="AD" clId="Web-{DB0941F5-EE27-4E30-A74F-E4CC9FF95690}" dt="2021-03-18T04:59:46.222" v="70"/>
        <pc:sldMkLst>
          <pc:docMk/>
          <pc:sldMk cId="3574278499" sldId="296"/>
        </pc:sldMkLst>
        <pc:spChg chg="del">
          <ac:chgData name="Anil Erturk" userId="S::erturkanil@cityuniversity.edu::80c281f7-134a-4087-bac3-a00369bd339e" providerId="AD" clId="Web-{DB0941F5-EE27-4E30-A74F-E4CC9FF95690}" dt="2021-03-18T04:59:11.097" v="65"/>
          <ac:spMkLst>
            <pc:docMk/>
            <pc:sldMk cId="3574278499" sldId="296"/>
            <ac:spMk id="2" creationId="{EEF16D31-6DA7-4F84-9C7C-35D453E4556A}"/>
          </ac:spMkLst>
        </pc:spChg>
        <pc:spChg chg="mod">
          <ac:chgData name="Anil Erturk" userId="S::erturkanil@cityuniversity.edu::80c281f7-134a-4087-bac3-a00369bd339e" providerId="AD" clId="Web-{DB0941F5-EE27-4E30-A74F-E4CC9FF95690}" dt="2021-03-18T04:59:28.175" v="68" actId="20577"/>
          <ac:spMkLst>
            <pc:docMk/>
            <pc:sldMk cId="3574278499" sldId="296"/>
            <ac:spMk id="3" creationId="{0F14F3E9-37E5-44C0-BF7D-9C78B1606F46}"/>
          </ac:spMkLst>
        </pc:spChg>
        <pc:spChg chg="add mod">
          <ac:chgData name="Anil Erturk" userId="S::erturkanil@cityuniversity.edu::80c281f7-134a-4087-bac3-a00369bd339e" providerId="AD" clId="Web-{DB0941F5-EE27-4E30-A74F-E4CC9FF95690}" dt="2021-03-18T04:59:14.175" v="66"/>
          <ac:spMkLst>
            <pc:docMk/>
            <pc:sldMk cId="3574278499" sldId="296"/>
            <ac:spMk id="6" creationId="{D6ECE195-119F-4B49-B9E9-048BE25BD71A}"/>
          </ac:spMkLst>
        </pc:spChg>
      </pc:sldChg>
      <pc:sldChg chg="modSp new">
        <pc:chgData name="Anil Erturk" userId="S::erturkanil@cityuniversity.edu::80c281f7-134a-4087-bac3-a00369bd339e" providerId="AD" clId="Web-{DB0941F5-EE27-4E30-A74F-E4CC9FF95690}" dt="2021-03-18T04:59:53.941" v="75" actId="14100"/>
        <pc:sldMkLst>
          <pc:docMk/>
          <pc:sldMk cId="1075496632" sldId="297"/>
        </pc:sldMkLst>
        <pc:spChg chg="mod">
          <ac:chgData name="Anil Erturk" userId="S::erturkanil@cityuniversity.edu::80c281f7-134a-4087-bac3-a00369bd339e" providerId="AD" clId="Web-{DB0941F5-EE27-4E30-A74F-E4CC9FF95690}" dt="2021-03-18T04:59:53.941" v="75" actId="14100"/>
          <ac:spMkLst>
            <pc:docMk/>
            <pc:sldMk cId="1075496632" sldId="297"/>
            <ac:spMk id="3" creationId="{EA0E15E5-EB6F-430B-8C98-63DB3A3593B6}"/>
          </ac:spMkLst>
        </pc:spChg>
      </pc:sldChg>
    </pc:docChg>
  </pc:docChgLst>
  <pc:docChgLst>
    <pc:chgData name="Yu-Che Liu" userId="S::liuyuche@cityuniversity.edu::30126125-9bf2-4438-a60b-3a05067305c4" providerId="AD" clId="Web-{6EB1F388-1ACD-4C23-9611-31AE8D3148D5}"/>
    <pc:docChg chg="addSld modSld">
      <pc:chgData name="Yu-Che Liu" userId="S::liuyuche@cityuniversity.edu::30126125-9bf2-4438-a60b-3a05067305c4" providerId="AD" clId="Web-{6EB1F388-1ACD-4C23-9611-31AE8D3148D5}" dt="2021-03-14T00:43:53.282" v="30" actId="20577"/>
      <pc:docMkLst>
        <pc:docMk/>
      </pc:docMkLst>
      <pc:sldChg chg="addSp delSp modSp">
        <pc:chgData name="Yu-Che Liu" userId="S::liuyuche@cityuniversity.edu::30126125-9bf2-4438-a60b-3a05067305c4" providerId="AD" clId="Web-{6EB1F388-1ACD-4C23-9611-31AE8D3148D5}" dt="2021-03-14T00:43:39.469" v="25" actId="20577"/>
        <pc:sldMkLst>
          <pc:docMk/>
          <pc:sldMk cId="4038244173" sldId="285"/>
        </pc:sldMkLst>
        <pc:spChg chg="del">
          <ac:chgData name="Yu-Che Liu" userId="S::liuyuche@cityuniversity.edu::30126125-9bf2-4438-a60b-3a05067305c4" providerId="AD" clId="Web-{6EB1F388-1ACD-4C23-9611-31AE8D3148D5}" dt="2021-03-14T00:40:27.094" v="2"/>
          <ac:spMkLst>
            <pc:docMk/>
            <pc:sldMk cId="4038244173" sldId="285"/>
            <ac:spMk id="3" creationId="{229A43BC-6D29-4F68-B4C0-DEB4D1A98BFB}"/>
          </ac:spMkLst>
        </pc:spChg>
        <pc:spChg chg="add mod">
          <ac:chgData name="Yu-Che Liu" userId="S::liuyuche@cityuniversity.edu::30126125-9bf2-4438-a60b-3a05067305c4" providerId="AD" clId="Web-{6EB1F388-1ACD-4C23-9611-31AE8D3148D5}" dt="2021-03-14T00:43:39.469" v="25" actId="20577"/>
          <ac:spMkLst>
            <pc:docMk/>
            <pc:sldMk cId="4038244173" sldId="285"/>
            <ac:spMk id="6" creationId="{0CB0081C-DEF6-4D8F-9C0D-0C5E743CD13D}"/>
          </ac:spMkLst>
        </pc:spChg>
        <pc:picChg chg="add mod modCrop">
          <ac:chgData name="Yu-Che Liu" userId="S::liuyuche@cityuniversity.edu::30126125-9bf2-4438-a60b-3a05067305c4" providerId="AD" clId="Web-{6EB1F388-1ACD-4C23-9611-31AE8D3148D5}" dt="2021-03-14T00:40:54.079" v="9" actId="1076"/>
          <ac:picMkLst>
            <pc:docMk/>
            <pc:sldMk cId="4038244173" sldId="285"/>
            <ac:picMk id="5" creationId="{14A66BF8-59D8-4581-AE27-DA5DC662D543}"/>
          </ac:picMkLst>
        </pc:picChg>
      </pc:sldChg>
      <pc:sldChg chg="addSp delSp modSp add replId">
        <pc:chgData name="Yu-Che Liu" userId="S::liuyuche@cityuniversity.edu::30126125-9bf2-4438-a60b-3a05067305c4" providerId="AD" clId="Web-{6EB1F388-1ACD-4C23-9611-31AE8D3148D5}" dt="2021-03-14T00:43:53.282" v="30" actId="20577"/>
        <pc:sldMkLst>
          <pc:docMk/>
          <pc:sldMk cId="4070398449" sldId="289"/>
        </pc:sldMkLst>
        <pc:spChg chg="add mod">
          <ac:chgData name="Yu-Che Liu" userId="S::liuyuche@cityuniversity.edu::30126125-9bf2-4438-a60b-3a05067305c4" providerId="AD" clId="Web-{6EB1F388-1ACD-4C23-9611-31AE8D3148D5}" dt="2021-03-14T00:43:53.282" v="30" actId="20577"/>
          <ac:spMkLst>
            <pc:docMk/>
            <pc:sldMk cId="4070398449" sldId="289"/>
            <ac:spMk id="7" creationId="{F395796C-BF0F-404B-8CB8-524CA5CA76CB}"/>
          </ac:spMkLst>
        </pc:spChg>
        <pc:picChg chg="add mod">
          <ac:chgData name="Yu-Che Liu" userId="S::liuyuche@cityuniversity.edu::30126125-9bf2-4438-a60b-3a05067305c4" providerId="AD" clId="Web-{6EB1F388-1ACD-4C23-9611-31AE8D3148D5}" dt="2021-03-14T00:41:53.313" v="16" actId="1076"/>
          <ac:picMkLst>
            <pc:docMk/>
            <pc:sldMk cId="4070398449" sldId="289"/>
            <ac:picMk id="3" creationId="{4C8329BF-837C-433C-8B26-590759C8825B}"/>
          </ac:picMkLst>
        </pc:picChg>
        <pc:picChg chg="del">
          <ac:chgData name="Yu-Che Liu" userId="S::liuyuche@cityuniversity.edu::30126125-9bf2-4438-a60b-3a05067305c4" providerId="AD" clId="Web-{6EB1F388-1ACD-4C23-9611-31AE8D3148D5}" dt="2021-03-14T00:41:39.422" v="11"/>
          <ac:picMkLst>
            <pc:docMk/>
            <pc:sldMk cId="4070398449" sldId="289"/>
            <ac:picMk id="5" creationId="{14A66BF8-59D8-4581-AE27-DA5DC662D543}"/>
          </ac:picMkLst>
        </pc:picChg>
      </pc:sldChg>
    </pc:docChg>
  </pc:docChgLst>
  <pc:docChgLst>
    <pc:chgData name="Scott Zhou" userId="S::zhouscott@cityuniversity.edu::23cc968a-4278-41b4-84fb-224fc69ce69f" providerId="AD" clId="Web-{830CDE8E-066C-469F-820F-6BAB38CE8850}"/>
    <pc:docChg chg="addSld modSld">
      <pc:chgData name="Scott Zhou" userId="S::zhouscott@cityuniversity.edu::23cc968a-4278-41b4-84fb-224fc69ce69f" providerId="AD" clId="Web-{830CDE8E-066C-469F-820F-6BAB38CE8850}" dt="2021-03-12T22:17:07.018" v="188" actId="1076"/>
      <pc:docMkLst>
        <pc:docMk/>
      </pc:docMkLst>
      <pc:sldChg chg="delSp modSp">
        <pc:chgData name="Scott Zhou" userId="S::zhouscott@cityuniversity.edu::23cc968a-4278-41b4-84fb-224fc69ce69f" providerId="AD" clId="Web-{830CDE8E-066C-469F-820F-6BAB38CE8850}" dt="2021-03-12T21:56:59.822" v="62"/>
        <pc:sldMkLst>
          <pc:docMk/>
          <pc:sldMk cId="0" sldId="256"/>
        </pc:sldMkLst>
        <pc:spChg chg="mod">
          <ac:chgData name="Scott Zhou" userId="S::zhouscott@cityuniversity.edu::23cc968a-4278-41b4-84fb-224fc69ce69f" providerId="AD" clId="Web-{830CDE8E-066C-469F-820F-6BAB38CE8850}" dt="2021-03-12T21:56:45.244" v="59" actId="20577"/>
          <ac:spMkLst>
            <pc:docMk/>
            <pc:sldMk cId="0" sldId="256"/>
            <ac:spMk id="14" creationId="{00000000-0000-0000-0000-000000000000}"/>
          </ac:spMkLst>
        </pc:spChg>
        <pc:spChg chg="mod">
          <ac:chgData name="Scott Zhou" userId="S::zhouscott@cityuniversity.edu::23cc968a-4278-41b4-84fb-224fc69ce69f" providerId="AD" clId="Web-{830CDE8E-066C-469F-820F-6BAB38CE8850}" dt="2021-03-12T21:55:22.604" v="1" actId="20577"/>
          <ac:spMkLst>
            <pc:docMk/>
            <pc:sldMk cId="0" sldId="256"/>
            <ac:spMk id="184" creationId="{00000000-0000-0000-0000-000000000000}"/>
          </ac:spMkLst>
        </pc:spChg>
        <pc:picChg chg="del">
          <ac:chgData name="Scott Zhou" userId="S::zhouscott@cityuniversity.edu::23cc968a-4278-41b4-84fb-224fc69ce69f" providerId="AD" clId="Web-{830CDE8E-066C-469F-820F-6BAB38CE8850}" dt="2021-03-12T21:56:55.854" v="60"/>
          <ac:picMkLst>
            <pc:docMk/>
            <pc:sldMk cId="0" sldId="256"/>
            <ac:picMk id="2" creationId="{00000000-0000-0000-0000-000000000000}"/>
          </ac:picMkLst>
        </pc:picChg>
        <pc:picChg chg="del">
          <ac:chgData name="Scott Zhou" userId="S::zhouscott@cityuniversity.edu::23cc968a-4278-41b4-84fb-224fc69ce69f" providerId="AD" clId="Web-{830CDE8E-066C-469F-820F-6BAB38CE8850}" dt="2021-03-12T21:56:59.822" v="62"/>
          <ac:picMkLst>
            <pc:docMk/>
            <pc:sldMk cId="0" sldId="256"/>
            <ac:picMk id="13" creationId="{00000000-0000-0000-0000-000000000000}"/>
          </ac:picMkLst>
        </pc:picChg>
        <pc:picChg chg="del">
          <ac:chgData name="Scott Zhou" userId="S::zhouscott@cityuniversity.edu::23cc968a-4278-41b4-84fb-224fc69ce69f" providerId="AD" clId="Web-{830CDE8E-066C-469F-820F-6BAB38CE8850}" dt="2021-03-12T21:56:57.948" v="61"/>
          <ac:picMkLst>
            <pc:docMk/>
            <pc:sldMk cId="0" sldId="256"/>
            <ac:picMk id="15" creationId="{00000000-0000-0000-0000-000000000000}"/>
          </ac:picMkLst>
        </pc:picChg>
      </pc:sldChg>
      <pc:sldChg chg="modSp">
        <pc:chgData name="Scott Zhou" userId="S::zhouscott@cityuniversity.edu::23cc968a-4278-41b4-84fb-224fc69ce69f" providerId="AD" clId="Web-{830CDE8E-066C-469F-820F-6BAB38CE8850}" dt="2021-03-12T22:10:41.662" v="123" actId="20577"/>
        <pc:sldMkLst>
          <pc:docMk/>
          <pc:sldMk cId="2425647436" sldId="274"/>
        </pc:sldMkLst>
        <pc:spChg chg="mod">
          <ac:chgData name="Scott Zhou" userId="S::zhouscott@cityuniversity.edu::23cc968a-4278-41b4-84fb-224fc69ce69f" providerId="AD" clId="Web-{830CDE8E-066C-469F-820F-6BAB38CE8850}" dt="2021-03-12T22:10:41.662" v="123" actId="20577"/>
          <ac:spMkLst>
            <pc:docMk/>
            <pc:sldMk cId="2425647436" sldId="274"/>
            <ac:spMk id="5" creationId="{00000000-0000-0000-0000-000000000000}"/>
          </ac:spMkLst>
        </pc:spChg>
      </pc:sldChg>
      <pc:sldChg chg="addSp modSp new">
        <pc:chgData name="Scott Zhou" userId="S::zhouscott@cityuniversity.edu::23cc968a-4278-41b4-84fb-224fc69ce69f" providerId="AD" clId="Web-{830CDE8E-066C-469F-820F-6BAB38CE8850}" dt="2021-03-12T22:17:07.018" v="188" actId="1076"/>
        <pc:sldMkLst>
          <pc:docMk/>
          <pc:sldMk cId="2404142532" sldId="277"/>
        </pc:sldMkLst>
        <pc:spChg chg="mod">
          <ac:chgData name="Scott Zhou" userId="S::zhouscott@cityuniversity.edu::23cc968a-4278-41b4-84fb-224fc69ce69f" providerId="AD" clId="Web-{830CDE8E-066C-469F-820F-6BAB38CE8850}" dt="2021-03-12T22:04:10.398" v="86" actId="20577"/>
          <ac:spMkLst>
            <pc:docMk/>
            <pc:sldMk cId="2404142532" sldId="277"/>
            <ac:spMk id="2" creationId="{E7987EC2-C26D-4646-A3BE-CB2D09D109FE}"/>
          </ac:spMkLst>
        </pc:spChg>
        <pc:spChg chg="mod">
          <ac:chgData name="Scott Zhou" userId="S::zhouscott@cityuniversity.edu::23cc968a-4278-41b4-84fb-224fc69ce69f" providerId="AD" clId="Web-{830CDE8E-066C-469F-820F-6BAB38CE8850}" dt="2021-03-12T22:17:07.018" v="188" actId="1076"/>
          <ac:spMkLst>
            <pc:docMk/>
            <pc:sldMk cId="2404142532" sldId="277"/>
            <ac:spMk id="3" creationId="{A636FE0F-323D-47E8-85E9-685A65096203}"/>
          </ac:spMkLst>
        </pc:spChg>
        <pc:picChg chg="add mod">
          <ac:chgData name="Scott Zhou" userId="S::zhouscott@cityuniversity.edu::23cc968a-4278-41b4-84fb-224fc69ce69f" providerId="AD" clId="Web-{830CDE8E-066C-469F-820F-6BAB38CE8850}" dt="2021-03-12T22:17:01.050" v="187" actId="14100"/>
          <ac:picMkLst>
            <pc:docMk/>
            <pc:sldMk cId="2404142532" sldId="277"/>
            <ac:picMk id="5" creationId="{B3D54DE1-8A2A-4802-B807-260B93578A9E}"/>
          </ac:picMkLst>
        </pc:picChg>
      </pc:sldChg>
      <pc:sldChg chg="addSp modSp new">
        <pc:chgData name="Scott Zhou" userId="S::zhouscott@cityuniversity.edu::23cc968a-4278-41b4-84fb-224fc69ce69f" providerId="AD" clId="Web-{830CDE8E-066C-469F-820F-6BAB38CE8850}" dt="2021-03-12T22:07:48.318" v="102" actId="1076"/>
        <pc:sldMkLst>
          <pc:docMk/>
          <pc:sldMk cId="3891583411" sldId="278"/>
        </pc:sldMkLst>
        <pc:spChg chg="mod">
          <ac:chgData name="Scott Zhou" userId="S::zhouscott@cityuniversity.edu::23cc968a-4278-41b4-84fb-224fc69ce69f" providerId="AD" clId="Web-{830CDE8E-066C-469F-820F-6BAB38CE8850}" dt="2021-03-12T22:04:12.632" v="87" actId="20577"/>
          <ac:spMkLst>
            <pc:docMk/>
            <pc:sldMk cId="3891583411" sldId="278"/>
            <ac:spMk id="2" creationId="{07546F8B-F5EF-490A-B957-54E00660A0B8}"/>
          </ac:spMkLst>
        </pc:spChg>
        <pc:picChg chg="add mod">
          <ac:chgData name="Scott Zhou" userId="S::zhouscott@cityuniversity.edu::23cc968a-4278-41b4-84fb-224fc69ce69f" providerId="AD" clId="Web-{830CDE8E-066C-469F-820F-6BAB38CE8850}" dt="2021-03-12T22:07:48.318" v="102" actId="1076"/>
          <ac:picMkLst>
            <pc:docMk/>
            <pc:sldMk cId="3891583411" sldId="278"/>
            <ac:picMk id="5" creationId="{80E0AC85-8C3F-4B4E-99EA-5BDB37C3AC75}"/>
          </ac:picMkLst>
        </pc:picChg>
      </pc:sldChg>
      <pc:sldChg chg="addSp modSp new">
        <pc:chgData name="Scott Zhou" userId="S::zhouscott@cityuniversity.edu::23cc968a-4278-41b4-84fb-224fc69ce69f" providerId="AD" clId="Web-{830CDE8E-066C-469F-820F-6BAB38CE8850}" dt="2021-03-12T22:08:11.318" v="106" actId="1076"/>
        <pc:sldMkLst>
          <pc:docMk/>
          <pc:sldMk cId="2667620721" sldId="279"/>
        </pc:sldMkLst>
        <pc:spChg chg="mod">
          <ac:chgData name="Scott Zhou" userId="S::zhouscott@cityuniversity.edu::23cc968a-4278-41b4-84fb-224fc69ce69f" providerId="AD" clId="Web-{830CDE8E-066C-469F-820F-6BAB38CE8850}" dt="2021-03-12T22:04:14.664" v="89" actId="20577"/>
          <ac:spMkLst>
            <pc:docMk/>
            <pc:sldMk cId="2667620721" sldId="279"/>
            <ac:spMk id="2" creationId="{7D93BEA5-EDE0-43B1-B97F-014CC08472A4}"/>
          </ac:spMkLst>
        </pc:spChg>
        <pc:picChg chg="add mod">
          <ac:chgData name="Scott Zhou" userId="S::zhouscott@cityuniversity.edu::23cc968a-4278-41b4-84fb-224fc69ce69f" providerId="AD" clId="Web-{830CDE8E-066C-469F-820F-6BAB38CE8850}" dt="2021-03-12T22:08:11.318" v="106" actId="1076"/>
          <ac:picMkLst>
            <pc:docMk/>
            <pc:sldMk cId="2667620721" sldId="279"/>
            <ac:picMk id="5" creationId="{4DA2A77A-DC68-41CD-B8EA-7BBC11641DFE}"/>
          </ac:picMkLst>
        </pc:picChg>
      </pc:sldChg>
      <pc:sldChg chg="modSp new">
        <pc:chgData name="Scott Zhou" userId="S::zhouscott@cityuniversity.edu::23cc968a-4278-41b4-84fb-224fc69ce69f" providerId="AD" clId="Web-{830CDE8E-066C-469F-820F-6BAB38CE8850}" dt="2021-03-12T22:00:04.696" v="76" actId="20577"/>
        <pc:sldMkLst>
          <pc:docMk/>
          <pc:sldMk cId="571223447" sldId="280"/>
        </pc:sldMkLst>
        <pc:spChg chg="mod">
          <ac:chgData name="Scott Zhou" userId="S::zhouscott@cityuniversity.edu::23cc968a-4278-41b4-84fb-224fc69ce69f" providerId="AD" clId="Web-{830CDE8E-066C-469F-820F-6BAB38CE8850}" dt="2021-03-12T21:58:04.806" v="73" actId="20577"/>
          <ac:spMkLst>
            <pc:docMk/>
            <pc:sldMk cId="571223447" sldId="280"/>
            <ac:spMk id="2" creationId="{574F9E3B-76CD-4DF0-8256-63236069A94D}"/>
          </ac:spMkLst>
        </pc:spChg>
        <pc:spChg chg="mod">
          <ac:chgData name="Scott Zhou" userId="S::zhouscott@cityuniversity.edu::23cc968a-4278-41b4-84fb-224fc69ce69f" providerId="AD" clId="Web-{830CDE8E-066C-469F-820F-6BAB38CE8850}" dt="2021-03-12T22:00:04.696" v="76" actId="20577"/>
          <ac:spMkLst>
            <pc:docMk/>
            <pc:sldMk cId="571223447" sldId="280"/>
            <ac:spMk id="3" creationId="{AEE2075A-1100-4F5B-AB09-1EC2EDCE6190}"/>
          </ac:spMkLst>
        </pc:spChg>
      </pc:sldChg>
      <pc:sldChg chg="addSp modSp new">
        <pc:chgData name="Scott Zhou" userId="S::zhouscott@cityuniversity.edu::23cc968a-4278-41b4-84fb-224fc69ce69f" providerId="AD" clId="Web-{830CDE8E-066C-469F-820F-6BAB38CE8850}" dt="2021-03-12T22:08:56.005" v="113" actId="1076"/>
        <pc:sldMkLst>
          <pc:docMk/>
          <pc:sldMk cId="2143354578" sldId="281"/>
        </pc:sldMkLst>
        <pc:spChg chg="mod">
          <ac:chgData name="Scott Zhou" userId="S::zhouscott@cityuniversity.edu::23cc968a-4278-41b4-84fb-224fc69ce69f" providerId="AD" clId="Web-{830CDE8E-066C-469F-820F-6BAB38CE8850}" dt="2021-03-12T22:04:16.913" v="91" actId="20577"/>
          <ac:spMkLst>
            <pc:docMk/>
            <pc:sldMk cId="2143354578" sldId="281"/>
            <ac:spMk id="2" creationId="{5374E475-372C-47C8-B732-4E88AECC4BC8}"/>
          </ac:spMkLst>
        </pc:spChg>
        <pc:picChg chg="add mod">
          <ac:chgData name="Scott Zhou" userId="S::zhouscott@cityuniversity.edu::23cc968a-4278-41b4-84fb-224fc69ce69f" providerId="AD" clId="Web-{830CDE8E-066C-469F-820F-6BAB38CE8850}" dt="2021-03-12T22:08:29.756" v="109" actId="14100"/>
          <ac:picMkLst>
            <pc:docMk/>
            <pc:sldMk cId="2143354578" sldId="281"/>
            <ac:picMk id="5" creationId="{02AA4D48-E8A9-41E8-AAEC-DCFD7CBAA989}"/>
          </ac:picMkLst>
        </pc:picChg>
        <pc:picChg chg="add mod">
          <ac:chgData name="Scott Zhou" userId="S::zhouscott@cityuniversity.edu::23cc968a-4278-41b4-84fb-224fc69ce69f" providerId="AD" clId="Web-{830CDE8E-066C-469F-820F-6BAB38CE8850}" dt="2021-03-12T22:08:56.005" v="113" actId="1076"/>
          <ac:picMkLst>
            <pc:docMk/>
            <pc:sldMk cId="2143354578" sldId="281"/>
            <ac:picMk id="6" creationId="{32A8888F-9EE6-4F84-8DF9-39BE2C9F0C47}"/>
          </ac:picMkLst>
        </pc:picChg>
      </pc:sldChg>
    </pc:docChg>
  </pc:docChgLst>
  <pc:docChgLst>
    <pc:chgData name="Scott Zhou" userId="S::zhouscott@cityuniversity.edu::23cc968a-4278-41b4-84fb-224fc69ce69f" providerId="AD" clId="Web-{D8922239-94A6-4619-8FDA-AB6867BEA290}"/>
    <pc:docChg chg="modSld">
      <pc:chgData name="Scott Zhou" userId="S::zhouscott@cityuniversity.edu::23cc968a-4278-41b4-84fb-224fc69ce69f" providerId="AD" clId="Web-{D8922239-94A6-4619-8FDA-AB6867BEA290}" dt="2021-03-18T04:37:19.550" v="1" actId="20577"/>
      <pc:docMkLst>
        <pc:docMk/>
      </pc:docMkLst>
      <pc:sldChg chg="modSp">
        <pc:chgData name="Scott Zhou" userId="S::zhouscott@cityuniversity.edu::23cc968a-4278-41b4-84fb-224fc69ce69f" providerId="AD" clId="Web-{D8922239-94A6-4619-8FDA-AB6867BEA290}" dt="2021-03-18T04:37:19.550" v="1" actId="20577"/>
        <pc:sldMkLst>
          <pc:docMk/>
          <pc:sldMk cId="2667620721" sldId="279"/>
        </pc:sldMkLst>
        <pc:spChg chg="mod">
          <ac:chgData name="Scott Zhou" userId="S::zhouscott@cityuniversity.edu::23cc968a-4278-41b4-84fb-224fc69ce69f" providerId="AD" clId="Web-{D8922239-94A6-4619-8FDA-AB6867BEA290}" dt="2021-03-18T04:37:19.550" v="1" actId="20577"/>
          <ac:spMkLst>
            <pc:docMk/>
            <pc:sldMk cId="2667620721" sldId="279"/>
            <ac:spMk id="3" creationId="{B3BF11FC-DCBE-4C0D-81F3-867A289BEFF8}"/>
          </ac:spMkLst>
        </pc:spChg>
      </pc:sldChg>
    </pc:docChg>
  </pc:docChgLst>
  <pc:docChgLst>
    <pc:chgData name="Yu-Che Liu" userId="S::liuyuche@cityuniversity.edu::30126125-9bf2-4438-a60b-3a05067305c4" providerId="AD" clId="Web-{26FA0F12-B65D-4368-9B39-9652B700347F}"/>
    <pc:docChg chg="modSld">
      <pc:chgData name="Yu-Che Liu" userId="S::liuyuche@cityuniversity.edu::30126125-9bf2-4438-a60b-3a05067305c4" providerId="AD" clId="Web-{26FA0F12-B65D-4368-9B39-9652B700347F}" dt="2021-03-18T02:50:36.534" v="20" actId="20577"/>
      <pc:docMkLst>
        <pc:docMk/>
      </pc:docMkLst>
      <pc:sldChg chg="addSp delSp modSp">
        <pc:chgData name="Yu-Che Liu" userId="S::liuyuche@cityuniversity.edu::30126125-9bf2-4438-a60b-3a05067305c4" providerId="AD" clId="Web-{26FA0F12-B65D-4368-9B39-9652B700347F}" dt="2021-03-18T02:50:36.534" v="20" actId="20577"/>
        <pc:sldMkLst>
          <pc:docMk/>
          <pc:sldMk cId="571223447" sldId="280"/>
        </pc:sldMkLst>
        <pc:spChg chg="mod">
          <ac:chgData name="Yu-Che Liu" userId="S::liuyuche@cityuniversity.edu::30126125-9bf2-4438-a60b-3a05067305c4" providerId="AD" clId="Web-{26FA0F12-B65D-4368-9B39-9652B700347F}" dt="2021-03-18T02:50:36.534" v="20" actId="20577"/>
          <ac:spMkLst>
            <pc:docMk/>
            <pc:sldMk cId="571223447" sldId="280"/>
            <ac:spMk id="3" creationId="{AEE2075A-1100-4F5B-AB09-1EC2EDCE6190}"/>
          </ac:spMkLst>
        </pc:spChg>
        <pc:spChg chg="add del">
          <ac:chgData name="Yu-Che Liu" userId="S::liuyuche@cityuniversity.edu::30126125-9bf2-4438-a60b-3a05067305c4" providerId="AD" clId="Web-{26FA0F12-B65D-4368-9B39-9652B700347F}" dt="2021-03-18T02:49:42.519" v="3"/>
          <ac:spMkLst>
            <pc:docMk/>
            <pc:sldMk cId="571223447" sldId="280"/>
            <ac:spMk id="6" creationId="{F659892E-515D-4367-BDBE-9ECB693CF87A}"/>
          </ac:spMkLst>
        </pc:spChg>
        <pc:spChg chg="add del">
          <ac:chgData name="Yu-Che Liu" userId="S::liuyuche@cityuniversity.edu::30126125-9bf2-4438-a60b-3a05067305c4" providerId="AD" clId="Web-{26FA0F12-B65D-4368-9B39-9652B700347F}" dt="2021-03-18T02:49:58.191" v="5"/>
          <ac:spMkLst>
            <pc:docMk/>
            <pc:sldMk cId="571223447" sldId="280"/>
            <ac:spMk id="8" creationId="{4D6326B2-4F6A-4EF8-A119-06B08D683EE6}"/>
          </ac:spMkLst>
        </pc:spChg>
        <pc:spChg chg="add del">
          <ac:chgData name="Yu-Che Liu" userId="S::liuyuche@cityuniversity.edu::30126125-9bf2-4438-a60b-3a05067305c4" providerId="AD" clId="Web-{26FA0F12-B65D-4368-9B39-9652B700347F}" dt="2021-03-18T02:50:16.988" v="10"/>
          <ac:spMkLst>
            <pc:docMk/>
            <pc:sldMk cId="571223447" sldId="280"/>
            <ac:spMk id="10" creationId="{6E5E17A9-BAAA-4212-B471-8F0F17BFF795}"/>
          </ac:spMkLst>
        </pc:spChg>
      </pc:sldChg>
    </pc:docChg>
  </pc:docChgLst>
  <pc:docChgLst>
    <pc:chgData name="Scott Zhou" userId="S::zhouscott@cityuniversity.edu::23cc968a-4278-41b4-84fb-224fc69ce69f" providerId="AD" clId="Web-{825B3E26-AD00-4755-A7AF-4AE45A546DF1}"/>
    <pc:docChg chg="addSld modSld">
      <pc:chgData name="Scott Zhou" userId="S::zhouscott@cityuniversity.edu::23cc968a-4278-41b4-84fb-224fc69ce69f" providerId="AD" clId="Web-{825B3E26-AD00-4755-A7AF-4AE45A546DF1}" dt="2021-03-18T04:26:09.081" v="286" actId="20577"/>
      <pc:docMkLst>
        <pc:docMk/>
      </pc:docMkLst>
      <pc:sldChg chg="modSp">
        <pc:chgData name="Scott Zhou" userId="S::zhouscott@cityuniversity.edu::23cc968a-4278-41b4-84fb-224fc69ce69f" providerId="AD" clId="Web-{825B3E26-AD00-4755-A7AF-4AE45A546DF1}" dt="2021-03-18T04:17:51.799" v="55" actId="20577"/>
        <pc:sldMkLst>
          <pc:docMk/>
          <pc:sldMk cId="2425647436" sldId="274"/>
        </pc:sldMkLst>
        <pc:spChg chg="mod">
          <ac:chgData name="Scott Zhou" userId="S::zhouscott@cityuniversity.edu::23cc968a-4278-41b4-84fb-224fc69ce69f" providerId="AD" clId="Web-{825B3E26-AD00-4755-A7AF-4AE45A546DF1}" dt="2021-03-18T04:17:51.799" v="55" actId="20577"/>
          <ac:spMkLst>
            <pc:docMk/>
            <pc:sldMk cId="2425647436" sldId="274"/>
            <ac:spMk id="5" creationId="{00000000-0000-0000-0000-000000000000}"/>
          </ac:spMkLst>
        </pc:spChg>
      </pc:sldChg>
      <pc:sldChg chg="modSp">
        <pc:chgData name="Scott Zhou" userId="S::zhouscott@cityuniversity.edu::23cc968a-4278-41b4-84fb-224fc69ce69f" providerId="AD" clId="Web-{825B3E26-AD00-4755-A7AF-4AE45A546DF1}" dt="2021-03-18T04:24:52.253" v="247" actId="1076"/>
        <pc:sldMkLst>
          <pc:docMk/>
          <pc:sldMk cId="2667620721" sldId="279"/>
        </pc:sldMkLst>
        <pc:spChg chg="mod">
          <ac:chgData name="Scott Zhou" userId="S::zhouscott@cityuniversity.edu::23cc968a-4278-41b4-84fb-224fc69ce69f" providerId="AD" clId="Web-{825B3E26-AD00-4755-A7AF-4AE45A546DF1}" dt="2021-03-18T04:24:52.253" v="247" actId="1076"/>
          <ac:spMkLst>
            <pc:docMk/>
            <pc:sldMk cId="2667620721" sldId="279"/>
            <ac:spMk id="3" creationId="{B3BF11FC-DCBE-4C0D-81F3-867A289BEFF8}"/>
          </ac:spMkLst>
        </pc:spChg>
        <pc:picChg chg="mod">
          <ac:chgData name="Scott Zhou" userId="S::zhouscott@cityuniversity.edu::23cc968a-4278-41b4-84fb-224fc69ce69f" providerId="AD" clId="Web-{825B3E26-AD00-4755-A7AF-4AE45A546DF1}" dt="2021-03-18T04:24:32.846" v="227" actId="14100"/>
          <ac:picMkLst>
            <pc:docMk/>
            <pc:sldMk cId="2667620721" sldId="279"/>
            <ac:picMk id="5" creationId="{4DA2A77A-DC68-41CD-B8EA-7BBC11641DFE}"/>
          </ac:picMkLst>
        </pc:picChg>
      </pc:sldChg>
      <pc:sldChg chg="modSp">
        <pc:chgData name="Scott Zhou" userId="S::zhouscott@cityuniversity.edu::23cc968a-4278-41b4-84fb-224fc69ce69f" providerId="AD" clId="Web-{825B3E26-AD00-4755-A7AF-4AE45A546DF1}" dt="2021-03-18T04:19:53.487" v="205" actId="20577"/>
        <pc:sldMkLst>
          <pc:docMk/>
          <pc:sldMk cId="2143354578" sldId="281"/>
        </pc:sldMkLst>
        <pc:spChg chg="mod">
          <ac:chgData name="Scott Zhou" userId="S::zhouscott@cityuniversity.edu::23cc968a-4278-41b4-84fb-224fc69ce69f" providerId="AD" clId="Web-{825B3E26-AD00-4755-A7AF-4AE45A546DF1}" dt="2021-03-18T04:19:53.487" v="205" actId="20577"/>
          <ac:spMkLst>
            <pc:docMk/>
            <pc:sldMk cId="2143354578" sldId="281"/>
            <ac:spMk id="3" creationId="{A34D6D61-BDAA-4165-91AC-32BAEAF889D9}"/>
          </ac:spMkLst>
        </pc:spChg>
      </pc:sldChg>
      <pc:sldChg chg="modSp">
        <pc:chgData name="Scott Zhou" userId="S::zhouscott@cityuniversity.edu::23cc968a-4278-41b4-84fb-224fc69ce69f" providerId="AD" clId="Web-{825B3E26-AD00-4755-A7AF-4AE45A546DF1}" dt="2021-03-18T04:26:09.081" v="286" actId="20577"/>
        <pc:sldMkLst>
          <pc:docMk/>
          <pc:sldMk cId="316505520" sldId="287"/>
        </pc:sldMkLst>
        <pc:spChg chg="mod">
          <ac:chgData name="Scott Zhou" userId="S::zhouscott@cityuniversity.edu::23cc968a-4278-41b4-84fb-224fc69ce69f" providerId="AD" clId="Web-{825B3E26-AD00-4755-A7AF-4AE45A546DF1}" dt="2021-03-18T04:26:09.081" v="286" actId="20577"/>
          <ac:spMkLst>
            <pc:docMk/>
            <pc:sldMk cId="316505520" sldId="287"/>
            <ac:spMk id="3" creationId="{929E0131-0FE5-40DE-A6EB-34EDE27A2AF9}"/>
          </ac:spMkLst>
        </pc:spChg>
      </pc:sldChg>
      <pc:sldChg chg="modSp new">
        <pc:chgData name="Scott Zhou" userId="S::zhouscott@cityuniversity.edu::23cc968a-4278-41b4-84fb-224fc69ce69f" providerId="AD" clId="Web-{825B3E26-AD00-4755-A7AF-4AE45A546DF1}" dt="2021-03-18T04:19:20.315" v="186" actId="20577"/>
        <pc:sldMkLst>
          <pc:docMk/>
          <pc:sldMk cId="2471787363" sldId="293"/>
        </pc:sldMkLst>
        <pc:spChg chg="mod">
          <ac:chgData name="Scott Zhou" userId="S::zhouscott@cityuniversity.edu::23cc968a-4278-41b4-84fb-224fc69ce69f" providerId="AD" clId="Web-{825B3E26-AD00-4755-A7AF-4AE45A546DF1}" dt="2021-03-18T04:17:41.940" v="45" actId="20577"/>
          <ac:spMkLst>
            <pc:docMk/>
            <pc:sldMk cId="2471787363" sldId="293"/>
            <ac:spMk id="2" creationId="{9D6016BE-A4B4-4742-B5D9-1A3ED79556D2}"/>
          </ac:spMkLst>
        </pc:spChg>
        <pc:spChg chg="mod">
          <ac:chgData name="Scott Zhou" userId="S::zhouscott@cityuniversity.edu::23cc968a-4278-41b4-84fb-224fc69ce69f" providerId="AD" clId="Web-{825B3E26-AD00-4755-A7AF-4AE45A546DF1}" dt="2021-03-18T04:19:20.315" v="186" actId="20577"/>
          <ac:spMkLst>
            <pc:docMk/>
            <pc:sldMk cId="2471787363" sldId="293"/>
            <ac:spMk id="3" creationId="{9EF45A8D-9C69-4F5A-BE76-9EA45264C8E8}"/>
          </ac:spMkLst>
        </pc:spChg>
      </pc:sldChg>
    </pc:docChg>
  </pc:docChgLst>
  <pc:docChgLst>
    <pc:chgData name="Yu-Che Liu" userId="S::liuyuche@cityuniversity.edu::30126125-9bf2-4438-a60b-3a05067305c4" providerId="AD" clId="Web-{B33C2E2B-DF93-4AD4-B2F2-02CBCA301159}"/>
    <pc:docChg chg="modSld">
      <pc:chgData name="Yu-Che Liu" userId="S::liuyuche@cityuniversity.edu::30126125-9bf2-4438-a60b-3a05067305c4" providerId="AD" clId="Web-{B33C2E2B-DF93-4AD4-B2F2-02CBCA301159}" dt="2021-03-18T01:53:02.445" v="18" actId="1076"/>
      <pc:docMkLst>
        <pc:docMk/>
      </pc:docMkLst>
      <pc:sldChg chg="addSp modSp">
        <pc:chgData name="Yu-Che Liu" userId="S::liuyuche@cityuniversity.edu::30126125-9bf2-4438-a60b-3a05067305c4" providerId="AD" clId="Web-{B33C2E2B-DF93-4AD4-B2F2-02CBCA301159}" dt="2021-03-18T01:53:02.445" v="18" actId="1076"/>
        <pc:sldMkLst>
          <pc:docMk/>
          <pc:sldMk cId="4038244173" sldId="285"/>
        </pc:sldMkLst>
        <pc:spChg chg="add mod">
          <ac:chgData name="Yu-Che Liu" userId="S::liuyuche@cityuniversity.edu::30126125-9bf2-4438-a60b-3a05067305c4" providerId="AD" clId="Web-{B33C2E2B-DF93-4AD4-B2F2-02CBCA301159}" dt="2021-03-18T01:53:02.445" v="18" actId="1076"/>
          <ac:spMkLst>
            <pc:docMk/>
            <pc:sldMk cId="4038244173" sldId="285"/>
            <ac:spMk id="3" creationId="{43F1D841-AA37-4A54-8BBD-A7410B6EBF0B}"/>
          </ac:spMkLst>
        </pc:spChg>
      </pc:sldChg>
      <pc:sldChg chg="addSp modSp">
        <pc:chgData name="Yu-Che Liu" userId="S::liuyuche@cityuniversity.edu::30126125-9bf2-4438-a60b-3a05067305c4" providerId="AD" clId="Web-{B33C2E2B-DF93-4AD4-B2F2-02CBCA301159}" dt="2021-03-18T01:52:55.679" v="16" actId="1076"/>
        <pc:sldMkLst>
          <pc:docMk/>
          <pc:sldMk cId="4070398449" sldId="289"/>
        </pc:sldMkLst>
        <pc:spChg chg="add mod">
          <ac:chgData name="Yu-Che Liu" userId="S::liuyuche@cityuniversity.edu::30126125-9bf2-4438-a60b-3a05067305c4" providerId="AD" clId="Web-{B33C2E2B-DF93-4AD4-B2F2-02CBCA301159}" dt="2021-03-18T01:52:55.679" v="16" actId="1076"/>
          <ac:spMkLst>
            <pc:docMk/>
            <pc:sldMk cId="4070398449" sldId="289"/>
            <ac:spMk id="5" creationId="{7BB87D9C-5CDF-4390-B3F6-93E88F680A1F}"/>
          </ac:spMkLst>
        </pc:spChg>
        <pc:picChg chg="mod">
          <ac:chgData name="Yu-Che Liu" userId="S::liuyuche@cityuniversity.edu::30126125-9bf2-4438-a60b-3a05067305c4" providerId="AD" clId="Web-{B33C2E2B-DF93-4AD4-B2F2-02CBCA301159}" dt="2021-03-18T01:52:53.179" v="14" actId="1076"/>
          <ac:picMkLst>
            <pc:docMk/>
            <pc:sldMk cId="4070398449" sldId="289"/>
            <ac:picMk id="3" creationId="{4C8329BF-837C-433C-8B26-590759C8825B}"/>
          </ac:picMkLst>
        </pc:picChg>
      </pc:sldChg>
    </pc:docChg>
  </pc:docChgLst>
  <pc:docChgLst>
    <pc:chgData name="Andrew Cook" userId="S::atcook68@cityuniversity.edu::73d5eaa4-ddf2-4fb3-8b90-16b542b15518" providerId="AD" clId="Web-{DDC1D566-5121-4220-8E34-6ADF51148C8E}"/>
    <pc:docChg chg="modSld">
      <pc:chgData name="Andrew Cook" userId="S::atcook68@cityuniversity.edu::73d5eaa4-ddf2-4fb3-8b90-16b542b15518" providerId="AD" clId="Web-{DDC1D566-5121-4220-8E34-6ADF51148C8E}" dt="2021-03-18T02:51:00.679" v="1" actId="20577"/>
      <pc:docMkLst>
        <pc:docMk/>
      </pc:docMkLst>
      <pc:sldChg chg="modSp">
        <pc:chgData name="Andrew Cook" userId="S::atcook68@cityuniversity.edu::73d5eaa4-ddf2-4fb3-8b90-16b542b15518" providerId="AD" clId="Web-{DDC1D566-5121-4220-8E34-6ADF51148C8E}" dt="2021-03-18T02:51:00.679" v="1" actId="20577"/>
        <pc:sldMkLst>
          <pc:docMk/>
          <pc:sldMk cId="2425647436" sldId="274"/>
        </pc:sldMkLst>
        <pc:spChg chg="mod">
          <ac:chgData name="Andrew Cook" userId="S::atcook68@cityuniversity.edu::73d5eaa4-ddf2-4fb3-8b90-16b542b15518" providerId="AD" clId="Web-{DDC1D566-5121-4220-8E34-6ADF51148C8E}" dt="2021-03-18T02:51:00.679" v="1" actId="20577"/>
          <ac:spMkLst>
            <pc:docMk/>
            <pc:sldMk cId="2425647436" sldId="274"/>
            <ac:spMk id="3" creationId="{00000000-0000-0000-0000-000000000000}"/>
          </ac:spMkLst>
        </pc:spChg>
      </pc:sldChg>
    </pc:docChg>
  </pc:docChgLst>
  <pc:docChgLst>
    <pc:chgData name="Kim Nguyen" userId="f1d78e5f-a453-48e1-8d24-789f55401968" providerId="ADAL" clId="{37F2BAE6-96E9-8245-89F1-FB521746823D}"/>
    <pc:docChg chg="undo custSel modMainMaster">
      <pc:chgData name="Kim Nguyen" userId="f1d78e5f-a453-48e1-8d24-789f55401968" providerId="ADAL" clId="{37F2BAE6-96E9-8245-89F1-FB521746823D}" dt="2020-06-03T22:10:57.628" v="56"/>
      <pc:docMkLst>
        <pc:docMk/>
      </pc:docMkLst>
      <pc:sldMasterChg chg="addSp modSp modSldLayout">
        <pc:chgData name="Kim Nguyen" userId="f1d78e5f-a453-48e1-8d24-789f55401968" providerId="ADAL" clId="{37F2BAE6-96E9-8245-89F1-FB521746823D}" dt="2020-06-03T22:10:57.628" v="56"/>
        <pc:sldMasterMkLst>
          <pc:docMk/>
          <pc:sldMasterMk cId="0" sldId="2147483657"/>
        </pc:sldMasterMkLst>
        <pc:picChg chg="add mod">
          <ac:chgData name="Kim Nguyen" userId="f1d78e5f-a453-48e1-8d24-789f55401968" providerId="ADAL" clId="{37F2BAE6-96E9-8245-89F1-FB521746823D}" dt="2020-06-03T22:10:57.628" v="56"/>
          <ac:picMkLst>
            <pc:docMk/>
            <pc:sldMasterMk cId="0" sldId="2147483657"/>
            <ac:picMk id="5" creationId="{B9B48145-9848-2F4E-A51E-1AF5F3EC5EAD}"/>
          </ac:picMkLst>
        </pc:picChg>
        <pc:sldLayoutChg chg="addSp delSp modSp">
          <pc:chgData name="Kim Nguyen" userId="f1d78e5f-a453-48e1-8d24-789f55401968" providerId="ADAL" clId="{37F2BAE6-96E9-8245-89F1-FB521746823D}" dt="2020-06-03T22:09:41.244" v="50" actId="1076"/>
          <pc:sldLayoutMkLst>
            <pc:docMk/>
            <pc:sldMasterMk cId="0" sldId="2147483657"/>
            <pc:sldLayoutMk cId="0" sldId="2147483648"/>
          </pc:sldLayoutMkLst>
          <pc:grpChg chg="mod">
            <ac:chgData name="Kim Nguyen" userId="f1d78e5f-a453-48e1-8d24-789f55401968" providerId="ADAL" clId="{37F2BAE6-96E9-8245-89F1-FB521746823D}" dt="2020-06-03T22:09:39.227" v="49" actId="1076"/>
            <ac:grpSpMkLst>
              <pc:docMk/>
              <pc:sldMasterMk cId="0" sldId="2147483657"/>
              <pc:sldLayoutMk cId="0" sldId="2147483648"/>
              <ac:grpSpMk id="11" creationId="{00000000-0000-0000-0000-000000000000}"/>
            </ac:grpSpMkLst>
          </pc:grpChg>
          <pc:picChg chg="add del mod">
            <ac:chgData name="Kim Nguyen" userId="f1d78e5f-a453-48e1-8d24-789f55401968" providerId="ADAL" clId="{37F2BAE6-96E9-8245-89F1-FB521746823D}" dt="2020-06-03T22:08:24.329" v="8"/>
            <ac:picMkLst>
              <pc:docMk/>
              <pc:sldMasterMk cId="0" sldId="2147483657"/>
              <pc:sldLayoutMk cId="0" sldId="2147483648"/>
              <ac:picMk id="2" creationId="{4CDBEE4B-4D2C-AD4E-B4CA-AF560AC04A7F}"/>
            </ac:picMkLst>
          </pc:picChg>
          <pc:picChg chg="add mod">
            <ac:chgData name="Kim Nguyen" userId="f1d78e5f-a453-48e1-8d24-789f55401968" providerId="ADAL" clId="{37F2BAE6-96E9-8245-89F1-FB521746823D}" dt="2020-06-03T22:09:41.244" v="50" actId="1076"/>
            <ac:picMkLst>
              <pc:docMk/>
              <pc:sldMasterMk cId="0" sldId="2147483657"/>
              <pc:sldLayoutMk cId="0" sldId="2147483648"/>
              <ac:picMk id="3" creationId="{134F7D0F-FE46-C945-87EB-0FD3D356521A}"/>
            </ac:picMkLst>
          </pc:picChg>
          <pc:picChg chg="add del">
            <ac:chgData name="Kim Nguyen" userId="f1d78e5f-a453-48e1-8d24-789f55401968" providerId="ADAL" clId="{37F2BAE6-96E9-8245-89F1-FB521746823D}" dt="2020-06-03T22:08:42.375" v="10" actId="478"/>
            <ac:picMkLst>
              <pc:docMk/>
              <pc:sldMasterMk cId="0" sldId="2147483657"/>
              <pc:sldLayoutMk cId="0" sldId="2147483648"/>
              <ac:picMk id="23" creationId="{00000000-0000-0000-0000-000000000000}"/>
            </ac:picMkLst>
          </pc:picChg>
        </pc:sldLayoutChg>
        <pc:sldLayoutChg chg="addSp delSp modSp">
          <pc:chgData name="Kim Nguyen" userId="f1d78e5f-a453-48e1-8d24-789f55401968" providerId="ADAL" clId="{37F2BAE6-96E9-8245-89F1-FB521746823D}" dt="2020-06-03T22:10:17.744" v="55" actId="1076"/>
          <pc:sldLayoutMkLst>
            <pc:docMk/>
            <pc:sldMasterMk cId="0" sldId="2147483657"/>
            <pc:sldLayoutMk cId="3086644524" sldId="2147483659"/>
          </pc:sldLayoutMkLst>
          <pc:picChg chg="del mod">
            <ac:chgData name="Kim Nguyen" userId="f1d78e5f-a453-48e1-8d24-789f55401968" providerId="ADAL" clId="{37F2BAE6-96E9-8245-89F1-FB521746823D}" dt="2020-06-03T22:10:14.329" v="54" actId="478"/>
            <ac:picMkLst>
              <pc:docMk/>
              <pc:sldMasterMk cId="0" sldId="2147483657"/>
              <pc:sldLayoutMk cId="3086644524" sldId="2147483659"/>
              <ac:picMk id="21" creationId="{00000000-0000-0000-0000-000000000000}"/>
            </ac:picMkLst>
          </pc:picChg>
          <pc:picChg chg="add mod">
            <ac:chgData name="Kim Nguyen" userId="f1d78e5f-a453-48e1-8d24-789f55401968" providerId="ADAL" clId="{37F2BAE6-96E9-8245-89F1-FB521746823D}" dt="2020-06-03T22:10:17.744" v="55" actId="1076"/>
            <ac:picMkLst>
              <pc:docMk/>
              <pc:sldMasterMk cId="0" sldId="2147483657"/>
              <pc:sldLayoutMk cId="3086644524" sldId="2147483659"/>
              <ac:picMk id="22" creationId="{C8F7DB91-7595-E64B-B07D-A30575B2CB4C}"/>
            </ac:picMkLst>
          </pc:picChg>
        </pc:sldLayoutChg>
      </pc:sldMasterChg>
    </pc:docChg>
  </pc:docChgLst>
  <pc:docChgLst>
    <pc:chgData name="Andrew Cook" userId="S::atcook68@cityuniversity.edu::73d5eaa4-ddf2-4fb3-8b90-16b542b15518" providerId="AD" clId="Web-{089E0B29-56EF-4758-B3B8-2EFDB0CB9D04}"/>
    <pc:docChg chg="modSld">
      <pc:chgData name="Andrew Cook" userId="S::atcook68@cityuniversity.edu::73d5eaa4-ddf2-4fb3-8b90-16b542b15518" providerId="AD" clId="Web-{089E0B29-56EF-4758-B3B8-2EFDB0CB9D04}" dt="2021-03-18T00:45:43.319" v="25"/>
      <pc:docMkLst>
        <pc:docMk/>
      </pc:docMkLst>
      <pc:sldChg chg="modSp">
        <pc:chgData name="Andrew Cook" userId="S::atcook68@cityuniversity.edu::73d5eaa4-ddf2-4fb3-8b90-16b542b15518" providerId="AD" clId="Web-{089E0B29-56EF-4758-B3B8-2EFDB0CB9D04}" dt="2021-03-18T00:31:19.651" v="3" actId="20577"/>
        <pc:sldMkLst>
          <pc:docMk/>
          <pc:sldMk cId="3956285744" sldId="283"/>
        </pc:sldMkLst>
        <pc:spChg chg="mod">
          <ac:chgData name="Andrew Cook" userId="S::atcook68@cityuniversity.edu::73d5eaa4-ddf2-4fb3-8b90-16b542b15518" providerId="AD" clId="Web-{089E0B29-56EF-4758-B3B8-2EFDB0CB9D04}" dt="2021-03-18T00:31:19.651" v="3" actId="20577"/>
          <ac:spMkLst>
            <pc:docMk/>
            <pc:sldMk cId="3956285744" sldId="283"/>
            <ac:spMk id="3" creationId="{C07132A7-C615-42F3-99D1-DD0D509837E6}"/>
          </ac:spMkLst>
        </pc:spChg>
      </pc:sldChg>
      <pc:sldChg chg="modNotes">
        <pc:chgData name="Andrew Cook" userId="S::atcook68@cityuniversity.edu::73d5eaa4-ddf2-4fb3-8b90-16b542b15518" providerId="AD" clId="Web-{089E0B29-56EF-4758-B3B8-2EFDB0CB9D04}" dt="2021-03-18T00:45:43.319" v="25"/>
        <pc:sldMkLst>
          <pc:docMk/>
          <pc:sldMk cId="2258018714" sldId="290"/>
        </pc:sldMkLst>
      </pc:sldChg>
    </pc:docChg>
  </pc:docChgLst>
  <pc:docChgLst>
    <pc:chgData name="Andrew Cook" userId="S::atcook68@cityuniversity.edu::73d5eaa4-ddf2-4fb3-8b90-16b542b15518" providerId="AD" clId="Web-{EDD0CFF8-3D6D-4528-8EC9-468121A4CE3A}"/>
    <pc:docChg chg="modSld">
      <pc:chgData name="Andrew Cook" userId="S::atcook68@cityuniversity.edu::73d5eaa4-ddf2-4fb3-8b90-16b542b15518" providerId="AD" clId="Web-{EDD0CFF8-3D6D-4528-8EC9-468121A4CE3A}" dt="2021-03-18T03:42:00.360" v="0" actId="20577"/>
      <pc:docMkLst>
        <pc:docMk/>
      </pc:docMkLst>
      <pc:sldChg chg="modSp">
        <pc:chgData name="Andrew Cook" userId="S::atcook68@cityuniversity.edu::73d5eaa4-ddf2-4fb3-8b90-16b542b15518" providerId="AD" clId="Web-{EDD0CFF8-3D6D-4528-8EC9-468121A4CE3A}" dt="2021-03-18T03:42:00.360" v="0" actId="20577"/>
        <pc:sldMkLst>
          <pc:docMk/>
          <pc:sldMk cId="571223447" sldId="280"/>
        </pc:sldMkLst>
        <pc:spChg chg="mod">
          <ac:chgData name="Andrew Cook" userId="S::atcook68@cityuniversity.edu::73d5eaa4-ddf2-4fb3-8b90-16b542b15518" providerId="AD" clId="Web-{EDD0CFF8-3D6D-4528-8EC9-468121A4CE3A}" dt="2021-03-18T03:42:00.360" v="0" actId="20577"/>
          <ac:spMkLst>
            <pc:docMk/>
            <pc:sldMk cId="571223447" sldId="280"/>
            <ac:spMk id="3" creationId="{AEE2075A-1100-4F5B-AB09-1EC2EDCE6190}"/>
          </ac:spMkLst>
        </pc:spChg>
      </pc:sldChg>
    </pc:docChg>
  </pc:docChgLst>
  <pc:docChgLst>
    <pc:chgData name="Scott Zhou" userId="S::zhouscott@cityuniversity.edu::23cc968a-4278-41b4-84fb-224fc69ce69f" providerId="AD" clId="Web-{63285BB7-B1D4-4664-B601-2954A869AB32}"/>
    <pc:docChg chg="addSld modSld">
      <pc:chgData name="Scott Zhou" userId="S::zhouscott@cityuniversity.edu::23cc968a-4278-41b4-84fb-224fc69ce69f" providerId="AD" clId="Web-{63285BB7-B1D4-4664-B601-2954A869AB32}" dt="2021-03-12T22:42:46.329" v="161" actId="14100"/>
      <pc:docMkLst>
        <pc:docMk/>
      </pc:docMkLst>
      <pc:sldChg chg="modSp">
        <pc:chgData name="Scott Zhou" userId="S::zhouscott@cityuniversity.edu::23cc968a-4278-41b4-84fb-224fc69ce69f" providerId="AD" clId="Web-{63285BB7-B1D4-4664-B601-2954A869AB32}" dt="2021-03-12T22:31:54.472" v="29" actId="20577"/>
        <pc:sldMkLst>
          <pc:docMk/>
          <pc:sldMk cId="2425647436" sldId="274"/>
        </pc:sldMkLst>
        <pc:spChg chg="mod">
          <ac:chgData name="Scott Zhou" userId="S::zhouscott@cityuniversity.edu::23cc968a-4278-41b4-84fb-224fc69ce69f" providerId="AD" clId="Web-{63285BB7-B1D4-4664-B601-2954A869AB32}" dt="2021-03-12T22:31:47.925" v="27" actId="1076"/>
          <ac:spMkLst>
            <pc:docMk/>
            <pc:sldMk cId="2425647436" sldId="274"/>
            <ac:spMk id="3" creationId="{00000000-0000-0000-0000-000000000000}"/>
          </ac:spMkLst>
        </pc:spChg>
        <pc:spChg chg="mod">
          <ac:chgData name="Scott Zhou" userId="S::zhouscott@cityuniversity.edu::23cc968a-4278-41b4-84fb-224fc69ce69f" providerId="AD" clId="Web-{63285BB7-B1D4-4664-B601-2954A869AB32}" dt="2021-03-12T22:31:54.472" v="29" actId="20577"/>
          <ac:spMkLst>
            <pc:docMk/>
            <pc:sldMk cId="2425647436" sldId="274"/>
            <ac:spMk id="5" creationId="{00000000-0000-0000-0000-000000000000}"/>
          </ac:spMkLst>
        </pc:spChg>
      </pc:sldChg>
      <pc:sldChg chg="modSp">
        <pc:chgData name="Scott Zhou" userId="S::zhouscott@cityuniversity.edu::23cc968a-4278-41b4-84fb-224fc69ce69f" providerId="AD" clId="Web-{63285BB7-B1D4-4664-B601-2954A869AB32}" dt="2021-03-12T22:30:29.035" v="4" actId="20577"/>
        <pc:sldMkLst>
          <pc:docMk/>
          <pc:sldMk cId="3443371739" sldId="275"/>
        </pc:sldMkLst>
        <pc:spChg chg="mod">
          <ac:chgData name="Scott Zhou" userId="S::zhouscott@cityuniversity.edu::23cc968a-4278-41b4-84fb-224fc69ce69f" providerId="AD" clId="Web-{63285BB7-B1D4-4664-B601-2954A869AB32}" dt="2021-03-12T22:30:29.035" v="4" actId="20577"/>
          <ac:spMkLst>
            <pc:docMk/>
            <pc:sldMk cId="3443371739" sldId="275"/>
            <ac:spMk id="2" creationId="{00000000-0000-0000-0000-000000000000}"/>
          </ac:spMkLst>
        </pc:spChg>
      </pc:sldChg>
      <pc:sldChg chg="modSp">
        <pc:chgData name="Scott Zhou" userId="S::zhouscott@cityuniversity.edu::23cc968a-4278-41b4-84fb-224fc69ce69f" providerId="AD" clId="Web-{63285BB7-B1D4-4664-B601-2954A869AB32}" dt="2021-03-12T22:37:28.844" v="107" actId="1076"/>
        <pc:sldMkLst>
          <pc:docMk/>
          <pc:sldMk cId="3891583411" sldId="278"/>
        </pc:sldMkLst>
        <pc:spChg chg="mod">
          <ac:chgData name="Scott Zhou" userId="S::zhouscott@cityuniversity.edu::23cc968a-4278-41b4-84fb-224fc69ce69f" providerId="AD" clId="Web-{63285BB7-B1D4-4664-B601-2954A869AB32}" dt="2021-03-12T22:37:28.844" v="107" actId="1076"/>
          <ac:spMkLst>
            <pc:docMk/>
            <pc:sldMk cId="3891583411" sldId="278"/>
            <ac:spMk id="3" creationId="{CA5611A9-B09B-4CFB-B759-C72A4D117342}"/>
          </ac:spMkLst>
        </pc:spChg>
        <pc:picChg chg="mod">
          <ac:chgData name="Scott Zhou" userId="S::zhouscott@cityuniversity.edu::23cc968a-4278-41b4-84fb-224fc69ce69f" providerId="AD" clId="Web-{63285BB7-B1D4-4664-B601-2954A869AB32}" dt="2021-03-12T22:37:22.891" v="106" actId="1076"/>
          <ac:picMkLst>
            <pc:docMk/>
            <pc:sldMk cId="3891583411" sldId="278"/>
            <ac:picMk id="5" creationId="{80E0AC85-8C3F-4B4E-99EA-5BDB37C3AC75}"/>
          </ac:picMkLst>
        </pc:picChg>
      </pc:sldChg>
      <pc:sldChg chg="modSp">
        <pc:chgData name="Scott Zhou" userId="S::zhouscott@cityuniversity.edu::23cc968a-4278-41b4-84fb-224fc69ce69f" providerId="AD" clId="Web-{63285BB7-B1D4-4664-B601-2954A869AB32}" dt="2021-03-12T22:39:41.409" v="133" actId="1076"/>
        <pc:sldMkLst>
          <pc:docMk/>
          <pc:sldMk cId="2667620721" sldId="279"/>
        </pc:sldMkLst>
        <pc:spChg chg="mod">
          <ac:chgData name="Scott Zhou" userId="S::zhouscott@cityuniversity.edu::23cc968a-4278-41b4-84fb-224fc69ce69f" providerId="AD" clId="Web-{63285BB7-B1D4-4664-B601-2954A869AB32}" dt="2021-03-12T22:39:28.909" v="128" actId="1076"/>
          <ac:spMkLst>
            <pc:docMk/>
            <pc:sldMk cId="2667620721" sldId="279"/>
            <ac:spMk id="3" creationId="{B3BF11FC-DCBE-4C0D-81F3-867A289BEFF8}"/>
          </ac:spMkLst>
        </pc:spChg>
        <pc:picChg chg="mod">
          <ac:chgData name="Scott Zhou" userId="S::zhouscott@cityuniversity.edu::23cc968a-4278-41b4-84fb-224fc69ce69f" providerId="AD" clId="Web-{63285BB7-B1D4-4664-B601-2954A869AB32}" dt="2021-03-12T22:39:41.409" v="133" actId="1076"/>
          <ac:picMkLst>
            <pc:docMk/>
            <pc:sldMk cId="2667620721" sldId="279"/>
            <ac:picMk id="5" creationId="{4DA2A77A-DC68-41CD-B8EA-7BBC11641DFE}"/>
          </ac:picMkLst>
        </pc:picChg>
      </pc:sldChg>
      <pc:sldChg chg="modSp">
        <pc:chgData name="Scott Zhou" userId="S::zhouscott@cityuniversity.edu::23cc968a-4278-41b4-84fb-224fc69ce69f" providerId="AD" clId="Web-{63285BB7-B1D4-4664-B601-2954A869AB32}" dt="2021-03-12T22:41:48.876" v="143" actId="20577"/>
        <pc:sldMkLst>
          <pc:docMk/>
          <pc:sldMk cId="571223447" sldId="280"/>
        </pc:sldMkLst>
        <pc:spChg chg="mod">
          <ac:chgData name="Scott Zhou" userId="S::zhouscott@cityuniversity.edu::23cc968a-4278-41b4-84fb-224fc69ce69f" providerId="AD" clId="Web-{63285BB7-B1D4-4664-B601-2954A869AB32}" dt="2021-03-12T22:41:48.876" v="143" actId="20577"/>
          <ac:spMkLst>
            <pc:docMk/>
            <pc:sldMk cId="571223447" sldId="280"/>
            <ac:spMk id="3" creationId="{AEE2075A-1100-4F5B-AB09-1EC2EDCE6190}"/>
          </ac:spMkLst>
        </pc:spChg>
      </pc:sldChg>
      <pc:sldChg chg="modSp new">
        <pc:chgData name="Scott Zhou" userId="S::zhouscott@cityuniversity.edu::23cc968a-4278-41b4-84fb-224fc69ce69f" providerId="AD" clId="Web-{63285BB7-B1D4-4664-B601-2954A869AB32}" dt="2021-03-12T22:32:07.159" v="31" actId="20577"/>
        <pc:sldMkLst>
          <pc:docMk/>
          <pc:sldMk cId="1948197678" sldId="282"/>
        </pc:sldMkLst>
        <pc:spChg chg="mod">
          <ac:chgData name="Scott Zhou" userId="S::zhouscott@cityuniversity.edu::23cc968a-4278-41b4-84fb-224fc69ce69f" providerId="AD" clId="Web-{63285BB7-B1D4-4664-B601-2954A869AB32}" dt="2021-03-12T22:32:07.159" v="31" actId="20577"/>
          <ac:spMkLst>
            <pc:docMk/>
            <pc:sldMk cId="1948197678" sldId="282"/>
            <ac:spMk id="2" creationId="{2BC6F9C0-33E4-48FD-B6FB-335CD08338D5}"/>
          </ac:spMkLst>
        </pc:spChg>
      </pc:sldChg>
      <pc:sldChg chg="modSp new">
        <pc:chgData name="Scott Zhou" userId="S::zhouscott@cityuniversity.edu::23cc968a-4278-41b4-84fb-224fc69ce69f" providerId="AD" clId="Web-{63285BB7-B1D4-4664-B601-2954A869AB32}" dt="2021-03-12T22:32:34.487" v="40" actId="20577"/>
        <pc:sldMkLst>
          <pc:docMk/>
          <pc:sldMk cId="3956285744" sldId="283"/>
        </pc:sldMkLst>
        <pc:spChg chg="mod">
          <ac:chgData name="Scott Zhou" userId="S::zhouscott@cityuniversity.edu::23cc968a-4278-41b4-84fb-224fc69ce69f" providerId="AD" clId="Web-{63285BB7-B1D4-4664-B601-2954A869AB32}" dt="2021-03-12T22:32:34.487" v="40" actId="20577"/>
          <ac:spMkLst>
            <pc:docMk/>
            <pc:sldMk cId="3956285744" sldId="283"/>
            <ac:spMk id="2" creationId="{B04D1474-404B-4291-9CAE-36014CC45221}"/>
          </ac:spMkLst>
        </pc:spChg>
      </pc:sldChg>
      <pc:sldChg chg="modSp new">
        <pc:chgData name="Scott Zhou" userId="S::zhouscott@cityuniversity.edu::23cc968a-4278-41b4-84fb-224fc69ce69f" providerId="AD" clId="Web-{63285BB7-B1D4-4664-B601-2954A869AB32}" dt="2021-03-12T22:32:38.409" v="41" actId="20577"/>
        <pc:sldMkLst>
          <pc:docMk/>
          <pc:sldMk cId="3315477118" sldId="284"/>
        </pc:sldMkLst>
        <pc:spChg chg="mod">
          <ac:chgData name="Scott Zhou" userId="S::zhouscott@cityuniversity.edu::23cc968a-4278-41b4-84fb-224fc69ce69f" providerId="AD" clId="Web-{63285BB7-B1D4-4664-B601-2954A869AB32}" dt="2021-03-12T22:32:38.409" v="41" actId="20577"/>
          <ac:spMkLst>
            <pc:docMk/>
            <pc:sldMk cId="3315477118" sldId="284"/>
            <ac:spMk id="2" creationId="{4099243C-47EF-4A4E-BCBB-9C9924875391}"/>
          </ac:spMkLst>
        </pc:spChg>
      </pc:sldChg>
      <pc:sldChg chg="modSp new">
        <pc:chgData name="Scott Zhou" userId="S::zhouscott@cityuniversity.edu::23cc968a-4278-41b4-84fb-224fc69ce69f" providerId="AD" clId="Web-{63285BB7-B1D4-4664-B601-2954A869AB32}" dt="2021-03-12T22:32:42.284" v="46" actId="20577"/>
        <pc:sldMkLst>
          <pc:docMk/>
          <pc:sldMk cId="4038244173" sldId="285"/>
        </pc:sldMkLst>
        <pc:spChg chg="mod">
          <ac:chgData name="Scott Zhou" userId="S::zhouscott@cityuniversity.edu::23cc968a-4278-41b4-84fb-224fc69ce69f" providerId="AD" clId="Web-{63285BB7-B1D4-4664-B601-2954A869AB32}" dt="2021-03-12T22:32:42.284" v="46" actId="20577"/>
          <ac:spMkLst>
            <pc:docMk/>
            <pc:sldMk cId="4038244173" sldId="285"/>
            <ac:spMk id="2" creationId="{34D87A25-44E0-4F80-B908-4489E7459735}"/>
          </ac:spMkLst>
        </pc:spChg>
      </pc:sldChg>
      <pc:sldChg chg="modSp new">
        <pc:chgData name="Scott Zhou" userId="S::zhouscott@cityuniversity.edu::23cc968a-4278-41b4-84fb-224fc69ce69f" providerId="AD" clId="Web-{63285BB7-B1D4-4664-B601-2954A869AB32}" dt="2021-03-12T22:34:15.455" v="61" actId="20577"/>
        <pc:sldMkLst>
          <pc:docMk/>
          <pc:sldMk cId="1577587179" sldId="286"/>
        </pc:sldMkLst>
        <pc:spChg chg="mod">
          <ac:chgData name="Scott Zhou" userId="S::zhouscott@cityuniversity.edu::23cc968a-4278-41b4-84fb-224fc69ce69f" providerId="AD" clId="Web-{63285BB7-B1D4-4664-B601-2954A869AB32}" dt="2021-03-12T22:34:15.455" v="61" actId="20577"/>
          <ac:spMkLst>
            <pc:docMk/>
            <pc:sldMk cId="1577587179" sldId="286"/>
            <ac:spMk id="2" creationId="{1D3BD8DA-8031-4793-996A-76518F918A5E}"/>
          </ac:spMkLst>
        </pc:spChg>
      </pc:sldChg>
      <pc:sldChg chg="addSp modSp new">
        <pc:chgData name="Scott Zhou" userId="S::zhouscott@cityuniversity.edu::23cc968a-4278-41b4-84fb-224fc69ce69f" providerId="AD" clId="Web-{63285BB7-B1D4-4664-B601-2954A869AB32}" dt="2021-03-12T22:42:46.329" v="161" actId="14100"/>
        <pc:sldMkLst>
          <pc:docMk/>
          <pc:sldMk cId="316505520" sldId="287"/>
        </pc:sldMkLst>
        <pc:spChg chg="mod">
          <ac:chgData name="Scott Zhou" userId="S::zhouscott@cityuniversity.edu::23cc968a-4278-41b4-84fb-224fc69ce69f" providerId="AD" clId="Web-{63285BB7-B1D4-4664-B601-2954A869AB32}" dt="2021-03-12T22:40:25.471" v="137" actId="20577"/>
          <ac:spMkLst>
            <pc:docMk/>
            <pc:sldMk cId="316505520" sldId="287"/>
            <ac:spMk id="2" creationId="{71E35C94-77E0-4F73-8F48-365FCA6344E9}"/>
          </ac:spMkLst>
        </pc:spChg>
        <pc:spChg chg="mod">
          <ac:chgData name="Scott Zhou" userId="S::zhouscott@cityuniversity.edu::23cc968a-4278-41b4-84fb-224fc69ce69f" providerId="AD" clId="Web-{63285BB7-B1D4-4664-B601-2954A869AB32}" dt="2021-03-12T22:42:42.048" v="159" actId="1076"/>
          <ac:spMkLst>
            <pc:docMk/>
            <pc:sldMk cId="316505520" sldId="287"/>
            <ac:spMk id="3" creationId="{929E0131-0FE5-40DE-A6EB-34EDE27A2AF9}"/>
          </ac:spMkLst>
        </pc:spChg>
        <pc:picChg chg="add mod">
          <ac:chgData name="Scott Zhou" userId="S::zhouscott@cityuniversity.edu::23cc968a-4278-41b4-84fb-224fc69ce69f" providerId="AD" clId="Web-{63285BB7-B1D4-4664-B601-2954A869AB32}" dt="2021-03-12T22:42:46.329" v="161" actId="14100"/>
          <ac:picMkLst>
            <pc:docMk/>
            <pc:sldMk cId="316505520" sldId="287"/>
            <ac:picMk id="5" creationId="{87E0C434-E1FD-4739-9CE3-5B6D809B48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Hello and welcome to our team project. The team, in order of precedence, consists of myself – Andrew, Anil, Scott, and Spencer. We will be discussing the pillars of the Well-Architected Framework and cloud migration best practices for the non-profit that we chose, the Driving School.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The fact that AWS has been opening more regions also makes this point stronger. In order to go global, deploy close to end-users, the customers of AWS require regions, availability zones, and edge locations. This also means that there are no performance, bandwidth, and latency trade-offs with the cloud.  </a:t>
            </a:r>
          </a:p>
        </p:txBody>
      </p:sp>
    </p:spTree>
    <p:extLst>
      <p:ext uri="{BB962C8B-B14F-4D97-AF65-F5344CB8AC3E}">
        <p14:creationId xmlns:p14="http://schemas.microsoft.com/office/powerpoint/2010/main" val="4058420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Cloud offers many choices for every service. It allows customers to try new configurations with the click of a button. And if the customer isn't satisfied, they can simply cancel the service and try another service.   </a:t>
            </a:r>
          </a:p>
        </p:txBody>
      </p:sp>
    </p:spTree>
    <p:extLst>
      <p:ext uri="{BB962C8B-B14F-4D97-AF65-F5344CB8AC3E}">
        <p14:creationId xmlns:p14="http://schemas.microsoft.com/office/powerpoint/2010/main" val="403878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Cloud takes responsibility for many layers of servers, thus decreasing the need for employees who are skilled in those layers of servers. Cloud services most commonly take over responsibility for infrastructure, but this arrangement changes from service to service.  </a:t>
            </a:r>
          </a:p>
        </p:txBody>
      </p:sp>
    </p:spTree>
    <p:extLst>
      <p:ext uri="{BB962C8B-B14F-4D97-AF65-F5344CB8AC3E}">
        <p14:creationId xmlns:p14="http://schemas.microsoft.com/office/powerpoint/2010/main" val="603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In the order of events we have the pillars of the Well-Architected Framework; operational excellence, security, reliability, performance efficiency, cost optimization, the teams' conclusion, our references, and space for questions and answers. </a:t>
            </a:r>
          </a:p>
        </p:txBody>
      </p:sp>
    </p:spTree>
    <p:extLst>
      <p:ext uri="{BB962C8B-B14F-4D97-AF65-F5344CB8AC3E}">
        <p14:creationId xmlns:p14="http://schemas.microsoft.com/office/powerpoint/2010/main" val="306605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The first pillar of the Well-Architected Framework is Operational Excellence</a:t>
            </a:r>
          </a:p>
          <a:p>
            <a:pPr>
              <a:buNone/>
            </a:pPr>
            <a:r>
              <a:rPr lang="en-US">
                <a:latin typeface="Calibri"/>
                <a:cs typeface="Calibri"/>
              </a:rPr>
              <a:t>Toward achieving business objectives, continuous improvement of processes and procedures is of the utmost importance. Operational excellence is found by following best practice design principles. The first of these is performing operations as code. This practice is applied here by using the AWS script to make desired changes to the entire cloud environment if you need to. Meaning that the entire cloud environment can be automated and updated in the script. </a:t>
            </a:r>
            <a:endParaRPr lang="en-US"/>
          </a:p>
          <a:p>
            <a:pPr>
              <a:buNone/>
            </a:pPr>
            <a:r>
              <a:rPr lang="en-US">
                <a:latin typeface="Calibri"/>
                <a:cs typeface="Calibri"/>
              </a:rPr>
              <a:t>          This has the effect of reducing human error, keeping consistent responses, mechanizing the response execution, and making small, frequent, reversible changes. </a:t>
            </a:r>
          </a:p>
          <a:p>
            <a:pPr>
              <a:buNone/>
            </a:pPr>
            <a:r>
              <a:rPr lang="en-US">
                <a:latin typeface="Calibri"/>
                <a:cs typeface="Calibri"/>
              </a:rPr>
              <a:t>Another design principle is to schedule time to review the standard operating procedures validate their effectiveness and efficiency. </a:t>
            </a:r>
          </a:p>
          <a:p>
            <a:pPr>
              <a:buNone/>
            </a:pPr>
            <a:endParaRPr lang="en-US">
              <a:latin typeface="Calibri"/>
              <a:cs typeface="Calibri"/>
            </a:endParaRPr>
          </a:p>
        </p:txBody>
      </p:sp>
    </p:spTree>
    <p:extLst>
      <p:ext uri="{BB962C8B-B14F-4D97-AF65-F5344CB8AC3E}">
        <p14:creationId xmlns:p14="http://schemas.microsoft.com/office/powerpoint/2010/main" val="43809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Another design principle that is very beneficial is anticipating failure. Schedule "game days" to test the company's response to simulations and adversity. This is especially important before a launch and it creates familiarity with the SOP's execution. </a:t>
            </a:r>
          </a:p>
          <a:p>
            <a:pPr>
              <a:buNone/>
            </a:pPr>
            <a:r>
              <a:rPr lang="en-US">
                <a:latin typeface="Calibri"/>
                <a:cs typeface="Calibri"/>
              </a:rPr>
              <a:t>The final principle is to learn from all operational failures. Capturing the lessons learned so that the rest of the company doesn't repeat the same mistakes. </a:t>
            </a:r>
          </a:p>
        </p:txBody>
      </p:sp>
    </p:spTree>
    <p:extLst>
      <p:ext uri="{BB962C8B-B14F-4D97-AF65-F5344CB8AC3E}">
        <p14:creationId xmlns:p14="http://schemas.microsoft.com/office/powerpoint/2010/main" val="309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Security is critical to the cloud infrastructure and this pillar focuses on protecting information, systems, and assets through assessment and mitigation. The main topics here are traceability, a strong Identity and Access Management, automating security, applying security at all levels, protecting data as well as keeping people away from data, and preparing for security events. </a:t>
            </a:r>
          </a:p>
        </p:txBody>
      </p:sp>
    </p:spTree>
    <p:extLst>
      <p:ext uri="{BB962C8B-B14F-4D97-AF65-F5344CB8AC3E}">
        <p14:creationId xmlns:p14="http://schemas.microsoft.com/office/powerpoint/2010/main" val="3552165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Fortunately, there are many tools provided by AWS which cover these parts of this pillar. Identity and Access Management is a core part of AWS and is quite powerful. Another best practice is the central identity provider and AWS Single Sign-On provides this. </a:t>
            </a:r>
          </a:p>
          <a:p>
            <a:pPr>
              <a:buNone/>
            </a:pPr>
            <a:r>
              <a:rPr lang="en-US">
                <a:latin typeface="Calibri"/>
                <a:cs typeface="Calibri"/>
              </a:rPr>
              <a:t>Detection is the next crucial part of the architecture and consists of configuration, detection, and investigation. AWS CloudTrail is a fantastic tool for covering this area; providing an event history of account activity, keeping a log of AWS management console activity, command line tools, and others. </a:t>
            </a:r>
          </a:p>
          <a:p>
            <a:pPr>
              <a:buNone/>
            </a:pPr>
            <a:r>
              <a:rPr lang="en-US">
                <a:latin typeface="Calibri"/>
                <a:cs typeface="Calibri"/>
              </a:rPr>
              <a:t>AWS </a:t>
            </a:r>
            <a:r>
              <a:rPr lang="en-US" err="1">
                <a:latin typeface="Calibri"/>
                <a:cs typeface="Calibri"/>
              </a:rPr>
              <a:t>GuardDuty</a:t>
            </a:r>
            <a:r>
              <a:rPr lang="en-US">
                <a:latin typeface="Calibri"/>
                <a:cs typeface="Calibri"/>
              </a:rPr>
              <a:t> is a tool which covers the area f detection; providing a detection for malicious activity. </a:t>
            </a:r>
          </a:p>
        </p:txBody>
      </p:sp>
    </p:spTree>
    <p:extLst>
      <p:ext uri="{BB962C8B-B14F-4D97-AF65-F5344CB8AC3E}">
        <p14:creationId xmlns:p14="http://schemas.microsoft.com/office/powerpoint/2010/main" val="316950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Here we have the last bit of security architecture design principles. A very powerful combination of using AWS </a:t>
            </a:r>
            <a:r>
              <a:rPr lang="en-US" err="1">
                <a:latin typeface="Calibri"/>
                <a:cs typeface="Calibri"/>
              </a:rPr>
              <a:t>EventBridge</a:t>
            </a:r>
            <a:r>
              <a:rPr lang="en-US">
                <a:latin typeface="Calibri"/>
                <a:cs typeface="Calibri"/>
              </a:rPr>
              <a:t> in coordination with CloudTrail activity history to build a scalable rules engine. </a:t>
            </a:r>
          </a:p>
          <a:p>
            <a:pPr>
              <a:buNone/>
            </a:pPr>
            <a:r>
              <a:rPr lang="en-US">
                <a:latin typeface="Calibri"/>
                <a:cs typeface="Calibri"/>
              </a:rPr>
              <a:t>The last principle is remediation and AWS Config is an appropriate tool for this. Config will detect alterations to in-scope services and aids in the enforcement of compliance. </a:t>
            </a:r>
          </a:p>
        </p:txBody>
      </p:sp>
    </p:spTree>
    <p:extLst>
      <p:ext uri="{BB962C8B-B14F-4D97-AF65-F5344CB8AC3E}">
        <p14:creationId xmlns:p14="http://schemas.microsoft.com/office/powerpoint/2010/main" val="47102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Getting work done is relatively easy when efficiency is not considered. Though this is wasteful and expensive. Engineering is about getting the work done and getting it done efficiently. Servers are inherently prone to either not having enough resources or not using all their resources. So, when it comes to servers, having a shared ecosystem with a big pool is a good idea because if Company A requires more resources, they can request that from the big pool and if Company B has more resources than they need, they can release extra resources into the big pool. Since this adjustment can be done automatically and easily, it can be done continuously over time as the resource demands of users fluctuate.   </a:t>
            </a:r>
          </a:p>
        </p:txBody>
      </p:sp>
    </p:spTree>
    <p:extLst>
      <p:ext uri="{BB962C8B-B14F-4D97-AF65-F5344CB8AC3E}">
        <p14:creationId xmlns:p14="http://schemas.microsoft.com/office/powerpoint/2010/main" val="404214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AWS has been opening more and more regions, availability, zones, and edge locations (AWS Regions, </a:t>
            </a:r>
            <a:r>
              <a:rPr lang="en-US" err="1"/>
              <a:t>n.d</a:t>
            </a:r>
            <a:r>
              <a:rPr lang="en-US"/>
              <a:t>). AWS has also been working on making more and more services available in more regions. (AWS Regional Services, </a:t>
            </a:r>
            <a:r>
              <a:rPr lang="en-US" err="1"/>
              <a:t>n.d</a:t>
            </a:r>
            <a:r>
              <a:rPr lang="en-US"/>
              <a:t>).  </a:t>
            </a:r>
          </a:p>
        </p:txBody>
      </p:sp>
    </p:spTree>
    <p:extLst>
      <p:ext uri="{BB962C8B-B14F-4D97-AF65-F5344CB8AC3E}">
        <p14:creationId xmlns:p14="http://schemas.microsoft.com/office/powerpoint/2010/main" val="1523102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19"/>
            <a:ext cx="7193492" cy="1443251"/>
          </a:xfrm>
          <a:prstGeom prst="rect">
            <a:avLst/>
          </a:prstGeom>
        </p:spPr>
        <p:txBody>
          <a:bodyPr spcFirstLastPara="1" wrap="square" lIns="91425" tIns="91425" rIns="91425" bIns="91425" anchor="ctr" anchorCtr="0">
            <a:noAutofit/>
          </a:bodyPr>
          <a:lstStyle/>
          <a:p>
            <a:br>
              <a:rPr lang="en-US"/>
            </a:br>
            <a:r>
              <a:rPr lang="en-US" sz="3600" b="0"/>
              <a:t>Migrating Knowledge Test of a Driving School to the Cloud </a:t>
            </a:r>
            <a:endParaRPr lang="en-US"/>
          </a:p>
          <a:p>
            <a:endParaRPr lang="en-US" sz="3600"/>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city university of seattl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4241800"/>
            <a:ext cx="901700" cy="90170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4;p13"/>
          <p:cNvSpPr txBox="1">
            <a:spLocks/>
          </p:cNvSpPr>
          <p:nvPr/>
        </p:nvSpPr>
        <p:spPr>
          <a:xfrm>
            <a:off x="12422" y="2406435"/>
            <a:ext cx="6404993" cy="1536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a:solidFill>
                  <a:schemeClr val="bg1"/>
                </a:solidFill>
              </a:rPr>
              <a:t>Andrew Cook, Anil Erturk, Scott Zhou, Yu-Che Liu</a:t>
            </a:r>
          </a:p>
          <a:p>
            <a:pPr marL="76200" indent="0" algn="ctr">
              <a:buNone/>
            </a:pPr>
            <a:r>
              <a:rPr lang="en-US" sz="1600">
                <a:solidFill>
                  <a:schemeClr val="bg1"/>
                </a:solidFill>
              </a:rPr>
              <a:t>Team Five</a:t>
            </a:r>
            <a:br>
              <a:rPr lang="en-US" sz="1600"/>
            </a:br>
            <a:r>
              <a:rPr lang="en-US" sz="1600">
                <a:solidFill>
                  <a:schemeClr val="bg1"/>
                </a:solidFill>
              </a:rPr>
              <a:t>Master of Science in Computer Science</a:t>
            </a:r>
            <a:endParaRPr lang="en-US">
              <a:solidFill>
                <a:srgbClr val="FFFFFF"/>
              </a:solidFill>
            </a:endParaRPr>
          </a:p>
          <a:p>
            <a:pPr marL="76200" indent="0" algn="ctr">
              <a:buNone/>
            </a:pPr>
            <a:r>
              <a:rPr lang="en-US" sz="1500">
                <a:solidFill>
                  <a:schemeClr val="bg1"/>
                </a:solidFill>
              </a:rPr>
              <a:t>City University of Seattle, 98121, USA</a:t>
            </a:r>
            <a:endParaRPr lang="en-US">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D8DA-8031-4793-996A-76518F918A5E}"/>
              </a:ext>
            </a:extLst>
          </p:cNvPr>
          <p:cNvSpPr>
            <a:spLocks noGrp="1"/>
          </p:cNvSpPr>
          <p:nvPr>
            <p:ph type="title"/>
          </p:nvPr>
        </p:nvSpPr>
        <p:spPr/>
        <p:txBody>
          <a:bodyPr/>
          <a:lstStyle/>
          <a:p>
            <a:r>
              <a:rPr lang="en-US"/>
              <a:t>Performance Efficiency</a:t>
            </a:r>
          </a:p>
        </p:txBody>
      </p:sp>
      <p:sp>
        <p:nvSpPr>
          <p:cNvPr id="4" name="Slide Number Placeholder 3">
            <a:extLst>
              <a:ext uri="{FF2B5EF4-FFF2-40B4-BE49-F238E27FC236}">
                <a16:creationId xmlns:a16="http://schemas.microsoft.com/office/drawing/2014/main" id="{87DAB76B-D67E-423C-A4A8-B5AAA8A46C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sp>
        <p:nvSpPr>
          <p:cNvPr id="8" name="Text Placeholder 2">
            <a:extLst>
              <a:ext uri="{FF2B5EF4-FFF2-40B4-BE49-F238E27FC236}">
                <a16:creationId xmlns:a16="http://schemas.microsoft.com/office/drawing/2014/main" id="{FFE5BD5A-A3B6-40DE-A1FE-4F7EBEA552D3}"/>
              </a:ext>
            </a:extLst>
          </p:cNvPr>
          <p:cNvSpPr txBox="1">
            <a:spLocks/>
          </p:cNvSpPr>
          <p:nvPr/>
        </p:nvSpPr>
        <p:spPr>
          <a:xfrm>
            <a:off x="966675" y="1479750"/>
            <a:ext cx="6132600" cy="3145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a:t>AWS summarizes performance efficiency as “The ability to use computing resources efficiently to meet system requirements and to maintain that efficiency as demand changes and technologies evolve.” (Belt, 2018).</a:t>
            </a:r>
          </a:p>
        </p:txBody>
      </p:sp>
    </p:spTree>
    <p:extLst>
      <p:ext uri="{BB962C8B-B14F-4D97-AF65-F5344CB8AC3E}">
        <p14:creationId xmlns:p14="http://schemas.microsoft.com/office/powerpoint/2010/main" val="157758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A61E3-1676-4EE6-B393-0452D2A39761}"/>
              </a:ext>
            </a:extLst>
          </p:cNvPr>
          <p:cNvSpPr>
            <a:spLocks noGrp="1"/>
          </p:cNvSpPr>
          <p:nvPr>
            <p:ph type="body" idx="1"/>
          </p:nvPr>
        </p:nvSpPr>
        <p:spPr/>
        <p:txBody>
          <a:bodyPr/>
          <a:lstStyle/>
          <a:p>
            <a:r>
              <a:rPr lang="en-US"/>
              <a:t>The democratization of technology refers to technology becoming more accessible. AWS gives small companies like drive-ed access to the same technologies as everyone else. </a:t>
            </a:r>
          </a:p>
        </p:txBody>
      </p:sp>
      <p:sp>
        <p:nvSpPr>
          <p:cNvPr id="4" name="Slide Number Placeholder 3">
            <a:extLst>
              <a:ext uri="{FF2B5EF4-FFF2-40B4-BE49-F238E27FC236}">
                <a16:creationId xmlns:a16="http://schemas.microsoft.com/office/drawing/2014/main" id="{0CFDCCE5-2A5A-4DD7-AFEF-411E2475A9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
        <p:nvSpPr>
          <p:cNvPr id="7" name="Title 1">
            <a:extLst>
              <a:ext uri="{FF2B5EF4-FFF2-40B4-BE49-F238E27FC236}">
                <a16:creationId xmlns:a16="http://schemas.microsoft.com/office/drawing/2014/main" id="{821B881C-CE03-49DB-B2AD-514D491725B5}"/>
              </a:ext>
            </a:extLst>
          </p:cNvPr>
          <p:cNvSpPr>
            <a:spLocks noGrp="1"/>
          </p:cNvSpPr>
          <p:nvPr>
            <p:ph type="title"/>
          </p:nvPr>
        </p:nvSpPr>
        <p:spPr>
          <a:xfrm>
            <a:off x="814275" y="392575"/>
            <a:ext cx="5492400" cy="766200"/>
          </a:xfrm>
        </p:spPr>
        <p:txBody>
          <a:bodyPr/>
          <a:lstStyle/>
          <a:p>
            <a:r>
              <a:rPr lang="en-US"/>
              <a:t>Performance Efficiency</a:t>
            </a:r>
          </a:p>
        </p:txBody>
      </p:sp>
    </p:spTree>
    <p:extLst>
      <p:ext uri="{BB962C8B-B14F-4D97-AF65-F5344CB8AC3E}">
        <p14:creationId xmlns:p14="http://schemas.microsoft.com/office/powerpoint/2010/main" val="85799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85121A-CAB5-4E77-9A47-0F64CC394535}"/>
              </a:ext>
            </a:extLst>
          </p:cNvPr>
          <p:cNvSpPr>
            <a:spLocks noGrp="1"/>
          </p:cNvSpPr>
          <p:nvPr>
            <p:ph type="body" idx="1"/>
          </p:nvPr>
        </p:nvSpPr>
        <p:spPr/>
        <p:txBody>
          <a:bodyPr/>
          <a:lstStyle/>
          <a:p>
            <a:r>
              <a:rPr lang="en-US"/>
              <a:t>AWS also allows anyone to set up a server within minutes and even go global within minutes (AWS Advantages, </a:t>
            </a:r>
            <a:r>
              <a:rPr lang="en-US" err="1"/>
              <a:t>n.d</a:t>
            </a:r>
            <a:r>
              <a:rPr lang="en-US"/>
              <a:t>). </a:t>
            </a:r>
          </a:p>
        </p:txBody>
      </p:sp>
      <p:sp>
        <p:nvSpPr>
          <p:cNvPr id="4" name="Slide Number Placeholder 3">
            <a:extLst>
              <a:ext uri="{FF2B5EF4-FFF2-40B4-BE49-F238E27FC236}">
                <a16:creationId xmlns:a16="http://schemas.microsoft.com/office/drawing/2014/main" id="{47F6709B-D379-42AC-9869-A40901CDBB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
        <p:nvSpPr>
          <p:cNvPr id="6" name="Title 1">
            <a:extLst>
              <a:ext uri="{FF2B5EF4-FFF2-40B4-BE49-F238E27FC236}">
                <a16:creationId xmlns:a16="http://schemas.microsoft.com/office/drawing/2014/main" id="{80CADACC-BA58-4D2C-B979-2DE36678BAD8}"/>
              </a:ext>
            </a:extLst>
          </p:cNvPr>
          <p:cNvSpPr>
            <a:spLocks noGrp="1"/>
          </p:cNvSpPr>
          <p:nvPr>
            <p:ph type="title"/>
          </p:nvPr>
        </p:nvSpPr>
        <p:spPr>
          <a:xfrm>
            <a:off x="814275" y="392575"/>
            <a:ext cx="5492400" cy="766200"/>
          </a:xfrm>
        </p:spPr>
        <p:txBody>
          <a:bodyPr/>
          <a:lstStyle/>
          <a:p>
            <a:r>
              <a:rPr lang="en-US"/>
              <a:t>Performance Efficiency</a:t>
            </a:r>
          </a:p>
        </p:txBody>
      </p:sp>
    </p:spTree>
    <p:extLst>
      <p:ext uri="{BB962C8B-B14F-4D97-AF65-F5344CB8AC3E}">
        <p14:creationId xmlns:p14="http://schemas.microsoft.com/office/powerpoint/2010/main" val="268996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14F3E9-37E5-44C0-BF7D-9C78B1606F46}"/>
              </a:ext>
            </a:extLst>
          </p:cNvPr>
          <p:cNvSpPr>
            <a:spLocks noGrp="1"/>
          </p:cNvSpPr>
          <p:nvPr>
            <p:ph type="body" idx="1"/>
          </p:nvPr>
        </p:nvSpPr>
        <p:spPr/>
        <p:txBody>
          <a:bodyPr/>
          <a:lstStyle/>
          <a:p>
            <a:r>
              <a:rPr lang="en-US"/>
              <a:t>AWS cloud also allows for experimenting that companies couldn’t do in real life with physical servers.</a:t>
            </a:r>
          </a:p>
        </p:txBody>
      </p:sp>
      <p:sp>
        <p:nvSpPr>
          <p:cNvPr id="4" name="Slide Number Placeholder 3">
            <a:extLst>
              <a:ext uri="{FF2B5EF4-FFF2-40B4-BE49-F238E27FC236}">
                <a16:creationId xmlns:a16="http://schemas.microsoft.com/office/drawing/2014/main" id="{DA2E88FF-5B94-4C1A-9091-0A6E6BB29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sp>
        <p:nvSpPr>
          <p:cNvPr id="6" name="Title 1">
            <a:extLst>
              <a:ext uri="{FF2B5EF4-FFF2-40B4-BE49-F238E27FC236}">
                <a16:creationId xmlns:a16="http://schemas.microsoft.com/office/drawing/2014/main" id="{D6ECE195-119F-4B49-B9E9-048BE25BD71A}"/>
              </a:ext>
            </a:extLst>
          </p:cNvPr>
          <p:cNvSpPr>
            <a:spLocks noGrp="1"/>
          </p:cNvSpPr>
          <p:nvPr>
            <p:ph type="title"/>
          </p:nvPr>
        </p:nvSpPr>
        <p:spPr>
          <a:xfrm>
            <a:off x="814275" y="392575"/>
            <a:ext cx="5492400" cy="766200"/>
          </a:xfrm>
        </p:spPr>
        <p:txBody>
          <a:bodyPr/>
          <a:lstStyle/>
          <a:p>
            <a:r>
              <a:rPr lang="en-US"/>
              <a:t>Performance Efficiency</a:t>
            </a:r>
          </a:p>
        </p:txBody>
      </p:sp>
    </p:spTree>
    <p:extLst>
      <p:ext uri="{BB962C8B-B14F-4D97-AF65-F5344CB8AC3E}">
        <p14:creationId xmlns:p14="http://schemas.microsoft.com/office/powerpoint/2010/main" val="357427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C71B-3E75-4F6B-B7E0-7D95AE58A7CE}"/>
              </a:ext>
            </a:extLst>
          </p:cNvPr>
          <p:cNvSpPr>
            <a:spLocks noGrp="1"/>
          </p:cNvSpPr>
          <p:nvPr>
            <p:ph type="title"/>
          </p:nvPr>
        </p:nvSpPr>
        <p:spPr/>
        <p:txBody>
          <a:bodyPr/>
          <a:lstStyle/>
          <a:p>
            <a:r>
              <a:rPr lang="en-US"/>
              <a:t>Performance Efficiency</a:t>
            </a:r>
          </a:p>
        </p:txBody>
      </p:sp>
      <p:sp>
        <p:nvSpPr>
          <p:cNvPr id="3" name="Text Placeholder 2">
            <a:extLst>
              <a:ext uri="{FF2B5EF4-FFF2-40B4-BE49-F238E27FC236}">
                <a16:creationId xmlns:a16="http://schemas.microsoft.com/office/drawing/2014/main" id="{EA0E15E5-EB6F-430B-8C98-63DB3A3593B6}"/>
              </a:ext>
            </a:extLst>
          </p:cNvPr>
          <p:cNvSpPr>
            <a:spLocks noGrp="1"/>
          </p:cNvSpPr>
          <p:nvPr>
            <p:ph type="body" idx="1"/>
          </p:nvPr>
        </p:nvSpPr>
        <p:spPr/>
        <p:txBody>
          <a:bodyPr/>
          <a:lstStyle/>
          <a:p>
            <a:pPr algn="just"/>
            <a:endParaRPr lang="en-US"/>
          </a:p>
          <a:p>
            <a:pPr algn="just"/>
            <a:r>
              <a:rPr lang="en-US"/>
              <a:t>Lack of employees who are skilled in servers, large initial cost, and lack of server infrastructure are big problems for companies trying to set up servers. Cloud offers everyone easy and cheap access to servers.   </a:t>
            </a:r>
          </a:p>
          <a:p>
            <a:endParaRPr lang="en-US"/>
          </a:p>
        </p:txBody>
      </p:sp>
      <p:sp>
        <p:nvSpPr>
          <p:cNvPr id="4" name="Slide Number Placeholder 3">
            <a:extLst>
              <a:ext uri="{FF2B5EF4-FFF2-40B4-BE49-F238E27FC236}">
                <a16:creationId xmlns:a16="http://schemas.microsoft.com/office/drawing/2014/main" id="{F41AF275-8365-48C4-8107-48F6346444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spTree>
    <p:extLst>
      <p:ext uri="{BB962C8B-B14F-4D97-AF65-F5344CB8AC3E}">
        <p14:creationId xmlns:p14="http://schemas.microsoft.com/office/powerpoint/2010/main" val="10754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6F8B-F5EF-490A-B957-54E00660A0B8}"/>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CA5611A9-B09B-4CFB-B759-C72A4D117342}"/>
              </a:ext>
            </a:extLst>
          </p:cNvPr>
          <p:cNvSpPr>
            <a:spLocks noGrp="1"/>
          </p:cNvSpPr>
          <p:nvPr>
            <p:ph type="body" idx="1"/>
          </p:nvPr>
        </p:nvSpPr>
        <p:spPr>
          <a:xfrm>
            <a:off x="500263" y="3613349"/>
            <a:ext cx="5705546" cy="922303"/>
          </a:xfrm>
        </p:spPr>
        <p:txBody>
          <a:bodyPr/>
          <a:lstStyle/>
          <a:p>
            <a:r>
              <a:rPr lang="en-US" sz="1200"/>
              <a:t>Amazon API Gateway- REST APIs, WebSocket APIs, HTTP APIs</a:t>
            </a:r>
          </a:p>
          <a:p>
            <a:endParaRPr lang="en-US" sz="1200"/>
          </a:p>
        </p:txBody>
      </p:sp>
      <p:sp>
        <p:nvSpPr>
          <p:cNvPr id="4" name="Slide Number Placeholder 3">
            <a:extLst>
              <a:ext uri="{FF2B5EF4-FFF2-40B4-BE49-F238E27FC236}">
                <a16:creationId xmlns:a16="http://schemas.microsoft.com/office/drawing/2014/main" id="{83EB78DF-C37C-4950-8521-F2F025E611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pic>
        <p:nvPicPr>
          <p:cNvPr id="5" name="Picture 5" descr="Graphical user interface, application&#10;&#10;Description automatically generated">
            <a:extLst>
              <a:ext uri="{FF2B5EF4-FFF2-40B4-BE49-F238E27FC236}">
                <a16:creationId xmlns:a16="http://schemas.microsoft.com/office/drawing/2014/main" id="{80E0AC85-8C3F-4B4E-99EA-5BDB37C3AC75}"/>
              </a:ext>
            </a:extLst>
          </p:cNvPr>
          <p:cNvPicPr>
            <a:picLocks noChangeAspect="1"/>
          </p:cNvPicPr>
          <p:nvPr/>
        </p:nvPicPr>
        <p:blipFill>
          <a:blip r:embed="rId2"/>
          <a:stretch>
            <a:fillRect/>
          </a:stretch>
        </p:blipFill>
        <p:spPr>
          <a:xfrm>
            <a:off x="499906" y="1318900"/>
            <a:ext cx="4344656" cy="2078641"/>
          </a:xfrm>
          <a:prstGeom prst="rect">
            <a:avLst/>
          </a:prstGeom>
        </p:spPr>
      </p:pic>
    </p:spTree>
    <p:extLst>
      <p:ext uri="{BB962C8B-B14F-4D97-AF65-F5344CB8AC3E}">
        <p14:creationId xmlns:p14="http://schemas.microsoft.com/office/powerpoint/2010/main" val="389158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7EC2-C26D-4646-A3BE-CB2D09D109FE}"/>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A636FE0F-323D-47E8-85E9-685A65096203}"/>
              </a:ext>
            </a:extLst>
          </p:cNvPr>
          <p:cNvSpPr>
            <a:spLocks noGrp="1"/>
          </p:cNvSpPr>
          <p:nvPr>
            <p:ph type="body" idx="1"/>
          </p:nvPr>
        </p:nvSpPr>
        <p:spPr>
          <a:xfrm>
            <a:off x="5750528" y="1679042"/>
            <a:ext cx="5868831" cy="2027621"/>
          </a:xfrm>
        </p:spPr>
        <p:txBody>
          <a:bodyPr/>
          <a:lstStyle/>
          <a:p>
            <a:r>
              <a:rPr lang="en-US" sz="1200"/>
              <a:t>Pay for value model</a:t>
            </a:r>
          </a:p>
          <a:p>
            <a:r>
              <a:rPr lang="en-US" sz="1200"/>
              <a:t>API management layer</a:t>
            </a:r>
          </a:p>
          <a:p>
            <a:r>
              <a:rPr lang="en-US" sz="1200"/>
              <a:t>Content distribution layer</a:t>
            </a:r>
          </a:p>
          <a:p>
            <a:r>
              <a:rPr lang="en-US" sz="1200"/>
              <a:t>Data layer</a:t>
            </a:r>
          </a:p>
          <a:p>
            <a:r>
              <a:rPr lang="en-US" sz="1200"/>
              <a:t>Integration layer</a:t>
            </a:r>
          </a:p>
          <a:p>
            <a:r>
              <a:rPr lang="en-US" sz="1200"/>
              <a:t>Business logic layer</a:t>
            </a:r>
          </a:p>
        </p:txBody>
      </p:sp>
      <p:sp>
        <p:nvSpPr>
          <p:cNvPr id="4" name="Slide Number Placeholder 3">
            <a:extLst>
              <a:ext uri="{FF2B5EF4-FFF2-40B4-BE49-F238E27FC236}">
                <a16:creationId xmlns:a16="http://schemas.microsoft.com/office/drawing/2014/main" id="{CA854E53-ED23-4B5A-BD16-5895F73A52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pic>
        <p:nvPicPr>
          <p:cNvPr id="5" name="Picture 5" descr="Graphical user interface, application, Teams&#10;&#10;Description automatically generated">
            <a:extLst>
              <a:ext uri="{FF2B5EF4-FFF2-40B4-BE49-F238E27FC236}">
                <a16:creationId xmlns:a16="http://schemas.microsoft.com/office/drawing/2014/main" id="{B3D54DE1-8A2A-4802-B807-260B93578A9E}"/>
              </a:ext>
            </a:extLst>
          </p:cNvPr>
          <p:cNvPicPr>
            <a:picLocks noChangeAspect="1"/>
          </p:cNvPicPr>
          <p:nvPr/>
        </p:nvPicPr>
        <p:blipFill>
          <a:blip r:embed="rId2"/>
          <a:stretch>
            <a:fillRect/>
          </a:stretch>
        </p:blipFill>
        <p:spPr>
          <a:xfrm>
            <a:off x="584240" y="1285992"/>
            <a:ext cx="5165569" cy="2978386"/>
          </a:xfrm>
          <a:prstGeom prst="rect">
            <a:avLst/>
          </a:prstGeom>
        </p:spPr>
      </p:pic>
    </p:spTree>
    <p:extLst>
      <p:ext uri="{BB962C8B-B14F-4D97-AF65-F5344CB8AC3E}">
        <p14:creationId xmlns:p14="http://schemas.microsoft.com/office/powerpoint/2010/main" val="240414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BEA5-EDE0-43B1-B97F-014CC08472A4}"/>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B3BF11FC-DCBE-4C0D-81F3-867A289BEFF8}"/>
              </a:ext>
            </a:extLst>
          </p:cNvPr>
          <p:cNvSpPr>
            <a:spLocks noGrp="1"/>
          </p:cNvSpPr>
          <p:nvPr>
            <p:ph type="body" idx="1"/>
          </p:nvPr>
        </p:nvSpPr>
        <p:spPr>
          <a:xfrm>
            <a:off x="1252735" y="4031668"/>
            <a:ext cx="5592502" cy="520370"/>
          </a:xfrm>
        </p:spPr>
        <p:txBody>
          <a:bodyPr/>
          <a:lstStyle/>
          <a:p>
            <a:r>
              <a:rPr lang="en-US" sz="1400"/>
              <a:t>Amazon CloudFront-216 Points of Presence.</a:t>
            </a:r>
          </a:p>
          <a:p>
            <a:r>
              <a:rPr lang="en-US" sz="1400"/>
              <a:t>Resizer Lambda function</a:t>
            </a:r>
          </a:p>
        </p:txBody>
      </p:sp>
      <p:sp>
        <p:nvSpPr>
          <p:cNvPr id="4" name="Slide Number Placeholder 3">
            <a:extLst>
              <a:ext uri="{FF2B5EF4-FFF2-40B4-BE49-F238E27FC236}">
                <a16:creationId xmlns:a16="http://schemas.microsoft.com/office/drawing/2014/main" id="{5D552440-BAE3-49BE-AF7A-E7D020EDE6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pic>
        <p:nvPicPr>
          <p:cNvPr id="5" name="Picture 5" descr="Graphical user interface, application&#10;&#10;Description automatically generated">
            <a:extLst>
              <a:ext uri="{FF2B5EF4-FFF2-40B4-BE49-F238E27FC236}">
                <a16:creationId xmlns:a16="http://schemas.microsoft.com/office/drawing/2014/main" id="{4DA2A77A-DC68-41CD-B8EA-7BBC11641DFE}"/>
              </a:ext>
            </a:extLst>
          </p:cNvPr>
          <p:cNvPicPr>
            <a:picLocks noChangeAspect="1"/>
          </p:cNvPicPr>
          <p:nvPr/>
        </p:nvPicPr>
        <p:blipFill>
          <a:blip r:embed="rId2"/>
          <a:stretch>
            <a:fillRect/>
          </a:stretch>
        </p:blipFill>
        <p:spPr>
          <a:xfrm>
            <a:off x="1027443" y="1344665"/>
            <a:ext cx="3128677" cy="2322791"/>
          </a:xfrm>
          <a:prstGeom prst="rect">
            <a:avLst/>
          </a:prstGeom>
        </p:spPr>
      </p:pic>
    </p:spTree>
    <p:extLst>
      <p:ext uri="{BB962C8B-B14F-4D97-AF65-F5344CB8AC3E}">
        <p14:creationId xmlns:p14="http://schemas.microsoft.com/office/powerpoint/2010/main" val="266762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5C94-77E0-4F73-8F48-365FCA6344E9}"/>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929E0131-0FE5-40DE-A6EB-34EDE27A2AF9}"/>
              </a:ext>
            </a:extLst>
          </p:cNvPr>
          <p:cNvSpPr>
            <a:spLocks noGrp="1"/>
          </p:cNvSpPr>
          <p:nvPr>
            <p:ph type="body" idx="1"/>
          </p:nvPr>
        </p:nvSpPr>
        <p:spPr>
          <a:xfrm>
            <a:off x="905516" y="1684383"/>
            <a:ext cx="5026130" cy="2381624"/>
          </a:xfrm>
        </p:spPr>
        <p:txBody>
          <a:bodyPr/>
          <a:lstStyle/>
          <a:p>
            <a:r>
              <a:rPr lang="en-US" sz="2000"/>
              <a:t>Billing models vary by service and Region</a:t>
            </a:r>
          </a:p>
          <a:p>
            <a:r>
              <a:rPr lang="en-US" sz="2000"/>
              <a:t>Data access</a:t>
            </a:r>
            <a:endParaRPr lang="en-US"/>
          </a:p>
          <a:p>
            <a:r>
              <a:rPr lang="en-US" sz="2000"/>
              <a:t>Storage requirements</a:t>
            </a:r>
          </a:p>
          <a:p>
            <a:r>
              <a:rPr lang="en-US" sz="2000"/>
              <a:t>Cost-effective to store binary data in S3</a:t>
            </a:r>
          </a:p>
        </p:txBody>
      </p:sp>
      <p:sp>
        <p:nvSpPr>
          <p:cNvPr id="4" name="Slide Number Placeholder 3">
            <a:extLst>
              <a:ext uri="{FF2B5EF4-FFF2-40B4-BE49-F238E27FC236}">
                <a16:creationId xmlns:a16="http://schemas.microsoft.com/office/drawing/2014/main" id="{377FCA64-9B52-4341-9C31-A80210A0AB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Tree>
    <p:extLst>
      <p:ext uri="{BB962C8B-B14F-4D97-AF65-F5344CB8AC3E}">
        <p14:creationId xmlns:p14="http://schemas.microsoft.com/office/powerpoint/2010/main" val="31650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F639-E184-4AC6-B188-369FF4F0F20A}"/>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D7FC5915-0B2A-4CC1-87A9-53D11238D205}"/>
              </a:ext>
            </a:extLst>
          </p:cNvPr>
          <p:cNvSpPr>
            <a:spLocks noGrp="1"/>
          </p:cNvSpPr>
          <p:nvPr>
            <p:ph type="body" idx="1"/>
          </p:nvPr>
        </p:nvSpPr>
        <p:spPr/>
        <p:txBody>
          <a:bodyPr/>
          <a:lstStyle/>
          <a:p>
            <a:r>
              <a:rPr lang="en-US" sz="1800"/>
              <a:t>Integration Layer-</a:t>
            </a:r>
          </a:p>
          <a:p>
            <a:pPr marL="76200" indent="0">
              <a:buNone/>
            </a:pPr>
            <a:r>
              <a:rPr lang="en-US" sz="1800"/>
              <a:t>       Amazon SQS, Amazon SNS, Amazon </a:t>
            </a:r>
            <a:r>
              <a:rPr lang="en-US" sz="1800" err="1"/>
              <a:t>EventBridge</a:t>
            </a:r>
            <a:endParaRPr lang="en-US" sz="1800"/>
          </a:p>
          <a:p>
            <a:pPr marL="76200" indent="0">
              <a:buNone/>
            </a:pPr>
            <a:endParaRPr lang="en-US" sz="1800"/>
          </a:p>
          <a:p>
            <a:pPr marL="590550" indent="-514350">
              <a:buAutoNum type="arabicPeriod"/>
            </a:pPr>
            <a:r>
              <a:rPr lang="en-US" sz="1800"/>
              <a:t>Combine messages</a:t>
            </a:r>
          </a:p>
          <a:p>
            <a:endParaRPr lang="en-US" sz="1800"/>
          </a:p>
          <a:p>
            <a:pPr marL="590550" indent="-514350">
              <a:buAutoNum type="arabicPeriod"/>
            </a:pPr>
            <a:r>
              <a:rPr lang="en-US" sz="1800"/>
              <a:t>Filter messages</a:t>
            </a:r>
          </a:p>
        </p:txBody>
      </p:sp>
      <p:sp>
        <p:nvSpPr>
          <p:cNvPr id="4" name="Slide Number Placeholder 3">
            <a:extLst>
              <a:ext uri="{FF2B5EF4-FFF2-40B4-BE49-F238E27FC236}">
                <a16:creationId xmlns:a16="http://schemas.microsoft.com/office/drawing/2014/main" id="{6C12EE0A-A421-4C32-9DFE-67BFCD0113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Tree>
    <p:extLst>
      <p:ext uri="{BB962C8B-B14F-4D97-AF65-F5344CB8AC3E}">
        <p14:creationId xmlns:p14="http://schemas.microsoft.com/office/powerpoint/2010/main" val="346632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a:xfrm>
            <a:off x="864517" y="1647641"/>
            <a:ext cx="3836747" cy="3145500"/>
          </a:xfrm>
        </p:spPr>
        <p:txBody>
          <a:bodyPr/>
          <a:lstStyle/>
          <a:p>
            <a:r>
              <a:rPr lang="en-US"/>
              <a:t>Operational Excellence</a:t>
            </a:r>
            <a:endParaRPr lang="en-US" sz="2000"/>
          </a:p>
          <a:p>
            <a:r>
              <a:rPr lang="en-US"/>
              <a:t>Security</a:t>
            </a:r>
            <a:endParaRPr lang="en-US" sz="2000"/>
          </a:p>
          <a:p>
            <a:r>
              <a:rPr lang="en-US"/>
              <a:t>Reliability</a:t>
            </a:r>
          </a:p>
          <a:p>
            <a:r>
              <a:rPr lang="en-US"/>
              <a:t>Performance Efficiency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 Placeholder 2"/>
          <p:cNvSpPr txBox="1">
            <a:spLocks/>
          </p:cNvSpPr>
          <p:nvPr/>
        </p:nvSpPr>
        <p:spPr>
          <a:xfrm>
            <a:off x="4651022" y="1327350"/>
            <a:ext cx="3836747" cy="3145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a:t>Cost Optimization</a:t>
            </a:r>
          </a:p>
          <a:p>
            <a:r>
              <a:rPr lang="en-US"/>
              <a:t>Conclusion</a:t>
            </a:r>
          </a:p>
          <a:p>
            <a:r>
              <a:rPr lang="en-US"/>
              <a:t>Key Reference</a:t>
            </a:r>
          </a:p>
          <a:p>
            <a:r>
              <a:rPr lang="en-US"/>
              <a:t>Q&amp;A</a:t>
            </a:r>
          </a:p>
        </p:txBody>
      </p:sp>
    </p:spTree>
    <p:extLst>
      <p:ext uri="{BB962C8B-B14F-4D97-AF65-F5344CB8AC3E}">
        <p14:creationId xmlns:p14="http://schemas.microsoft.com/office/powerpoint/2010/main" val="2425647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E475-372C-47C8-B732-4E88AECC4BC8}"/>
              </a:ext>
            </a:extLst>
          </p:cNvPr>
          <p:cNvSpPr>
            <a:spLocks noGrp="1"/>
          </p:cNvSpPr>
          <p:nvPr>
            <p:ph type="title"/>
          </p:nvPr>
        </p:nvSpPr>
        <p:spPr/>
        <p:txBody>
          <a:bodyPr/>
          <a:lstStyle/>
          <a:p>
            <a:r>
              <a:rPr lang="en-US"/>
              <a:t>Cost Optimization</a:t>
            </a:r>
          </a:p>
        </p:txBody>
      </p:sp>
      <p:sp>
        <p:nvSpPr>
          <p:cNvPr id="3" name="Text Placeholder 2">
            <a:extLst>
              <a:ext uri="{FF2B5EF4-FFF2-40B4-BE49-F238E27FC236}">
                <a16:creationId xmlns:a16="http://schemas.microsoft.com/office/drawing/2014/main" id="{A34D6D61-BDAA-4165-91AC-32BAEAF889D9}"/>
              </a:ext>
            </a:extLst>
          </p:cNvPr>
          <p:cNvSpPr>
            <a:spLocks noGrp="1"/>
          </p:cNvSpPr>
          <p:nvPr>
            <p:ph type="body" idx="1"/>
          </p:nvPr>
        </p:nvSpPr>
        <p:spPr>
          <a:xfrm>
            <a:off x="1781" y="1286037"/>
            <a:ext cx="6352937" cy="818188"/>
          </a:xfrm>
        </p:spPr>
        <p:txBody>
          <a:bodyPr/>
          <a:lstStyle/>
          <a:p>
            <a:r>
              <a:rPr lang="en-US" sz="1200"/>
              <a:t>Lambda- On-demand service billed by requests and GB seconds.</a:t>
            </a:r>
          </a:p>
          <a:p>
            <a:r>
              <a:rPr lang="en-US" sz="1200"/>
              <a:t>Memory allocation between 128MB and 3008MB.</a:t>
            </a:r>
          </a:p>
          <a:p>
            <a:r>
              <a:rPr lang="en-US" sz="1200"/>
              <a:t>AWS Lambda Power Tuning tool.</a:t>
            </a:r>
          </a:p>
        </p:txBody>
      </p:sp>
      <p:sp>
        <p:nvSpPr>
          <p:cNvPr id="4" name="Slide Number Placeholder 3">
            <a:extLst>
              <a:ext uri="{FF2B5EF4-FFF2-40B4-BE49-F238E27FC236}">
                <a16:creationId xmlns:a16="http://schemas.microsoft.com/office/drawing/2014/main" id="{1EA77AF9-3B0A-4B24-9FE3-74D717296F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pic>
        <p:nvPicPr>
          <p:cNvPr id="5" name="Picture 5" descr="Table&#10;&#10;Description automatically generated">
            <a:extLst>
              <a:ext uri="{FF2B5EF4-FFF2-40B4-BE49-F238E27FC236}">
                <a16:creationId xmlns:a16="http://schemas.microsoft.com/office/drawing/2014/main" id="{02AA4D48-E8A9-41E8-AAEC-DCFD7CBAA989}"/>
              </a:ext>
            </a:extLst>
          </p:cNvPr>
          <p:cNvPicPr>
            <a:picLocks noChangeAspect="1"/>
          </p:cNvPicPr>
          <p:nvPr/>
        </p:nvPicPr>
        <p:blipFill>
          <a:blip r:embed="rId2"/>
          <a:stretch>
            <a:fillRect/>
          </a:stretch>
        </p:blipFill>
        <p:spPr>
          <a:xfrm>
            <a:off x="305673" y="2105734"/>
            <a:ext cx="4093447" cy="2207448"/>
          </a:xfrm>
          <a:prstGeom prst="rect">
            <a:avLst/>
          </a:prstGeom>
        </p:spPr>
      </p:pic>
      <p:pic>
        <p:nvPicPr>
          <p:cNvPr id="6" name="Picture 6" descr="Timeline&#10;&#10;Description automatically generated">
            <a:extLst>
              <a:ext uri="{FF2B5EF4-FFF2-40B4-BE49-F238E27FC236}">
                <a16:creationId xmlns:a16="http://schemas.microsoft.com/office/drawing/2014/main" id="{32A8888F-9EE6-4F84-8DF9-39BE2C9F0C47}"/>
              </a:ext>
            </a:extLst>
          </p:cNvPr>
          <p:cNvPicPr>
            <a:picLocks noChangeAspect="1"/>
          </p:cNvPicPr>
          <p:nvPr/>
        </p:nvPicPr>
        <p:blipFill>
          <a:blip r:embed="rId3"/>
          <a:stretch>
            <a:fillRect/>
          </a:stretch>
        </p:blipFill>
        <p:spPr>
          <a:xfrm>
            <a:off x="4569715" y="2193915"/>
            <a:ext cx="4690068" cy="2264738"/>
          </a:xfrm>
          <a:prstGeom prst="rect">
            <a:avLst/>
          </a:prstGeom>
        </p:spPr>
      </p:pic>
    </p:spTree>
    <p:extLst>
      <p:ext uri="{BB962C8B-B14F-4D97-AF65-F5344CB8AC3E}">
        <p14:creationId xmlns:p14="http://schemas.microsoft.com/office/powerpoint/2010/main" val="214335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16BE-A4B4-4742-B5D9-1A3ED79556D2}"/>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9EF45A8D-9C69-4F5A-BE76-9EA45264C8E8}"/>
              </a:ext>
            </a:extLst>
          </p:cNvPr>
          <p:cNvSpPr>
            <a:spLocks noGrp="1"/>
          </p:cNvSpPr>
          <p:nvPr>
            <p:ph type="body" idx="1"/>
          </p:nvPr>
        </p:nvSpPr>
        <p:spPr/>
        <p:txBody>
          <a:bodyPr/>
          <a:lstStyle/>
          <a:p>
            <a:r>
              <a:rPr lang="en-US"/>
              <a:t>Web Application backends</a:t>
            </a:r>
          </a:p>
          <a:p>
            <a:r>
              <a:rPr lang="en-US"/>
              <a:t>Serverless applications</a:t>
            </a:r>
          </a:p>
          <a:p>
            <a:r>
              <a:rPr lang="en-US"/>
              <a:t>Pay-per-value model</a:t>
            </a:r>
          </a:p>
          <a:p>
            <a:r>
              <a:rPr lang="en-US"/>
              <a:t>Design-choices and service configurations</a:t>
            </a:r>
          </a:p>
        </p:txBody>
      </p:sp>
      <p:sp>
        <p:nvSpPr>
          <p:cNvPr id="4" name="Slide Number Placeholder 3">
            <a:extLst>
              <a:ext uri="{FF2B5EF4-FFF2-40B4-BE49-F238E27FC236}">
                <a16:creationId xmlns:a16="http://schemas.microsoft.com/office/drawing/2014/main" id="{EDE29A76-8632-455F-B107-90A5C0B004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spTree>
    <p:extLst>
      <p:ext uri="{BB962C8B-B14F-4D97-AF65-F5344CB8AC3E}">
        <p14:creationId xmlns:p14="http://schemas.microsoft.com/office/powerpoint/2010/main" val="247178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9E3B-76CD-4DF0-8256-63236069A94D}"/>
              </a:ext>
            </a:extLst>
          </p:cNvPr>
          <p:cNvSpPr>
            <a:spLocks noGrp="1"/>
          </p:cNvSpPr>
          <p:nvPr>
            <p:ph type="title"/>
          </p:nvPr>
        </p:nvSpPr>
        <p:spPr/>
        <p:txBody>
          <a:bodyPr/>
          <a:lstStyle/>
          <a:p>
            <a:r>
              <a:rPr lang="en-US" b="0"/>
              <a:t>Key Reference</a:t>
            </a:r>
          </a:p>
        </p:txBody>
      </p:sp>
      <p:sp>
        <p:nvSpPr>
          <p:cNvPr id="3" name="Text Placeholder 2">
            <a:extLst>
              <a:ext uri="{FF2B5EF4-FFF2-40B4-BE49-F238E27FC236}">
                <a16:creationId xmlns:a16="http://schemas.microsoft.com/office/drawing/2014/main" id="{AEE2075A-1100-4F5B-AB09-1EC2EDCE6190}"/>
              </a:ext>
            </a:extLst>
          </p:cNvPr>
          <p:cNvSpPr>
            <a:spLocks noGrp="1"/>
          </p:cNvSpPr>
          <p:nvPr>
            <p:ph type="body" idx="1"/>
          </p:nvPr>
        </p:nvSpPr>
        <p:spPr>
          <a:xfrm>
            <a:off x="814275" y="1740588"/>
            <a:ext cx="6132600" cy="3145500"/>
          </a:xfrm>
        </p:spPr>
        <p:txBody>
          <a:bodyPr/>
          <a:lstStyle/>
          <a:p>
            <a:r>
              <a:rPr lang="en-US" sz="900"/>
              <a:t>Beswick, J. (2020, October 19). </a:t>
            </a:r>
            <a:r>
              <a:rPr lang="en-US" sz="900" i="1"/>
              <a:t>Optimizing the cost of serverless web applications</a:t>
            </a:r>
            <a:r>
              <a:rPr lang="en-US" sz="900"/>
              <a:t>. AWS Compute Blog. https://aws.amazon.com/blogs/compute/optimizing-the-cost-of-serverless-web-applications/</a:t>
            </a:r>
          </a:p>
          <a:p>
            <a:r>
              <a:rPr lang="en-US" sz="900"/>
              <a:t>AWS Reliability Pillar AWS Well-Architected Framework. (n.d.). </a:t>
            </a:r>
          </a:p>
          <a:p>
            <a:r>
              <a:rPr lang="en-US" sz="900"/>
              <a:t>https://docs.aws.amazon.com/wellarchitected/latest/reliability-pillar/wellarchitected-reliability-pillar.pdf#reliability</a:t>
            </a:r>
          </a:p>
          <a:p>
            <a:r>
              <a:rPr lang="en-US" sz="900"/>
              <a:t>Carlson, B., Steele, J., King, R., &amp; </a:t>
            </a:r>
            <a:r>
              <a:rPr lang="en-US" sz="900" err="1"/>
              <a:t>Mitzsimons</a:t>
            </a:r>
            <a:r>
              <a:rPr lang="en-US" sz="900"/>
              <a:t>, P. (2020, July). A Well Architected Framework: Operational Excellence Pillar (Rep.).  </a:t>
            </a:r>
          </a:p>
          <a:p>
            <a:r>
              <a:rPr lang="en-US" sz="900"/>
              <a:t>Potter, B., Shinn, B., Johnson, B., Pogson, B., Boyd, D., &amp;amp; Walker, D. (2020, July). AWS Well-Architected Framework: Security Pillar (Rep.).</a:t>
            </a:r>
          </a:p>
          <a:p>
            <a:r>
              <a:rPr lang="en-US" sz="900"/>
              <a:t>https://docs.aws.amazon.com/wellarchitected/latest/security-pillar/wellarchitected-security-pillar.pdf#welcome </a:t>
            </a:r>
          </a:p>
          <a:p>
            <a:r>
              <a:rPr lang="en-US" sz="900"/>
              <a:t>Thakkar, M., Brooker, M., &amp;amp; </a:t>
            </a:r>
            <a:r>
              <a:rPr lang="en-US" sz="900" err="1"/>
              <a:t>Surkatty</a:t>
            </a:r>
            <a:r>
              <a:rPr lang="en-US" sz="900"/>
              <a:t>, O. (2021, February 15). Security </a:t>
            </a:r>
            <a:r>
              <a:rPr lang="en-US" sz="900" err="1"/>
              <a:t>Overviewof</a:t>
            </a:r>
            <a:r>
              <a:rPr lang="en-US" sz="900"/>
              <a:t> AWS Lambda.</a:t>
            </a:r>
            <a:br>
              <a:rPr lang="en-US" sz="900"/>
            </a:br>
            <a:r>
              <a:rPr lang="en-US" sz="900"/>
              <a:t>https://docs.aws.amazon.com/whitepapers/latest/security-overview-aws-lambda/security-overview-aws-lambda.pdf#security-overview-aws-lambda  </a:t>
            </a:r>
          </a:p>
          <a:p>
            <a:r>
              <a:rPr lang="en-US" sz="900"/>
              <a:t>Belt, D. (2018). The 5 Pillars of the AWS Well-Architected Framework</a:t>
            </a:r>
            <a:br>
              <a:rPr lang="en-US" sz="900"/>
            </a:br>
            <a:r>
              <a:rPr lang="en-US" sz="900"/>
              <a:t>https://aws.amazon.com/blogs/apn/the-5-pillars-of-the-aws-well-architected-framework/ </a:t>
            </a:r>
          </a:p>
          <a:p>
            <a:r>
              <a:rPr lang="en-US" sz="900"/>
              <a:t>AWS Regional Services. (</a:t>
            </a:r>
            <a:r>
              <a:rPr lang="en-US" sz="900" err="1"/>
              <a:t>n.d</a:t>
            </a:r>
            <a:r>
              <a:rPr lang="en-US" sz="900"/>
              <a:t>). AWS Regional Services </a:t>
            </a:r>
            <a:br>
              <a:rPr lang="en-US" sz="900"/>
            </a:br>
            <a:r>
              <a:rPr lang="en-US" sz="900"/>
              <a:t>https://aws.amazon.com/about-aws/global-infrastructure/regional-product-services/ </a:t>
            </a:r>
          </a:p>
          <a:p>
            <a:r>
              <a:rPr lang="en-US" sz="900"/>
              <a:t>AWS Advantages. (</a:t>
            </a:r>
            <a:r>
              <a:rPr lang="en-US" sz="900" err="1"/>
              <a:t>n.d</a:t>
            </a:r>
            <a:r>
              <a:rPr lang="en-US" sz="900"/>
              <a:t>). Six Advantages of Cloud Computing.  </a:t>
            </a:r>
            <a:br>
              <a:rPr lang="en-US" sz="900"/>
            </a:br>
            <a:r>
              <a:rPr lang="en-US" sz="900"/>
              <a:t>https://docs.aws.amazon.com/whitepapers/latest/aws-overview/six-advantages-of-cloud-computing.html </a:t>
            </a:r>
          </a:p>
          <a:p>
            <a:endParaRPr lang="en-US" sz="900"/>
          </a:p>
          <a:p>
            <a:endParaRPr lang="en-US" sz="900"/>
          </a:p>
          <a:p>
            <a:endParaRPr lang="en-US" sz="900"/>
          </a:p>
          <a:p>
            <a:endParaRPr lang="en-US" sz="900"/>
          </a:p>
        </p:txBody>
      </p:sp>
      <p:sp>
        <p:nvSpPr>
          <p:cNvPr id="4" name="Slide Number Placeholder 3">
            <a:extLst>
              <a:ext uri="{FF2B5EF4-FFF2-40B4-BE49-F238E27FC236}">
                <a16:creationId xmlns:a16="http://schemas.microsoft.com/office/drawing/2014/main" id="{0F092D25-F5E4-4C3F-85BC-3D492986B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spTree>
    <p:extLst>
      <p:ext uri="{BB962C8B-B14F-4D97-AF65-F5344CB8AC3E}">
        <p14:creationId xmlns:p14="http://schemas.microsoft.com/office/powerpoint/2010/main" val="571223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Tree>
    <p:extLst>
      <p:ext uri="{BB962C8B-B14F-4D97-AF65-F5344CB8AC3E}">
        <p14:creationId xmlns:p14="http://schemas.microsoft.com/office/powerpoint/2010/main" val="286328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1474-404B-4291-9CAE-36014CC45221}"/>
              </a:ext>
            </a:extLst>
          </p:cNvPr>
          <p:cNvSpPr>
            <a:spLocks noGrp="1"/>
          </p:cNvSpPr>
          <p:nvPr>
            <p:ph type="title"/>
          </p:nvPr>
        </p:nvSpPr>
        <p:spPr/>
        <p:txBody>
          <a:bodyPr/>
          <a:lstStyle/>
          <a:p>
            <a:r>
              <a:rPr lang="en-US"/>
              <a:t>Operational Execellence</a:t>
            </a:r>
          </a:p>
        </p:txBody>
      </p:sp>
      <p:sp>
        <p:nvSpPr>
          <p:cNvPr id="3" name="Text Placeholder 2">
            <a:extLst>
              <a:ext uri="{FF2B5EF4-FFF2-40B4-BE49-F238E27FC236}">
                <a16:creationId xmlns:a16="http://schemas.microsoft.com/office/drawing/2014/main" id="{C07132A7-C615-42F3-99D1-DD0D509837E6}"/>
              </a:ext>
            </a:extLst>
          </p:cNvPr>
          <p:cNvSpPr>
            <a:spLocks noGrp="1"/>
          </p:cNvSpPr>
          <p:nvPr>
            <p:ph type="body" idx="1"/>
          </p:nvPr>
        </p:nvSpPr>
        <p:spPr/>
        <p:txBody>
          <a:bodyPr/>
          <a:lstStyle/>
          <a:p>
            <a:r>
              <a:rPr lang="en-US"/>
              <a:t>Best practice design principles.</a:t>
            </a:r>
          </a:p>
          <a:p>
            <a:pPr lvl="1"/>
            <a:r>
              <a:rPr lang="en-US"/>
              <a:t>Perform operations as code.</a:t>
            </a:r>
          </a:p>
          <a:p>
            <a:pPr lvl="2"/>
            <a:r>
              <a:rPr lang="en-US" u="sng"/>
              <a:t>The entire cloud environment</a:t>
            </a:r>
            <a:r>
              <a:rPr lang="en-US"/>
              <a:t> can be automated and updated in the AWS script.</a:t>
            </a:r>
          </a:p>
          <a:p>
            <a:pPr lvl="1"/>
            <a:r>
              <a:rPr lang="en-US"/>
              <a:t>Reviewing SOP's for effectiveness and efficiency.</a:t>
            </a:r>
          </a:p>
        </p:txBody>
      </p:sp>
      <p:sp>
        <p:nvSpPr>
          <p:cNvPr id="4" name="Slide Number Placeholder 3">
            <a:extLst>
              <a:ext uri="{FF2B5EF4-FFF2-40B4-BE49-F238E27FC236}">
                <a16:creationId xmlns:a16="http://schemas.microsoft.com/office/drawing/2014/main" id="{C31BF5F0-811E-41F9-86F4-03B3D22B55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a:t>
            </a:fld>
            <a:endParaRPr lang="en"/>
          </a:p>
        </p:txBody>
      </p:sp>
    </p:spTree>
    <p:extLst>
      <p:ext uri="{BB962C8B-B14F-4D97-AF65-F5344CB8AC3E}">
        <p14:creationId xmlns:p14="http://schemas.microsoft.com/office/powerpoint/2010/main" val="395628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7D2C-41CF-440D-B93B-AE4FC7265C5B}"/>
              </a:ext>
            </a:extLst>
          </p:cNvPr>
          <p:cNvSpPr>
            <a:spLocks noGrp="1"/>
          </p:cNvSpPr>
          <p:nvPr>
            <p:ph type="title"/>
          </p:nvPr>
        </p:nvSpPr>
        <p:spPr/>
        <p:txBody>
          <a:bodyPr/>
          <a:lstStyle/>
          <a:p>
            <a:r>
              <a:rPr lang="en-US"/>
              <a:t>Operational Execellence</a:t>
            </a:r>
            <a:endParaRPr lang="en-US" b="0"/>
          </a:p>
        </p:txBody>
      </p:sp>
      <p:sp>
        <p:nvSpPr>
          <p:cNvPr id="3" name="Text Placeholder 2">
            <a:extLst>
              <a:ext uri="{FF2B5EF4-FFF2-40B4-BE49-F238E27FC236}">
                <a16:creationId xmlns:a16="http://schemas.microsoft.com/office/drawing/2014/main" id="{280B9632-E6CE-4A17-921E-76CC1C5CD48D}"/>
              </a:ext>
            </a:extLst>
          </p:cNvPr>
          <p:cNvSpPr>
            <a:spLocks noGrp="1"/>
          </p:cNvSpPr>
          <p:nvPr>
            <p:ph type="body" idx="1"/>
          </p:nvPr>
        </p:nvSpPr>
        <p:spPr/>
        <p:txBody>
          <a:bodyPr/>
          <a:lstStyle/>
          <a:p>
            <a:r>
              <a:rPr lang="en-US"/>
              <a:t>More design principles</a:t>
            </a:r>
          </a:p>
          <a:p>
            <a:pPr lvl="1"/>
            <a:r>
              <a:rPr lang="en-US"/>
              <a:t>Anticipating failure.</a:t>
            </a:r>
          </a:p>
          <a:p>
            <a:pPr lvl="2"/>
            <a:r>
              <a:rPr lang="en-US"/>
              <a:t>Schedule </a:t>
            </a:r>
            <a:r>
              <a:rPr lang="en-US" u="sng"/>
              <a:t>game days</a:t>
            </a:r>
            <a:r>
              <a:rPr lang="en-US"/>
              <a:t>.</a:t>
            </a:r>
          </a:p>
          <a:p>
            <a:pPr lvl="1"/>
            <a:r>
              <a:rPr lang="en-US"/>
              <a:t>Learning from operational failures.</a:t>
            </a:r>
          </a:p>
          <a:p>
            <a:pPr lvl="2"/>
            <a:r>
              <a:rPr lang="en-US"/>
              <a:t>Capturing lessons learned.</a:t>
            </a:r>
          </a:p>
          <a:p>
            <a:pPr lvl="2"/>
            <a:endParaRPr lang="en-US"/>
          </a:p>
          <a:p>
            <a:pPr lvl="1"/>
            <a:endParaRPr lang="en-US"/>
          </a:p>
        </p:txBody>
      </p:sp>
      <p:sp>
        <p:nvSpPr>
          <p:cNvPr id="4" name="Slide Number Placeholder 3">
            <a:extLst>
              <a:ext uri="{FF2B5EF4-FFF2-40B4-BE49-F238E27FC236}">
                <a16:creationId xmlns:a16="http://schemas.microsoft.com/office/drawing/2014/main" id="{E0407B3B-A53C-46A6-A74E-9251926E04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Tree>
    <p:extLst>
      <p:ext uri="{BB962C8B-B14F-4D97-AF65-F5344CB8AC3E}">
        <p14:creationId xmlns:p14="http://schemas.microsoft.com/office/powerpoint/2010/main" val="225801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243C-47EF-4A4E-BCBB-9C9924875391}"/>
              </a:ext>
            </a:extLst>
          </p:cNvPr>
          <p:cNvSpPr>
            <a:spLocks noGrp="1"/>
          </p:cNvSpPr>
          <p:nvPr>
            <p:ph type="title"/>
          </p:nvPr>
        </p:nvSpPr>
        <p:spPr/>
        <p:txBody>
          <a:bodyPr/>
          <a:lstStyle/>
          <a:p>
            <a:r>
              <a:rPr lang="en-US"/>
              <a:t>Security</a:t>
            </a:r>
          </a:p>
        </p:txBody>
      </p:sp>
      <p:sp>
        <p:nvSpPr>
          <p:cNvPr id="3" name="Text Placeholder 2">
            <a:extLst>
              <a:ext uri="{FF2B5EF4-FFF2-40B4-BE49-F238E27FC236}">
                <a16:creationId xmlns:a16="http://schemas.microsoft.com/office/drawing/2014/main" id="{3815F278-CEBF-49DE-8E68-7478491FA119}"/>
              </a:ext>
            </a:extLst>
          </p:cNvPr>
          <p:cNvSpPr>
            <a:spLocks noGrp="1"/>
          </p:cNvSpPr>
          <p:nvPr>
            <p:ph type="body" idx="1"/>
          </p:nvPr>
        </p:nvSpPr>
        <p:spPr>
          <a:xfrm>
            <a:off x="915553" y="1971192"/>
            <a:ext cx="6132600" cy="3145500"/>
          </a:xfrm>
        </p:spPr>
        <p:txBody>
          <a:bodyPr/>
          <a:lstStyle/>
          <a:p>
            <a:r>
              <a:rPr lang="en-US" sz="1400"/>
              <a:t>Focuses on</a:t>
            </a:r>
          </a:p>
          <a:p>
            <a:pPr lvl="1"/>
            <a:r>
              <a:rPr lang="en-US" sz="1400"/>
              <a:t>Ability to protect information, systems, and assets through risk assessments and mitigation. </a:t>
            </a:r>
          </a:p>
          <a:p>
            <a:r>
              <a:rPr lang="en-US" sz="1400"/>
              <a:t>Central topics are</a:t>
            </a:r>
          </a:p>
          <a:p>
            <a:pPr lvl="1"/>
            <a:r>
              <a:rPr lang="en-US" sz="1400"/>
              <a:t>Traceability.</a:t>
            </a:r>
          </a:p>
          <a:p>
            <a:pPr lvl="1"/>
            <a:r>
              <a:rPr lang="en-US" sz="1400"/>
              <a:t>Strong IAM.</a:t>
            </a:r>
          </a:p>
          <a:p>
            <a:pPr lvl="1"/>
            <a:r>
              <a:rPr lang="en-US" sz="1400"/>
              <a:t>Automating security.</a:t>
            </a:r>
          </a:p>
          <a:p>
            <a:pPr lvl="1"/>
            <a:r>
              <a:rPr lang="en-US" sz="1400"/>
              <a:t>Applying security at all levels.</a:t>
            </a:r>
          </a:p>
          <a:p>
            <a:pPr lvl="1"/>
            <a:r>
              <a:rPr lang="en-US" sz="1400"/>
              <a:t>Protecting data and keeping people away from data.</a:t>
            </a:r>
          </a:p>
          <a:p>
            <a:pPr lvl="1"/>
            <a:r>
              <a:rPr lang="en-US" sz="1400"/>
              <a:t>Preparing for security events.</a:t>
            </a:r>
          </a:p>
          <a:p>
            <a:pPr lvl="1"/>
            <a:endParaRPr lang="en-US"/>
          </a:p>
          <a:p>
            <a:pPr lvl="1"/>
            <a:endParaRPr lang="en-US"/>
          </a:p>
        </p:txBody>
      </p:sp>
      <p:sp>
        <p:nvSpPr>
          <p:cNvPr id="4" name="Slide Number Placeholder 3">
            <a:extLst>
              <a:ext uri="{FF2B5EF4-FFF2-40B4-BE49-F238E27FC236}">
                <a16:creationId xmlns:a16="http://schemas.microsoft.com/office/drawing/2014/main" id="{F23D2C82-87E3-4285-AB83-0964C03B6E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5</a:t>
            </a:fld>
            <a:endParaRPr lang="en"/>
          </a:p>
        </p:txBody>
      </p:sp>
    </p:spTree>
    <p:extLst>
      <p:ext uri="{BB962C8B-B14F-4D97-AF65-F5344CB8AC3E}">
        <p14:creationId xmlns:p14="http://schemas.microsoft.com/office/powerpoint/2010/main" val="331547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243C-47EF-4A4E-BCBB-9C9924875391}"/>
              </a:ext>
            </a:extLst>
          </p:cNvPr>
          <p:cNvSpPr>
            <a:spLocks noGrp="1"/>
          </p:cNvSpPr>
          <p:nvPr>
            <p:ph type="title"/>
          </p:nvPr>
        </p:nvSpPr>
        <p:spPr/>
        <p:txBody>
          <a:bodyPr/>
          <a:lstStyle/>
          <a:p>
            <a:r>
              <a:rPr lang="en-US"/>
              <a:t>Security</a:t>
            </a:r>
          </a:p>
        </p:txBody>
      </p:sp>
      <p:sp>
        <p:nvSpPr>
          <p:cNvPr id="3" name="Text Placeholder 2">
            <a:extLst>
              <a:ext uri="{FF2B5EF4-FFF2-40B4-BE49-F238E27FC236}">
                <a16:creationId xmlns:a16="http://schemas.microsoft.com/office/drawing/2014/main" id="{3815F278-CEBF-49DE-8E68-7478491FA119}"/>
              </a:ext>
            </a:extLst>
          </p:cNvPr>
          <p:cNvSpPr>
            <a:spLocks noGrp="1"/>
          </p:cNvSpPr>
          <p:nvPr>
            <p:ph type="body" idx="1"/>
          </p:nvPr>
        </p:nvSpPr>
        <p:spPr/>
        <p:txBody>
          <a:bodyPr/>
          <a:lstStyle/>
          <a:p>
            <a:r>
              <a:rPr lang="en-US"/>
              <a:t>Best practice design principles</a:t>
            </a:r>
          </a:p>
          <a:p>
            <a:pPr lvl="1"/>
            <a:r>
              <a:rPr lang="en-US"/>
              <a:t>Have a strong IAM.</a:t>
            </a:r>
          </a:p>
          <a:p>
            <a:pPr lvl="1"/>
            <a:r>
              <a:rPr lang="en-US"/>
              <a:t>Central identity provider (AWS SSO).</a:t>
            </a:r>
          </a:p>
          <a:p>
            <a:pPr lvl="1"/>
            <a:r>
              <a:rPr lang="en-US"/>
              <a:t>Detection (with AWS </a:t>
            </a:r>
            <a:r>
              <a:rPr lang="en-US" err="1"/>
              <a:t>GuardDuty</a:t>
            </a:r>
            <a:r>
              <a:rPr lang="en-US"/>
              <a:t>).</a:t>
            </a:r>
          </a:p>
          <a:p>
            <a:pPr lvl="1"/>
            <a:endParaRPr lang="en-US"/>
          </a:p>
          <a:p>
            <a:pPr lvl="1"/>
            <a:endParaRPr lang="en-US"/>
          </a:p>
        </p:txBody>
      </p:sp>
      <p:sp>
        <p:nvSpPr>
          <p:cNvPr id="4" name="Slide Number Placeholder 3">
            <a:extLst>
              <a:ext uri="{FF2B5EF4-FFF2-40B4-BE49-F238E27FC236}">
                <a16:creationId xmlns:a16="http://schemas.microsoft.com/office/drawing/2014/main" id="{F23D2C82-87E3-4285-AB83-0964C03B6E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6</a:t>
            </a:fld>
            <a:endParaRPr lang="en"/>
          </a:p>
        </p:txBody>
      </p:sp>
    </p:spTree>
    <p:extLst>
      <p:ext uri="{BB962C8B-B14F-4D97-AF65-F5344CB8AC3E}">
        <p14:creationId xmlns:p14="http://schemas.microsoft.com/office/powerpoint/2010/main" val="229278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F6BE-BBBA-4034-BE28-D8F53F069949}"/>
              </a:ext>
            </a:extLst>
          </p:cNvPr>
          <p:cNvSpPr>
            <a:spLocks noGrp="1"/>
          </p:cNvSpPr>
          <p:nvPr>
            <p:ph type="title"/>
          </p:nvPr>
        </p:nvSpPr>
        <p:spPr/>
        <p:txBody>
          <a:bodyPr/>
          <a:lstStyle/>
          <a:p>
            <a:r>
              <a:rPr lang="en-US"/>
              <a:t>Security</a:t>
            </a:r>
          </a:p>
        </p:txBody>
      </p:sp>
      <p:sp>
        <p:nvSpPr>
          <p:cNvPr id="3" name="Text Placeholder 2">
            <a:extLst>
              <a:ext uri="{FF2B5EF4-FFF2-40B4-BE49-F238E27FC236}">
                <a16:creationId xmlns:a16="http://schemas.microsoft.com/office/drawing/2014/main" id="{1F219587-CA33-43AD-B377-034EAB3F11C1}"/>
              </a:ext>
            </a:extLst>
          </p:cNvPr>
          <p:cNvSpPr>
            <a:spLocks noGrp="1"/>
          </p:cNvSpPr>
          <p:nvPr>
            <p:ph type="body" idx="1"/>
          </p:nvPr>
        </p:nvSpPr>
        <p:spPr/>
        <p:txBody>
          <a:bodyPr/>
          <a:lstStyle/>
          <a:p>
            <a:r>
              <a:rPr lang="en-US"/>
              <a:t>Design principles (continued).</a:t>
            </a:r>
          </a:p>
          <a:p>
            <a:pPr lvl="1"/>
            <a:r>
              <a:rPr lang="en-US"/>
              <a:t>Use EventBridge to use CloudTrail.</a:t>
            </a:r>
          </a:p>
          <a:p>
            <a:pPr lvl="1"/>
            <a:r>
              <a:rPr lang="en-US"/>
              <a:t>Remediation (with AWS Config).</a:t>
            </a:r>
          </a:p>
        </p:txBody>
      </p:sp>
      <p:sp>
        <p:nvSpPr>
          <p:cNvPr id="4" name="Slide Number Placeholder 3">
            <a:extLst>
              <a:ext uri="{FF2B5EF4-FFF2-40B4-BE49-F238E27FC236}">
                <a16:creationId xmlns:a16="http://schemas.microsoft.com/office/drawing/2014/main" id="{3F0D2C13-B8EE-4B2F-A9DC-5AF0C3AC0A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pic>
        <p:nvPicPr>
          <p:cNvPr id="5" name="Picture 5" descr="Calendar&#10;&#10;Description automatically generated">
            <a:extLst>
              <a:ext uri="{FF2B5EF4-FFF2-40B4-BE49-F238E27FC236}">
                <a16:creationId xmlns:a16="http://schemas.microsoft.com/office/drawing/2014/main" id="{76512B4D-1A48-4D49-942C-D8DF0314C2C6}"/>
              </a:ext>
            </a:extLst>
          </p:cNvPr>
          <p:cNvPicPr>
            <a:picLocks noChangeAspect="1"/>
          </p:cNvPicPr>
          <p:nvPr/>
        </p:nvPicPr>
        <p:blipFill>
          <a:blip r:embed="rId3"/>
          <a:stretch>
            <a:fillRect/>
          </a:stretch>
        </p:blipFill>
        <p:spPr>
          <a:xfrm>
            <a:off x="7453011" y="1662112"/>
            <a:ext cx="1689181" cy="444782"/>
          </a:xfrm>
          <a:prstGeom prst="rect">
            <a:avLst/>
          </a:prstGeom>
        </p:spPr>
      </p:pic>
      <p:sp>
        <p:nvSpPr>
          <p:cNvPr id="6" name="TextBox 5">
            <a:extLst>
              <a:ext uri="{FF2B5EF4-FFF2-40B4-BE49-F238E27FC236}">
                <a16:creationId xmlns:a16="http://schemas.microsoft.com/office/drawing/2014/main" id="{2FD31248-854F-4502-BCE7-B0A29905A19B}"/>
              </a:ext>
            </a:extLst>
          </p:cNvPr>
          <p:cNvSpPr txBox="1"/>
          <p:nvPr/>
        </p:nvSpPr>
        <p:spPr>
          <a:xfrm>
            <a:off x="914399" y="483414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End of security.</a:t>
            </a:r>
          </a:p>
        </p:txBody>
      </p:sp>
    </p:spTree>
    <p:extLst>
      <p:ext uri="{BB962C8B-B14F-4D97-AF65-F5344CB8AC3E}">
        <p14:creationId xmlns:p14="http://schemas.microsoft.com/office/powerpoint/2010/main" val="26527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7A25-44E0-4F80-B908-4489E7459735}"/>
              </a:ext>
            </a:extLst>
          </p:cNvPr>
          <p:cNvSpPr>
            <a:spLocks noGrp="1"/>
          </p:cNvSpPr>
          <p:nvPr>
            <p:ph type="title"/>
          </p:nvPr>
        </p:nvSpPr>
        <p:spPr/>
        <p:txBody>
          <a:bodyPr/>
          <a:lstStyle/>
          <a:p>
            <a:r>
              <a:rPr lang="en-US"/>
              <a:t>Reliability</a:t>
            </a:r>
          </a:p>
        </p:txBody>
      </p:sp>
      <p:sp>
        <p:nvSpPr>
          <p:cNvPr id="4" name="Slide Number Placeholder 3">
            <a:extLst>
              <a:ext uri="{FF2B5EF4-FFF2-40B4-BE49-F238E27FC236}">
                <a16:creationId xmlns:a16="http://schemas.microsoft.com/office/drawing/2014/main" id="{11C27C00-58F3-4208-884D-E7E1CCAE1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pic>
        <p:nvPicPr>
          <p:cNvPr id="5" name="Picture 5" descr="Diagram&#10;&#10;Description automatically generated">
            <a:extLst>
              <a:ext uri="{FF2B5EF4-FFF2-40B4-BE49-F238E27FC236}">
                <a16:creationId xmlns:a16="http://schemas.microsoft.com/office/drawing/2014/main" id="{14A66BF8-59D8-4581-AE27-DA5DC662D543}"/>
              </a:ext>
            </a:extLst>
          </p:cNvPr>
          <p:cNvPicPr>
            <a:picLocks noChangeAspect="1"/>
          </p:cNvPicPr>
          <p:nvPr/>
        </p:nvPicPr>
        <p:blipFill rotWithShape="1">
          <a:blip r:embed="rId2"/>
          <a:srcRect r="-107" b="48683"/>
          <a:stretch/>
        </p:blipFill>
        <p:spPr>
          <a:xfrm>
            <a:off x="1299729" y="2070648"/>
            <a:ext cx="5704611" cy="2490559"/>
          </a:xfrm>
          <a:prstGeom prst="rect">
            <a:avLst/>
          </a:prstGeom>
        </p:spPr>
      </p:pic>
      <p:sp>
        <p:nvSpPr>
          <p:cNvPr id="6" name="TextBox 5">
            <a:extLst>
              <a:ext uri="{FF2B5EF4-FFF2-40B4-BE49-F238E27FC236}">
                <a16:creationId xmlns:a16="http://schemas.microsoft.com/office/drawing/2014/main" id="{0CB0081C-DEF6-4D8F-9C0D-0C5E743CD13D}"/>
              </a:ext>
            </a:extLst>
          </p:cNvPr>
          <p:cNvSpPr txBox="1"/>
          <p:nvPr/>
        </p:nvSpPr>
        <p:spPr>
          <a:xfrm>
            <a:off x="944707" y="151620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Elastic Load Balancing</a:t>
            </a:r>
          </a:p>
        </p:txBody>
      </p:sp>
      <p:sp>
        <p:nvSpPr>
          <p:cNvPr id="3" name="TextBox 2">
            <a:extLst>
              <a:ext uri="{FF2B5EF4-FFF2-40B4-BE49-F238E27FC236}">
                <a16:creationId xmlns:a16="http://schemas.microsoft.com/office/drawing/2014/main" id="{43F1D841-AA37-4A54-8BBD-A7410B6EBF0B}"/>
              </a:ext>
            </a:extLst>
          </p:cNvPr>
          <p:cNvSpPr txBox="1"/>
          <p:nvPr/>
        </p:nvSpPr>
        <p:spPr>
          <a:xfrm>
            <a:off x="1334366" y="4434320"/>
            <a:ext cx="56872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p>
        </p:txBody>
      </p:sp>
    </p:spTree>
    <p:extLst>
      <p:ext uri="{BB962C8B-B14F-4D97-AF65-F5344CB8AC3E}">
        <p14:creationId xmlns:p14="http://schemas.microsoft.com/office/powerpoint/2010/main" val="403824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7A25-44E0-4F80-B908-4489E7459735}"/>
              </a:ext>
            </a:extLst>
          </p:cNvPr>
          <p:cNvSpPr>
            <a:spLocks noGrp="1"/>
          </p:cNvSpPr>
          <p:nvPr>
            <p:ph type="title"/>
          </p:nvPr>
        </p:nvSpPr>
        <p:spPr/>
        <p:txBody>
          <a:bodyPr/>
          <a:lstStyle/>
          <a:p>
            <a:r>
              <a:rPr lang="en-US"/>
              <a:t>Reliability</a:t>
            </a:r>
          </a:p>
        </p:txBody>
      </p:sp>
      <p:sp>
        <p:nvSpPr>
          <p:cNvPr id="4" name="Slide Number Placeholder 3">
            <a:extLst>
              <a:ext uri="{FF2B5EF4-FFF2-40B4-BE49-F238E27FC236}">
                <a16:creationId xmlns:a16="http://schemas.microsoft.com/office/drawing/2014/main" id="{11C27C00-58F3-4208-884D-E7E1CCAE1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pic>
        <p:nvPicPr>
          <p:cNvPr id="3" name="Picture 5" descr="A picture containing timeline&#10;&#10;Description automatically generated">
            <a:extLst>
              <a:ext uri="{FF2B5EF4-FFF2-40B4-BE49-F238E27FC236}">
                <a16:creationId xmlns:a16="http://schemas.microsoft.com/office/drawing/2014/main" id="{4C8329BF-837C-433C-8B26-590759C8825B}"/>
              </a:ext>
            </a:extLst>
          </p:cNvPr>
          <p:cNvPicPr>
            <a:picLocks noChangeAspect="1"/>
          </p:cNvPicPr>
          <p:nvPr/>
        </p:nvPicPr>
        <p:blipFill>
          <a:blip r:embed="rId2"/>
          <a:stretch>
            <a:fillRect/>
          </a:stretch>
        </p:blipFill>
        <p:spPr>
          <a:xfrm>
            <a:off x="853786" y="1386930"/>
            <a:ext cx="6271778" cy="2789605"/>
          </a:xfrm>
          <a:prstGeom prst="rect">
            <a:avLst/>
          </a:prstGeom>
        </p:spPr>
      </p:pic>
      <p:sp>
        <p:nvSpPr>
          <p:cNvPr id="7" name="TextBox 6">
            <a:extLst>
              <a:ext uri="{FF2B5EF4-FFF2-40B4-BE49-F238E27FC236}">
                <a16:creationId xmlns:a16="http://schemas.microsoft.com/office/drawing/2014/main" id="{F395796C-BF0F-404B-8CB8-524CA5CA76CB}"/>
              </a:ext>
            </a:extLst>
          </p:cNvPr>
          <p:cNvSpPr txBox="1"/>
          <p:nvPr/>
        </p:nvSpPr>
        <p:spPr>
          <a:xfrm>
            <a:off x="944707" y="151620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Route 53</a:t>
            </a:r>
            <a:endParaRPr lang="en-US"/>
          </a:p>
        </p:txBody>
      </p:sp>
      <p:sp>
        <p:nvSpPr>
          <p:cNvPr id="5" name="TextBox 4">
            <a:extLst>
              <a:ext uri="{FF2B5EF4-FFF2-40B4-BE49-F238E27FC236}">
                <a16:creationId xmlns:a16="http://schemas.microsoft.com/office/drawing/2014/main" id="{7BB87D9C-5CDF-4390-B3F6-93E88F680A1F}"/>
              </a:ext>
            </a:extLst>
          </p:cNvPr>
          <p:cNvSpPr txBox="1"/>
          <p:nvPr/>
        </p:nvSpPr>
        <p:spPr>
          <a:xfrm>
            <a:off x="1347355" y="4455968"/>
            <a:ext cx="56872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p>
        </p:txBody>
      </p:sp>
    </p:spTree>
    <p:extLst>
      <p:ext uri="{BB962C8B-B14F-4D97-AF65-F5344CB8AC3E}">
        <p14:creationId xmlns:p14="http://schemas.microsoft.com/office/powerpoint/2010/main" val="4070398449"/>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60048D0C239F42BD477D9529BD6487" ma:contentTypeVersion="5" ma:contentTypeDescription="Create a new document." ma:contentTypeScope="" ma:versionID="530989405b57fc4b6848ae5c3d48602b">
  <xsd:schema xmlns:xsd="http://www.w3.org/2001/XMLSchema" xmlns:xs="http://www.w3.org/2001/XMLSchema" xmlns:p="http://schemas.microsoft.com/office/2006/metadata/properties" xmlns:ns2="cee9f9e1-2e1a-4711-9758-fc0fcdd6279a" targetNamespace="http://schemas.microsoft.com/office/2006/metadata/properties" ma:root="true" ma:fieldsID="1bfa589fb29853c0e01a83ffeb1f31a1" ns2:_="">
    <xsd:import namespace="cee9f9e1-2e1a-4711-9758-fc0fcdd627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9f9e1-2e1a-4711-9758-fc0fcdd627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FD5FCF-916A-4E49-B5B6-5267E71BAF11}">
  <ds:schemaRefs>
    <ds:schemaRef ds:uri="cee9f9e1-2e1a-4711-9758-fc0fcdd627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AD8D29-2D35-4E78-8F34-0AE80808CF3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8E29DA-00C6-4932-9CD9-316C590F2F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On-screen Show (16:9)</PresentationFormat>
  <Slides>23</Slides>
  <Notes>12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Salerio template</vt:lpstr>
      <vt:lpstr> Migrating Knowledge Test of a Driving School to the Cloud  </vt:lpstr>
      <vt:lpstr>Agenda</vt:lpstr>
      <vt:lpstr>Operational Execellence</vt:lpstr>
      <vt:lpstr>Operational Execellence</vt:lpstr>
      <vt:lpstr>Security</vt:lpstr>
      <vt:lpstr>Security</vt:lpstr>
      <vt:lpstr>Security</vt:lpstr>
      <vt:lpstr>Reliability</vt:lpstr>
      <vt:lpstr>Reliability</vt:lpstr>
      <vt:lpstr>Performance Efficiency</vt:lpstr>
      <vt:lpstr>Performance Efficiency</vt:lpstr>
      <vt:lpstr>Performance Efficiency</vt:lpstr>
      <vt:lpstr>Performance Efficiency</vt:lpstr>
      <vt:lpstr>Performance Efficiency</vt:lpstr>
      <vt:lpstr>Cost Optimization</vt:lpstr>
      <vt:lpstr>Cost Optimization</vt:lpstr>
      <vt:lpstr>Cost Optimization</vt:lpstr>
      <vt:lpstr>Cost Optimization</vt:lpstr>
      <vt:lpstr>Cost Optimization</vt:lpstr>
      <vt:lpstr>Cost Optimization</vt:lpstr>
      <vt:lpstr>Conclusion</vt:lpstr>
      <vt:lpstr>Key Reference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revision>1</cp:revision>
  <dcterms:modified xsi:type="dcterms:W3CDTF">2021-03-18T05:22:08Z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0x010100DC60048D0C239F42BD477D9529BD6487</vt:lpwstr>
  </property>
</Properties>
</file>