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4" r:id="rId20"/>
    <p:sldId id="272" r:id="rId21"/>
    <p:sldId id="27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DCACC-E999-4CA4-8BAF-AF1AE4755051}" v="82" dt="2021-03-19T04:15:06.930"/>
    <p1510:client id="{0B451223-9CDC-4838-AFAF-AE057CD7B3F0}" v="27" dt="2021-03-19T03:55:42.529"/>
    <p1510:client id="{2EDAAC30-2414-436D-84A2-E00A8C62ABC0}" v="76" dt="2021-03-19T03:41:28.040"/>
    <p1510:client id="{2FCED71B-0769-4E07-8041-B165148A7764}" v="4" dt="2021-03-19T06:02:08.759"/>
    <p1510:client id="{4A9A1CED-1084-4889-AB7A-A591C890725D}" v="21" dt="2021-03-19T03:50:07.775"/>
    <p1510:client id="{9202B570-F28E-41DB-80AB-FACEF658949D}" v="178" dt="2021-03-19T06:29:23.296"/>
    <p1510:client id="{926CB588-D297-43A7-8A95-4576AFE868E8}" v="794" dt="2021-03-19T02:59:06.729"/>
    <p1510:client id="{BDCA5B79-86D3-49CC-99B1-1B39F24789F5}" v="8" dt="2021-03-19T03:45:08.033"/>
    <p1510:client id="{C25600F5-9078-2FAF-08DD-E606E2E49E3B}" v="40" dt="2021-03-18T23:31:01.187"/>
    <p1510:client id="{D760C525-D93A-4EFB-9725-AAFBF5B99A8A}" v="7" dt="2021-03-19T03:31:18.665"/>
    <p1510:client id="{E0A3D391-6B86-2FA3-DA66-836DF187885C}" v="83" dt="2021-03-19T04:49:45.821"/>
    <p1510:client id="{E7910EE9-7C08-F673-557E-0C72B9C1DFBE}" v="19" dt="2021-03-19T06:34:11.030"/>
    <p1510:client id="{E96AD4FA-1895-4100-8730-4AFA3DDAA71F}" v="12" dt="2021-03-19T06:10:28.447"/>
    <p1510:client id="{E9AFB59F-40FD-B000-C0FB-A9C9A00E35FA}" v="28" dt="2021-03-19T04:53:46.006"/>
    <p1510:client id="{E9D03612-655D-4397-9E05-5617DB479C78}" v="194" dt="2021-03-19T03:26:10.168"/>
    <p1510:client id="{FD7E2F58-55D8-4664-9E5E-475243BC71EF}" v="48" dt="2021-03-19T06:10:00.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y Skarbek" userId="S::skarbekkory@cityuniversity.edu::3a0bc7fd-8934-4eb9-acf3-0d86af963d81" providerId="AD" clId="Web-{E9AFB59F-40FD-B000-C0FB-A9C9A00E35FA}"/>
    <pc:docChg chg="addSld delSld modSld">
      <pc:chgData name="Kory Skarbek" userId="S::skarbekkory@cityuniversity.edu::3a0bc7fd-8934-4eb9-acf3-0d86af963d81" providerId="AD" clId="Web-{E9AFB59F-40FD-B000-C0FB-A9C9A00E35FA}" dt="2021-03-19T04:53:46.006" v="20"/>
      <pc:docMkLst>
        <pc:docMk/>
      </pc:docMkLst>
      <pc:sldChg chg="addSp delSp modSp">
        <pc:chgData name="Kory Skarbek" userId="S::skarbekkory@cityuniversity.edu::3a0bc7fd-8934-4eb9-acf3-0d86af963d81" providerId="AD" clId="Web-{E9AFB59F-40FD-B000-C0FB-A9C9A00E35FA}" dt="2021-03-19T04:52:26.458" v="9"/>
        <pc:sldMkLst>
          <pc:docMk/>
          <pc:sldMk cId="109857222" sldId="256"/>
        </pc:sldMkLst>
        <pc:spChg chg="mod">
          <ac:chgData name="Kory Skarbek" userId="S::skarbekkory@cityuniversity.edu::3a0bc7fd-8934-4eb9-acf3-0d86af963d81" providerId="AD" clId="Web-{E9AFB59F-40FD-B000-C0FB-A9C9A00E35FA}" dt="2021-03-19T04:51:46.942" v="5"/>
          <ac:spMkLst>
            <pc:docMk/>
            <pc:sldMk cId="109857222" sldId="256"/>
            <ac:spMk id="2" creationId="{00000000-0000-0000-0000-000000000000}"/>
          </ac:spMkLst>
        </pc:spChg>
        <pc:spChg chg="mod">
          <ac:chgData name="Kory Skarbek" userId="S::skarbekkory@cityuniversity.edu::3a0bc7fd-8934-4eb9-acf3-0d86af963d81" providerId="AD" clId="Web-{E9AFB59F-40FD-B000-C0FB-A9C9A00E35FA}" dt="2021-03-19T04:52:02.333" v="8" actId="14100"/>
          <ac:spMkLst>
            <pc:docMk/>
            <pc:sldMk cId="109857222" sldId="256"/>
            <ac:spMk id="3" creationId="{00000000-0000-0000-0000-000000000000}"/>
          </ac:spMkLst>
        </pc:spChg>
        <pc:spChg chg="del">
          <ac:chgData name="Kory Skarbek" userId="S::skarbekkory@cityuniversity.edu::3a0bc7fd-8934-4eb9-acf3-0d86af963d81" providerId="AD" clId="Web-{E9AFB59F-40FD-B000-C0FB-A9C9A00E35FA}" dt="2021-03-19T04:51:46.942" v="5"/>
          <ac:spMkLst>
            <pc:docMk/>
            <pc:sldMk cId="109857222" sldId="256"/>
            <ac:spMk id="35" creationId="{A8384FB5-9ADC-4DDC-881B-597D56F5B15D}"/>
          </ac:spMkLst>
        </pc:spChg>
        <pc:spChg chg="del">
          <ac:chgData name="Kory Skarbek" userId="S::skarbekkory@cityuniversity.edu::3a0bc7fd-8934-4eb9-acf3-0d86af963d81" providerId="AD" clId="Web-{E9AFB59F-40FD-B000-C0FB-A9C9A00E35FA}" dt="2021-03-19T04:51:46.942" v="5"/>
          <ac:spMkLst>
            <pc:docMk/>
            <pc:sldMk cId="109857222" sldId="256"/>
            <ac:spMk id="37" creationId="{BC05CA36-AD6A-4ABF-9A05-52E5A143D2BB}"/>
          </ac:spMkLst>
        </pc:spChg>
        <pc:spChg chg="del">
          <ac:chgData name="Kory Skarbek" userId="S::skarbekkory@cityuniversity.edu::3a0bc7fd-8934-4eb9-acf3-0d86af963d81" providerId="AD" clId="Web-{E9AFB59F-40FD-B000-C0FB-A9C9A00E35FA}" dt="2021-03-19T04:51:46.942" v="5"/>
          <ac:spMkLst>
            <pc:docMk/>
            <pc:sldMk cId="109857222" sldId="256"/>
            <ac:spMk id="39" creationId="{D4331EE8-85A4-4588-8D9E-70E534D477DB}"/>
          </ac:spMkLst>
        </pc:spChg>
        <pc:spChg chg="del">
          <ac:chgData name="Kory Skarbek" userId="S::skarbekkory@cityuniversity.edu::3a0bc7fd-8934-4eb9-acf3-0d86af963d81" providerId="AD" clId="Web-{E9AFB59F-40FD-B000-C0FB-A9C9A00E35FA}" dt="2021-03-19T04:51:46.942" v="5"/>
          <ac:spMkLst>
            <pc:docMk/>
            <pc:sldMk cId="109857222" sldId="256"/>
            <ac:spMk id="41" creationId="{49D6C862-61CC-4B46-8080-96583D653BAB}"/>
          </ac:spMkLst>
        </pc:spChg>
        <pc:spChg chg="del">
          <ac:chgData name="Kory Skarbek" userId="S::skarbekkory@cityuniversity.edu::3a0bc7fd-8934-4eb9-acf3-0d86af963d81" providerId="AD" clId="Web-{E9AFB59F-40FD-B000-C0FB-A9C9A00E35FA}" dt="2021-03-19T04:51:46.942" v="5"/>
          <ac:spMkLst>
            <pc:docMk/>
            <pc:sldMk cId="109857222" sldId="256"/>
            <ac:spMk id="43" creationId="{E37EECFC-A684-4391-AE85-4CDAF5565F61}"/>
          </ac:spMkLst>
        </pc:spChg>
        <pc:spChg chg="add">
          <ac:chgData name="Kory Skarbek" userId="S::skarbekkory@cityuniversity.edu::3a0bc7fd-8934-4eb9-acf3-0d86af963d81" providerId="AD" clId="Web-{E9AFB59F-40FD-B000-C0FB-A9C9A00E35FA}" dt="2021-03-19T04:51:46.942" v="5"/>
          <ac:spMkLst>
            <pc:docMk/>
            <pc:sldMk cId="109857222" sldId="256"/>
            <ac:spMk id="47" creationId="{C1DD1A8A-57D5-4A81-AD04-532B043C5611}"/>
          </ac:spMkLst>
        </pc:spChg>
        <pc:spChg chg="add">
          <ac:chgData name="Kory Skarbek" userId="S::skarbekkory@cityuniversity.edu::3a0bc7fd-8934-4eb9-acf3-0d86af963d81" providerId="AD" clId="Web-{E9AFB59F-40FD-B000-C0FB-A9C9A00E35FA}" dt="2021-03-19T04:51:46.942" v="5"/>
          <ac:spMkLst>
            <pc:docMk/>
            <pc:sldMk cId="109857222" sldId="256"/>
            <ac:spMk id="49" creationId="{007891EC-4501-44ED-A8C8-B11B6DB767AB}"/>
          </ac:spMkLst>
        </pc:spChg>
        <pc:picChg chg="mod ord">
          <ac:chgData name="Kory Skarbek" userId="S::skarbekkory@cityuniversity.edu::3a0bc7fd-8934-4eb9-acf3-0d86af963d81" providerId="AD" clId="Web-{E9AFB59F-40FD-B000-C0FB-A9C9A00E35FA}" dt="2021-03-19T04:51:46.942" v="5"/>
          <ac:picMkLst>
            <pc:docMk/>
            <pc:sldMk cId="109857222" sldId="256"/>
            <ac:picMk id="4" creationId="{2FDFDB2B-22D2-4238-8E89-37E35014BE99}"/>
          </ac:picMkLst>
        </pc:picChg>
        <pc:picChg chg="add">
          <ac:chgData name="Kory Skarbek" userId="S::skarbekkory@cityuniversity.edu::3a0bc7fd-8934-4eb9-acf3-0d86af963d81" providerId="AD" clId="Web-{E9AFB59F-40FD-B000-C0FB-A9C9A00E35FA}" dt="2021-03-19T04:52:26.458" v="9"/>
          <ac:picMkLst>
            <pc:docMk/>
            <pc:sldMk cId="109857222" sldId="256"/>
            <ac:picMk id="5" creationId="{9A6AD3E8-BDA8-4087-AA05-B733DBB24B93}"/>
          </ac:picMkLst>
        </pc:picChg>
      </pc:sldChg>
      <pc:sldChg chg="addSp del">
        <pc:chgData name="Kory Skarbek" userId="S::skarbekkory@cityuniversity.edu::3a0bc7fd-8934-4eb9-acf3-0d86af963d81" providerId="AD" clId="Web-{E9AFB59F-40FD-B000-C0FB-A9C9A00E35FA}" dt="2021-03-19T04:53:46.006" v="20"/>
        <pc:sldMkLst>
          <pc:docMk/>
          <pc:sldMk cId="319309482" sldId="271"/>
        </pc:sldMkLst>
        <pc:picChg chg="add">
          <ac:chgData name="Kory Skarbek" userId="S::skarbekkory@cityuniversity.edu::3a0bc7fd-8934-4eb9-acf3-0d86af963d81" providerId="AD" clId="Web-{E9AFB59F-40FD-B000-C0FB-A9C9A00E35FA}" dt="2021-03-19T04:52:38.036" v="11"/>
          <ac:picMkLst>
            <pc:docMk/>
            <pc:sldMk cId="319309482" sldId="271"/>
            <ac:picMk id="5" creationId="{AA6945D1-B33C-4D17-B349-5FBD3ADA6786}"/>
          </ac:picMkLst>
        </pc:picChg>
      </pc:sldChg>
      <pc:sldChg chg="addSp delSp modSp mod setBg addAnim">
        <pc:chgData name="Kory Skarbek" userId="S::skarbekkory@cityuniversity.edu::3a0bc7fd-8934-4eb9-acf3-0d86af963d81" providerId="AD" clId="Web-{E9AFB59F-40FD-B000-C0FB-A9C9A00E35FA}" dt="2021-03-19T04:52:32.333" v="10"/>
        <pc:sldMkLst>
          <pc:docMk/>
          <pc:sldMk cId="1662732857" sldId="272"/>
        </pc:sldMkLst>
        <pc:spChg chg="mod ord">
          <ac:chgData name="Kory Skarbek" userId="S::skarbekkory@cityuniversity.edu::3a0bc7fd-8934-4eb9-acf3-0d86af963d81" providerId="AD" clId="Web-{E9AFB59F-40FD-B000-C0FB-A9C9A00E35FA}" dt="2021-03-19T04:51:05.722" v="4"/>
          <ac:spMkLst>
            <pc:docMk/>
            <pc:sldMk cId="1662732857" sldId="272"/>
            <ac:spMk id="2" creationId="{337DE8F2-0EB0-4CA8-AAE7-18F28510FFF1}"/>
          </ac:spMkLst>
        </pc:spChg>
        <pc:spChg chg="add del">
          <ac:chgData name="Kory Skarbek" userId="S::skarbekkory@cityuniversity.edu::3a0bc7fd-8934-4eb9-acf3-0d86af963d81" providerId="AD" clId="Web-{E9AFB59F-40FD-B000-C0FB-A9C9A00E35FA}" dt="2021-03-19T04:51:05.722" v="4"/>
          <ac:spMkLst>
            <pc:docMk/>
            <pc:sldMk cId="1662732857" sldId="272"/>
            <ac:spMk id="5" creationId="{37C89E4B-3C9F-44B9-8B86-D9E3D112D8EC}"/>
          </ac:spMkLst>
        </pc:spChg>
        <pc:spChg chg="add">
          <ac:chgData name="Kory Skarbek" userId="S::skarbekkory@cityuniversity.edu::3a0bc7fd-8934-4eb9-acf3-0d86af963d81" providerId="AD" clId="Web-{E9AFB59F-40FD-B000-C0FB-A9C9A00E35FA}" dt="2021-03-19T04:51:05.722" v="4"/>
          <ac:spMkLst>
            <pc:docMk/>
            <pc:sldMk cId="1662732857" sldId="272"/>
            <ac:spMk id="9" creationId="{37C89E4B-3C9F-44B9-8B86-D9E3D112D8EC}"/>
          </ac:spMkLst>
        </pc:spChg>
        <pc:picChg chg="mod">
          <ac:chgData name="Kory Skarbek" userId="S::skarbekkory@cityuniversity.edu::3a0bc7fd-8934-4eb9-acf3-0d86af963d81" providerId="AD" clId="Web-{E9AFB59F-40FD-B000-C0FB-A9C9A00E35FA}" dt="2021-03-19T04:50:41.784" v="0"/>
          <ac:picMkLst>
            <pc:docMk/>
            <pc:sldMk cId="1662732857" sldId="272"/>
            <ac:picMk id="3" creationId="{8313C3C2-6350-4467-AD56-D2761F6FD2C9}"/>
          </ac:picMkLst>
        </pc:picChg>
        <pc:picChg chg="add">
          <ac:chgData name="Kory Skarbek" userId="S::skarbekkory@cityuniversity.edu::3a0bc7fd-8934-4eb9-acf3-0d86af963d81" providerId="AD" clId="Web-{E9AFB59F-40FD-B000-C0FB-A9C9A00E35FA}" dt="2021-03-19T04:52:32.333" v="10"/>
          <ac:picMkLst>
            <pc:docMk/>
            <pc:sldMk cId="1662732857" sldId="272"/>
            <ac:picMk id="4" creationId="{8B37376A-410E-47FD-BD47-587CB84877B6}"/>
          </ac:picMkLst>
        </pc:picChg>
        <pc:cxnChg chg="add del">
          <ac:chgData name="Kory Skarbek" userId="S::skarbekkory@cityuniversity.edu::3a0bc7fd-8934-4eb9-acf3-0d86af963d81" providerId="AD" clId="Web-{E9AFB59F-40FD-B000-C0FB-A9C9A00E35FA}" dt="2021-03-19T04:51:05.722" v="4"/>
          <ac:cxnSpMkLst>
            <pc:docMk/>
            <pc:sldMk cId="1662732857" sldId="272"/>
            <ac:cxnSpMk id="6" creationId="{AA2EAA10-076F-46BD-8F0F-B9A2FB77A85C}"/>
          </ac:cxnSpMkLst>
        </pc:cxnChg>
        <pc:cxnChg chg="add del">
          <ac:chgData name="Kory Skarbek" userId="S::skarbekkory@cityuniversity.edu::3a0bc7fd-8934-4eb9-acf3-0d86af963d81" providerId="AD" clId="Web-{E9AFB59F-40FD-B000-C0FB-A9C9A00E35FA}" dt="2021-03-19T04:51:05.722" v="4"/>
          <ac:cxnSpMkLst>
            <pc:docMk/>
            <pc:sldMk cId="1662732857" sldId="272"/>
            <ac:cxnSpMk id="7" creationId="{D891E407-403B-4764-86C9-33A56D3BCAA3}"/>
          </ac:cxnSpMkLst>
        </pc:cxnChg>
        <pc:cxnChg chg="add">
          <ac:chgData name="Kory Skarbek" userId="S::skarbekkory@cityuniversity.edu::3a0bc7fd-8934-4eb9-acf3-0d86af963d81" providerId="AD" clId="Web-{E9AFB59F-40FD-B000-C0FB-A9C9A00E35FA}" dt="2021-03-19T04:51:05.722" v="4"/>
          <ac:cxnSpMkLst>
            <pc:docMk/>
            <pc:sldMk cId="1662732857" sldId="272"/>
            <ac:cxnSpMk id="14" creationId="{AA2EAA10-076F-46BD-8F0F-B9A2FB77A85C}"/>
          </ac:cxnSpMkLst>
        </pc:cxnChg>
        <pc:cxnChg chg="add">
          <ac:chgData name="Kory Skarbek" userId="S::skarbekkory@cityuniversity.edu::3a0bc7fd-8934-4eb9-acf3-0d86af963d81" providerId="AD" clId="Web-{E9AFB59F-40FD-B000-C0FB-A9C9A00E35FA}" dt="2021-03-19T04:51:05.722" v="4"/>
          <ac:cxnSpMkLst>
            <pc:docMk/>
            <pc:sldMk cId="1662732857" sldId="272"/>
            <ac:cxnSpMk id="16" creationId="{D891E407-403B-4764-86C9-33A56D3BCAA3}"/>
          </ac:cxnSpMkLst>
        </pc:cxnChg>
      </pc:sldChg>
      <pc:sldChg chg="modSp add replId">
        <pc:chgData name="Kory Skarbek" userId="S::skarbekkory@cityuniversity.edu::3a0bc7fd-8934-4eb9-acf3-0d86af963d81" providerId="AD" clId="Web-{E9AFB59F-40FD-B000-C0FB-A9C9A00E35FA}" dt="2021-03-19T04:53:40.928" v="19" actId="20577"/>
        <pc:sldMkLst>
          <pc:docMk/>
          <pc:sldMk cId="2622337588" sldId="274"/>
        </pc:sldMkLst>
        <pc:spChg chg="mod">
          <ac:chgData name="Kory Skarbek" userId="S::skarbekkory@cityuniversity.edu::3a0bc7fd-8934-4eb9-acf3-0d86af963d81" providerId="AD" clId="Web-{E9AFB59F-40FD-B000-C0FB-A9C9A00E35FA}" dt="2021-03-19T04:53:34.678" v="18" actId="20577"/>
          <ac:spMkLst>
            <pc:docMk/>
            <pc:sldMk cId="2622337588" sldId="274"/>
            <ac:spMk id="2" creationId="{8B002505-504C-4F9C-9B79-76631095D6EC}"/>
          </ac:spMkLst>
        </pc:spChg>
        <pc:spChg chg="mod">
          <ac:chgData name="Kory Skarbek" userId="S::skarbekkory@cityuniversity.edu::3a0bc7fd-8934-4eb9-acf3-0d86af963d81" providerId="AD" clId="Web-{E9AFB59F-40FD-B000-C0FB-A9C9A00E35FA}" dt="2021-03-19T04:53:40.928" v="19" actId="20577"/>
          <ac:spMkLst>
            <pc:docMk/>
            <pc:sldMk cId="2622337588" sldId="274"/>
            <ac:spMk id="3" creationId="{42DB6307-B769-4887-B233-D84CC7DE996F}"/>
          </ac:spMkLst>
        </pc:spChg>
      </pc:sldChg>
    </pc:docChg>
  </pc:docChgLst>
  <pc:docChgLst>
    <pc:chgData name="Kimyou By" userId="S::bykimyou@cityuniversity.edu::a0cddfe8-eafe-45d0-8e0d-70a4f9424405" providerId="AD" clId="Web-{926CB588-D297-43A7-8A95-4576AFE868E8}"/>
    <pc:docChg chg="addSld modSld addMainMaster delMainMaster">
      <pc:chgData name="Kimyou By" userId="S::bykimyou@cityuniversity.edu::a0cddfe8-eafe-45d0-8e0d-70a4f9424405" providerId="AD" clId="Web-{926CB588-D297-43A7-8A95-4576AFE868E8}" dt="2021-03-19T02:59:04.119" v="429" actId="20577"/>
      <pc:docMkLst>
        <pc:docMk/>
      </pc:docMkLst>
      <pc:sldChg chg="addSp delSp modSp mod setBg modClrScheme chgLayout">
        <pc:chgData name="Kimyou By" userId="S::bykimyou@cityuniversity.edu::a0cddfe8-eafe-45d0-8e0d-70a4f9424405" providerId="AD" clId="Web-{926CB588-D297-43A7-8A95-4576AFE868E8}" dt="2021-03-19T02:42:34.882" v="255" actId="20577"/>
        <pc:sldMkLst>
          <pc:docMk/>
          <pc:sldMk cId="109857222" sldId="256"/>
        </pc:sldMkLst>
        <pc:spChg chg="mod ord">
          <ac:chgData name="Kimyou By" userId="S::bykimyou@cityuniversity.edu::a0cddfe8-eafe-45d0-8e0d-70a4f9424405" providerId="AD" clId="Web-{926CB588-D297-43A7-8A95-4576AFE868E8}" dt="2021-03-19T02:42:34.882" v="255" actId="20577"/>
          <ac:spMkLst>
            <pc:docMk/>
            <pc:sldMk cId="109857222" sldId="256"/>
            <ac:spMk id="2" creationId="{00000000-0000-0000-0000-000000000000}"/>
          </ac:spMkLst>
        </pc:spChg>
        <pc:spChg chg="mod ord">
          <ac:chgData name="Kimyou By" userId="S::bykimyou@cityuniversity.edu::a0cddfe8-eafe-45d0-8e0d-70a4f9424405" providerId="AD" clId="Web-{926CB588-D297-43A7-8A95-4576AFE868E8}" dt="2021-03-19T02:42:30.913" v="254" actId="20577"/>
          <ac:spMkLst>
            <pc:docMk/>
            <pc:sldMk cId="109857222" sldId="256"/>
            <ac:spMk id="3" creationId="{00000000-0000-0000-0000-000000000000}"/>
          </ac:spMkLst>
        </pc:spChg>
        <pc:spChg chg="add del">
          <ac:chgData name="Kimyou By" userId="S::bykimyou@cityuniversity.edu::a0cddfe8-eafe-45d0-8e0d-70a4f9424405" providerId="AD" clId="Web-{926CB588-D297-43A7-8A95-4576AFE868E8}" dt="2021-03-19T02:15:30.649" v="2"/>
          <ac:spMkLst>
            <pc:docMk/>
            <pc:sldMk cId="109857222" sldId="256"/>
            <ac:spMk id="9" creationId="{C1DD1A8A-57D5-4A81-AD04-532B043C5611}"/>
          </ac:spMkLst>
        </pc:spChg>
        <pc:spChg chg="add del">
          <ac:chgData name="Kimyou By" userId="S::bykimyou@cityuniversity.edu::a0cddfe8-eafe-45d0-8e0d-70a4f9424405" providerId="AD" clId="Web-{926CB588-D297-43A7-8A95-4576AFE868E8}" dt="2021-03-19T02:15:30.649" v="2"/>
          <ac:spMkLst>
            <pc:docMk/>
            <pc:sldMk cId="109857222" sldId="256"/>
            <ac:spMk id="11" creationId="{007891EC-4501-44ED-A8C8-B11B6DB767AB}"/>
          </ac:spMkLst>
        </pc:spChg>
        <pc:spChg chg="add">
          <ac:chgData name="Kimyou By" userId="S::bykimyou@cityuniversity.edu::a0cddfe8-eafe-45d0-8e0d-70a4f9424405" providerId="AD" clId="Web-{926CB588-D297-43A7-8A95-4576AFE868E8}" dt="2021-03-19T02:15:30.649" v="2"/>
          <ac:spMkLst>
            <pc:docMk/>
            <pc:sldMk cId="109857222" sldId="256"/>
            <ac:spMk id="16" creationId="{23D09407-53BC-485E-B4CE-BC5E4FC4B25B}"/>
          </ac:spMkLst>
        </pc:spChg>
        <pc:spChg chg="add">
          <ac:chgData name="Kimyou By" userId="S::bykimyou@cityuniversity.edu::a0cddfe8-eafe-45d0-8e0d-70a4f9424405" providerId="AD" clId="Web-{926CB588-D297-43A7-8A95-4576AFE868E8}" dt="2021-03-19T02:15:30.649" v="2"/>
          <ac:spMkLst>
            <pc:docMk/>
            <pc:sldMk cId="109857222" sldId="256"/>
            <ac:spMk id="18" creationId="{921DB988-49FC-4608-B0A2-E2F3A4019041}"/>
          </ac:spMkLst>
        </pc:spChg>
        <pc:grpChg chg="add">
          <ac:chgData name="Kimyou By" userId="S::bykimyou@cityuniversity.edu::a0cddfe8-eafe-45d0-8e0d-70a4f9424405" providerId="AD" clId="Web-{926CB588-D297-43A7-8A95-4576AFE868E8}" dt="2021-03-19T02:15:30.649" v="2"/>
          <ac:grpSpMkLst>
            <pc:docMk/>
            <pc:sldMk cId="109857222" sldId="256"/>
            <ac:grpSpMk id="20" creationId="{E9B930FD-8671-4C4C-ADCF-73AC1D0CD417}"/>
          </ac:grpSpMkLst>
        </pc:grpChg>
        <pc:grpChg chg="add">
          <ac:chgData name="Kimyou By" userId="S::bykimyou@cityuniversity.edu::a0cddfe8-eafe-45d0-8e0d-70a4f9424405" providerId="AD" clId="Web-{926CB588-D297-43A7-8A95-4576AFE868E8}" dt="2021-03-19T02:15:30.649" v="2"/>
          <ac:grpSpMkLst>
            <pc:docMk/>
            <pc:sldMk cId="109857222" sldId="256"/>
            <ac:grpSpMk id="26" creationId="{383C2651-AE0C-4AE4-8725-E2F9414FE219}"/>
          </ac:grpSpMkLst>
        </pc:grpChg>
        <pc:picChg chg="add mod ord">
          <ac:chgData name="Kimyou By" userId="S::bykimyou@cityuniversity.edu::a0cddfe8-eafe-45d0-8e0d-70a4f9424405" providerId="AD" clId="Web-{926CB588-D297-43A7-8A95-4576AFE868E8}" dt="2021-03-19T02:41:30.819" v="236" actId="14100"/>
          <ac:picMkLst>
            <pc:docMk/>
            <pc:sldMk cId="109857222" sldId="256"/>
            <ac:picMk id="5" creationId="{9088AA33-C391-40FB-9217-12574E802F01}"/>
          </ac:picMkLst>
        </pc:picChg>
      </pc:sldChg>
      <pc:sldChg chg="modSp mod modClrScheme chgLayout">
        <pc:chgData name="Kimyou By" userId="S::bykimyou@cityuniversity.edu::a0cddfe8-eafe-45d0-8e0d-70a4f9424405" providerId="AD" clId="Web-{926CB588-D297-43A7-8A95-4576AFE868E8}" dt="2021-03-19T02:25:20.957" v="60" actId="20577"/>
        <pc:sldMkLst>
          <pc:docMk/>
          <pc:sldMk cId="3902397381" sldId="257"/>
        </pc:sldMkLst>
        <pc:spChg chg="mod ord">
          <ac:chgData name="Kimyou By" userId="S::bykimyou@cityuniversity.edu::a0cddfe8-eafe-45d0-8e0d-70a4f9424405" providerId="AD" clId="Web-{926CB588-D297-43A7-8A95-4576AFE868E8}" dt="2021-03-19T02:25:20.957" v="60" actId="20577"/>
          <ac:spMkLst>
            <pc:docMk/>
            <pc:sldMk cId="3902397381" sldId="257"/>
            <ac:spMk id="2" creationId="{AC7990D3-FC34-48BB-8A27-1AD1859F8177}"/>
          </ac:spMkLst>
        </pc:spChg>
        <pc:spChg chg="mod ord">
          <ac:chgData name="Kimyou By" userId="S::bykimyou@cityuniversity.edu::a0cddfe8-eafe-45d0-8e0d-70a4f9424405" providerId="AD" clId="Web-{926CB588-D297-43A7-8A95-4576AFE868E8}" dt="2021-03-19T02:18:19.418" v="10" actId="20577"/>
          <ac:spMkLst>
            <pc:docMk/>
            <pc:sldMk cId="3902397381" sldId="257"/>
            <ac:spMk id="3" creationId="{ADF73485-2DC0-4CE5-AAA5-DD4A67B320A3}"/>
          </ac:spMkLst>
        </pc:spChg>
      </pc:sldChg>
      <pc:sldChg chg="modSp new">
        <pc:chgData name="Kimyou By" userId="S::bykimyou@cityuniversity.edu::a0cddfe8-eafe-45d0-8e0d-70a4f9424405" providerId="AD" clId="Web-{926CB588-D297-43A7-8A95-4576AFE868E8}" dt="2021-03-19T02:59:04.119" v="429" actId="20577"/>
        <pc:sldMkLst>
          <pc:docMk/>
          <pc:sldMk cId="1491079830" sldId="258"/>
        </pc:sldMkLst>
        <pc:spChg chg="mod">
          <ac:chgData name="Kimyou By" userId="S::bykimyou@cityuniversity.edu::a0cddfe8-eafe-45d0-8e0d-70a4f9424405" providerId="AD" clId="Web-{926CB588-D297-43A7-8A95-4576AFE868E8}" dt="2021-03-19T02:42:50.476" v="256" actId="20577"/>
          <ac:spMkLst>
            <pc:docMk/>
            <pc:sldMk cId="1491079830" sldId="258"/>
            <ac:spMk id="2" creationId="{2C14210F-1FD5-4990-86C9-DD90515A247A}"/>
          </ac:spMkLst>
        </pc:spChg>
        <pc:spChg chg="mod">
          <ac:chgData name="Kimyou By" userId="S::bykimyou@cityuniversity.edu::a0cddfe8-eafe-45d0-8e0d-70a4f9424405" providerId="AD" clId="Web-{926CB588-D297-43A7-8A95-4576AFE868E8}" dt="2021-03-19T02:59:04.119" v="429" actId="20577"/>
          <ac:spMkLst>
            <pc:docMk/>
            <pc:sldMk cId="1491079830" sldId="258"/>
            <ac:spMk id="3" creationId="{91EB3096-1267-4D79-8B58-FB74509D07D4}"/>
          </ac:spMkLst>
        </pc:spChg>
      </pc:sldChg>
      <pc:sldChg chg="modSp new">
        <pc:chgData name="Kimyou By" userId="S::bykimyou@cityuniversity.edu::a0cddfe8-eafe-45d0-8e0d-70a4f9424405" providerId="AD" clId="Web-{926CB588-D297-43A7-8A95-4576AFE868E8}" dt="2021-03-19T02:43:36.571" v="279" actId="20577"/>
        <pc:sldMkLst>
          <pc:docMk/>
          <pc:sldMk cId="3661480522" sldId="259"/>
        </pc:sldMkLst>
        <pc:spChg chg="mod">
          <ac:chgData name="Kimyou By" userId="S::bykimyou@cityuniversity.edu::a0cddfe8-eafe-45d0-8e0d-70a4f9424405" providerId="AD" clId="Web-{926CB588-D297-43A7-8A95-4576AFE868E8}" dt="2021-03-19T02:43:36.571" v="279" actId="20577"/>
          <ac:spMkLst>
            <pc:docMk/>
            <pc:sldMk cId="3661480522" sldId="259"/>
            <ac:spMk id="2" creationId="{F941735A-3117-48E5-A510-B4261FFF4A76}"/>
          </ac:spMkLst>
        </pc:spChg>
        <pc:spChg chg="mod">
          <ac:chgData name="Kimyou By" userId="S::bykimyou@cityuniversity.edu::a0cddfe8-eafe-45d0-8e0d-70a4f9424405" providerId="AD" clId="Web-{926CB588-D297-43A7-8A95-4576AFE868E8}" dt="2021-03-19T02:23:53.080" v="50" actId="20577"/>
          <ac:spMkLst>
            <pc:docMk/>
            <pc:sldMk cId="3661480522" sldId="259"/>
            <ac:spMk id="3" creationId="{ACC3D873-F6ED-4A9E-949B-2D8CFF45D341}"/>
          </ac:spMkLst>
        </pc:spChg>
      </pc:sldChg>
      <pc:sldChg chg="modSp new">
        <pc:chgData name="Kimyou By" userId="S::bykimyou@cityuniversity.edu::a0cddfe8-eafe-45d0-8e0d-70a4f9424405" providerId="AD" clId="Web-{926CB588-D297-43A7-8A95-4576AFE868E8}" dt="2021-03-19T02:27:07.756" v="68" actId="20577"/>
        <pc:sldMkLst>
          <pc:docMk/>
          <pc:sldMk cId="4197148402" sldId="260"/>
        </pc:sldMkLst>
        <pc:spChg chg="mod">
          <ac:chgData name="Kimyou By" userId="S::bykimyou@cityuniversity.edu::a0cddfe8-eafe-45d0-8e0d-70a4f9424405" providerId="AD" clId="Web-{926CB588-D297-43A7-8A95-4576AFE868E8}" dt="2021-03-19T02:27:07.756" v="68" actId="20577"/>
          <ac:spMkLst>
            <pc:docMk/>
            <pc:sldMk cId="4197148402" sldId="260"/>
            <ac:spMk id="2" creationId="{F6220D3E-3EEE-4B05-997B-F3B1F719DA5E}"/>
          </ac:spMkLst>
        </pc:spChg>
        <pc:spChg chg="mod">
          <ac:chgData name="Kimyou By" userId="S::bykimyou@cityuniversity.edu::a0cddfe8-eafe-45d0-8e0d-70a4f9424405" providerId="AD" clId="Web-{926CB588-D297-43A7-8A95-4576AFE868E8}" dt="2021-03-19T02:27:07.553" v="67" actId="20577"/>
          <ac:spMkLst>
            <pc:docMk/>
            <pc:sldMk cId="4197148402" sldId="260"/>
            <ac:spMk id="3" creationId="{AB7B1645-4411-40C5-A4AC-B13E0A4A595F}"/>
          </ac:spMkLst>
        </pc:spChg>
      </pc:sldChg>
      <pc:sldChg chg="modSp new">
        <pc:chgData name="Kimyou By" userId="S::bykimyou@cityuniversity.edu::a0cddfe8-eafe-45d0-8e0d-70a4f9424405" providerId="AD" clId="Web-{926CB588-D297-43A7-8A95-4576AFE868E8}" dt="2021-03-19T02:31:01.276" v="98" actId="20577"/>
        <pc:sldMkLst>
          <pc:docMk/>
          <pc:sldMk cId="209697903" sldId="261"/>
        </pc:sldMkLst>
        <pc:spChg chg="mod">
          <ac:chgData name="Kimyou By" userId="S::bykimyou@cityuniversity.edu::a0cddfe8-eafe-45d0-8e0d-70a4f9424405" providerId="AD" clId="Web-{926CB588-D297-43A7-8A95-4576AFE868E8}" dt="2021-03-19T02:31:01.276" v="98" actId="20577"/>
          <ac:spMkLst>
            <pc:docMk/>
            <pc:sldMk cId="209697903" sldId="261"/>
            <ac:spMk id="2" creationId="{DF2E52EF-576C-489F-BC3D-98599747DF43}"/>
          </ac:spMkLst>
        </pc:spChg>
        <pc:spChg chg="mod">
          <ac:chgData name="Kimyou By" userId="S::bykimyou@cityuniversity.edu::a0cddfe8-eafe-45d0-8e0d-70a4f9424405" providerId="AD" clId="Web-{926CB588-D297-43A7-8A95-4576AFE868E8}" dt="2021-03-19T02:29:01.117" v="81" actId="20577"/>
          <ac:spMkLst>
            <pc:docMk/>
            <pc:sldMk cId="209697903" sldId="261"/>
            <ac:spMk id="3" creationId="{42BA7667-3C63-4E44-A3EC-2AAACE451014}"/>
          </ac:spMkLst>
        </pc:spChg>
      </pc:sldChg>
      <pc:sldChg chg="modSp new">
        <pc:chgData name="Kimyou By" userId="S::bykimyou@cityuniversity.edu::a0cddfe8-eafe-45d0-8e0d-70a4f9424405" providerId="AD" clId="Web-{926CB588-D297-43A7-8A95-4576AFE868E8}" dt="2021-03-19T02:34:03.623" v="118" actId="20577"/>
        <pc:sldMkLst>
          <pc:docMk/>
          <pc:sldMk cId="2674013164" sldId="262"/>
        </pc:sldMkLst>
        <pc:spChg chg="mod">
          <ac:chgData name="Kimyou By" userId="S::bykimyou@cityuniversity.edu::a0cddfe8-eafe-45d0-8e0d-70a4f9424405" providerId="AD" clId="Web-{926CB588-D297-43A7-8A95-4576AFE868E8}" dt="2021-03-19T02:32:12.137" v="107" actId="20577"/>
          <ac:spMkLst>
            <pc:docMk/>
            <pc:sldMk cId="2674013164" sldId="262"/>
            <ac:spMk id="2" creationId="{D7255194-AE0E-4819-B539-D5E945EC7891}"/>
          </ac:spMkLst>
        </pc:spChg>
        <pc:spChg chg="mod">
          <ac:chgData name="Kimyou By" userId="S::bykimyou@cityuniversity.edu::a0cddfe8-eafe-45d0-8e0d-70a4f9424405" providerId="AD" clId="Web-{926CB588-D297-43A7-8A95-4576AFE868E8}" dt="2021-03-19T02:34:03.623" v="118" actId="20577"/>
          <ac:spMkLst>
            <pc:docMk/>
            <pc:sldMk cId="2674013164" sldId="262"/>
            <ac:spMk id="3" creationId="{D57AA574-5FC2-4085-8A0B-E8CD55FF45F1}"/>
          </ac:spMkLst>
        </pc:spChg>
      </pc:sldChg>
      <pc:sldChg chg="modSp new">
        <pc:chgData name="Kimyou By" userId="S::bykimyou@cityuniversity.edu::a0cddfe8-eafe-45d0-8e0d-70a4f9424405" providerId="AD" clId="Web-{926CB588-D297-43A7-8A95-4576AFE868E8}" dt="2021-03-19T02:35:47.047" v="134" actId="20577"/>
        <pc:sldMkLst>
          <pc:docMk/>
          <pc:sldMk cId="2652404283" sldId="263"/>
        </pc:sldMkLst>
        <pc:spChg chg="mod">
          <ac:chgData name="Kimyou By" userId="S::bykimyou@cityuniversity.edu::a0cddfe8-eafe-45d0-8e0d-70a4f9424405" providerId="AD" clId="Web-{926CB588-D297-43A7-8A95-4576AFE868E8}" dt="2021-03-19T02:34:30.795" v="120" actId="20577"/>
          <ac:spMkLst>
            <pc:docMk/>
            <pc:sldMk cId="2652404283" sldId="263"/>
            <ac:spMk id="2" creationId="{75F6CEA5-9F88-4534-9CA9-09722340FDE0}"/>
          </ac:spMkLst>
        </pc:spChg>
        <pc:spChg chg="mod">
          <ac:chgData name="Kimyou By" userId="S::bykimyou@cityuniversity.edu::a0cddfe8-eafe-45d0-8e0d-70a4f9424405" providerId="AD" clId="Web-{926CB588-D297-43A7-8A95-4576AFE868E8}" dt="2021-03-19T02:35:47.047" v="134" actId="20577"/>
          <ac:spMkLst>
            <pc:docMk/>
            <pc:sldMk cId="2652404283" sldId="263"/>
            <ac:spMk id="3" creationId="{861F2A82-5949-438C-8066-E7F28BE626C8}"/>
          </ac:spMkLst>
        </pc:spChg>
      </pc:sldChg>
      <pc:sldChg chg="modSp new">
        <pc:chgData name="Kimyou By" userId="S::bykimyou@cityuniversity.edu::a0cddfe8-eafe-45d0-8e0d-70a4f9424405" providerId="AD" clId="Web-{926CB588-D297-43A7-8A95-4576AFE868E8}" dt="2021-03-19T02:39:34.113" v="198" actId="20577"/>
        <pc:sldMkLst>
          <pc:docMk/>
          <pc:sldMk cId="725414279" sldId="264"/>
        </pc:sldMkLst>
        <pc:spChg chg="mod">
          <ac:chgData name="Kimyou By" userId="S::bykimyou@cityuniversity.edu::a0cddfe8-eafe-45d0-8e0d-70a4f9424405" providerId="AD" clId="Web-{926CB588-D297-43A7-8A95-4576AFE868E8}" dt="2021-03-19T02:36:04.235" v="143" actId="20577"/>
          <ac:spMkLst>
            <pc:docMk/>
            <pc:sldMk cId="725414279" sldId="264"/>
            <ac:spMk id="2" creationId="{C9414123-F3B5-4CE6-9519-5812BCA42C40}"/>
          </ac:spMkLst>
        </pc:spChg>
        <pc:spChg chg="mod">
          <ac:chgData name="Kimyou By" userId="S::bykimyou@cityuniversity.edu::a0cddfe8-eafe-45d0-8e0d-70a4f9424405" providerId="AD" clId="Web-{926CB588-D297-43A7-8A95-4576AFE868E8}" dt="2021-03-19T02:39:34.113" v="198" actId="20577"/>
          <ac:spMkLst>
            <pc:docMk/>
            <pc:sldMk cId="725414279" sldId="264"/>
            <ac:spMk id="3" creationId="{EF3DED52-6DED-4D7E-A7D2-284AB5D05DEE}"/>
          </ac:spMkLst>
        </pc:spChg>
      </pc:sldChg>
      <pc:sldChg chg="modSp new">
        <pc:chgData name="Kimyou By" userId="S::bykimyou@cityuniversity.edu::a0cddfe8-eafe-45d0-8e0d-70a4f9424405" providerId="AD" clId="Web-{926CB588-D297-43A7-8A95-4576AFE868E8}" dt="2021-03-19T02:43:48.369" v="280" actId="20577"/>
        <pc:sldMkLst>
          <pc:docMk/>
          <pc:sldMk cId="48499882" sldId="265"/>
        </pc:sldMkLst>
        <pc:spChg chg="mod">
          <ac:chgData name="Kimyou By" userId="S::bykimyou@cityuniversity.edu::a0cddfe8-eafe-45d0-8e0d-70a4f9424405" providerId="AD" clId="Web-{926CB588-D297-43A7-8A95-4576AFE868E8}" dt="2021-03-19T02:43:48.369" v="280" actId="20577"/>
          <ac:spMkLst>
            <pc:docMk/>
            <pc:sldMk cId="48499882" sldId="265"/>
            <ac:spMk id="2" creationId="{BFB3196F-6661-45E3-84B9-31760E48D047}"/>
          </ac:spMkLst>
        </pc:spChg>
        <pc:spChg chg="mod">
          <ac:chgData name="Kimyou By" userId="S::bykimyou@cityuniversity.edu::a0cddfe8-eafe-45d0-8e0d-70a4f9424405" providerId="AD" clId="Web-{926CB588-D297-43A7-8A95-4576AFE868E8}" dt="2021-03-19T02:40:17.145" v="215" actId="20577"/>
          <ac:spMkLst>
            <pc:docMk/>
            <pc:sldMk cId="48499882" sldId="265"/>
            <ac:spMk id="3" creationId="{E6132E17-8FC3-416A-9100-218E5BF0AE2E}"/>
          </ac:spMkLst>
        </pc:spChg>
      </pc:sldChg>
      <pc:sldChg chg="modSp new">
        <pc:chgData name="Kimyou By" userId="S::bykimyou@cityuniversity.edu::a0cddfe8-eafe-45d0-8e0d-70a4f9424405" providerId="AD" clId="Web-{926CB588-D297-43A7-8A95-4576AFE868E8}" dt="2021-03-19T02:46:30.309" v="296" actId="20577"/>
        <pc:sldMkLst>
          <pc:docMk/>
          <pc:sldMk cId="926368332" sldId="266"/>
        </pc:sldMkLst>
        <pc:spChg chg="mod">
          <ac:chgData name="Kimyou By" userId="S::bykimyou@cityuniversity.edu::a0cddfe8-eafe-45d0-8e0d-70a4f9424405" providerId="AD" clId="Web-{926CB588-D297-43A7-8A95-4576AFE868E8}" dt="2021-03-19T02:44:40.025" v="282" actId="20577"/>
          <ac:spMkLst>
            <pc:docMk/>
            <pc:sldMk cId="926368332" sldId="266"/>
            <ac:spMk id="2" creationId="{4194DAAA-A12E-433C-ACF2-A66EAC2532F2}"/>
          </ac:spMkLst>
        </pc:spChg>
        <pc:spChg chg="mod">
          <ac:chgData name="Kimyou By" userId="S::bykimyou@cityuniversity.edu::a0cddfe8-eafe-45d0-8e0d-70a4f9424405" providerId="AD" clId="Web-{926CB588-D297-43A7-8A95-4576AFE868E8}" dt="2021-03-19T02:46:30.309" v="296" actId="20577"/>
          <ac:spMkLst>
            <pc:docMk/>
            <pc:sldMk cId="926368332" sldId="266"/>
            <ac:spMk id="3" creationId="{9A0E6B3D-F50A-4FF2-8E5A-56E1E0399153}"/>
          </ac:spMkLst>
        </pc:spChg>
      </pc:sldChg>
      <pc:sldChg chg="modSp new">
        <pc:chgData name="Kimyou By" userId="S::bykimyou@cityuniversity.edu::a0cddfe8-eafe-45d0-8e0d-70a4f9424405" providerId="AD" clId="Web-{926CB588-D297-43A7-8A95-4576AFE868E8}" dt="2021-03-19T02:47:47.326" v="310" actId="20577"/>
        <pc:sldMkLst>
          <pc:docMk/>
          <pc:sldMk cId="3842064688" sldId="267"/>
        </pc:sldMkLst>
        <pc:spChg chg="mod">
          <ac:chgData name="Kimyou By" userId="S::bykimyou@cityuniversity.edu::a0cddfe8-eafe-45d0-8e0d-70a4f9424405" providerId="AD" clId="Web-{926CB588-D297-43A7-8A95-4576AFE868E8}" dt="2021-03-19T02:47:30.091" v="306" actId="20577"/>
          <ac:spMkLst>
            <pc:docMk/>
            <pc:sldMk cId="3842064688" sldId="267"/>
            <ac:spMk id="2" creationId="{DDA0AFE8-8C44-49CC-924B-995D3381CDFC}"/>
          </ac:spMkLst>
        </pc:spChg>
        <pc:spChg chg="mod">
          <ac:chgData name="Kimyou By" userId="S::bykimyou@cityuniversity.edu::a0cddfe8-eafe-45d0-8e0d-70a4f9424405" providerId="AD" clId="Web-{926CB588-D297-43A7-8A95-4576AFE868E8}" dt="2021-03-19T02:47:47.326" v="310" actId="20577"/>
          <ac:spMkLst>
            <pc:docMk/>
            <pc:sldMk cId="3842064688" sldId="267"/>
            <ac:spMk id="3" creationId="{857F7760-4B99-471E-A1F9-5EA8483F0702}"/>
          </ac:spMkLst>
        </pc:spChg>
      </pc:sldChg>
      <pc:sldChg chg="modSp new">
        <pc:chgData name="Kimyou By" userId="S::bykimyou@cityuniversity.edu::a0cddfe8-eafe-45d0-8e0d-70a4f9424405" providerId="AD" clId="Web-{926CB588-D297-43A7-8A95-4576AFE868E8}" dt="2021-03-19T02:51:37.908" v="326" actId="20577"/>
        <pc:sldMkLst>
          <pc:docMk/>
          <pc:sldMk cId="4238599212" sldId="268"/>
        </pc:sldMkLst>
        <pc:spChg chg="mod">
          <ac:chgData name="Kimyou By" userId="S::bykimyou@cityuniversity.edu::a0cddfe8-eafe-45d0-8e0d-70a4f9424405" providerId="AD" clId="Web-{926CB588-D297-43A7-8A95-4576AFE868E8}" dt="2021-03-19T02:48:09.748" v="312" actId="20577"/>
          <ac:spMkLst>
            <pc:docMk/>
            <pc:sldMk cId="4238599212" sldId="268"/>
            <ac:spMk id="2" creationId="{D4DB2E3D-A09D-4413-A60A-B371A7EC05AF}"/>
          </ac:spMkLst>
        </pc:spChg>
        <pc:spChg chg="mod">
          <ac:chgData name="Kimyou By" userId="S::bykimyou@cityuniversity.edu::a0cddfe8-eafe-45d0-8e0d-70a4f9424405" providerId="AD" clId="Web-{926CB588-D297-43A7-8A95-4576AFE868E8}" dt="2021-03-19T02:51:37.908" v="326" actId="20577"/>
          <ac:spMkLst>
            <pc:docMk/>
            <pc:sldMk cId="4238599212" sldId="268"/>
            <ac:spMk id="3" creationId="{EE55524D-7AC3-4F8F-91B3-D24877FB26DF}"/>
          </ac:spMkLst>
        </pc:spChg>
      </pc:sldChg>
      <pc:sldChg chg="modSp new">
        <pc:chgData name="Kimyou By" userId="S::bykimyou@cityuniversity.edu::a0cddfe8-eafe-45d0-8e0d-70a4f9424405" providerId="AD" clId="Web-{926CB588-D297-43A7-8A95-4576AFE868E8}" dt="2021-03-19T02:54:47.396" v="342" actId="20577"/>
        <pc:sldMkLst>
          <pc:docMk/>
          <pc:sldMk cId="1021575322" sldId="269"/>
        </pc:sldMkLst>
        <pc:spChg chg="mod">
          <ac:chgData name="Kimyou By" userId="S::bykimyou@cityuniversity.edu::a0cddfe8-eafe-45d0-8e0d-70a4f9424405" providerId="AD" clId="Web-{926CB588-D297-43A7-8A95-4576AFE868E8}" dt="2021-03-19T02:51:47.877" v="329" actId="20577"/>
          <ac:spMkLst>
            <pc:docMk/>
            <pc:sldMk cId="1021575322" sldId="269"/>
            <ac:spMk id="2" creationId="{ED8F8134-CB2A-4317-B1BA-1FDEDE409FD9}"/>
          </ac:spMkLst>
        </pc:spChg>
        <pc:spChg chg="mod">
          <ac:chgData name="Kimyou By" userId="S::bykimyou@cityuniversity.edu::a0cddfe8-eafe-45d0-8e0d-70a4f9424405" providerId="AD" clId="Web-{926CB588-D297-43A7-8A95-4576AFE868E8}" dt="2021-03-19T02:54:47.396" v="342" actId="20577"/>
          <ac:spMkLst>
            <pc:docMk/>
            <pc:sldMk cId="1021575322" sldId="269"/>
            <ac:spMk id="3" creationId="{5F256C7B-4BFC-4138-98BC-54DDA0646782}"/>
          </ac:spMkLst>
        </pc:spChg>
      </pc:sldChg>
      <pc:sldChg chg="modSp new">
        <pc:chgData name="Kimyou By" userId="S::bykimyou@cityuniversity.edu::a0cddfe8-eafe-45d0-8e0d-70a4f9424405" providerId="AD" clId="Web-{926CB588-D297-43A7-8A95-4576AFE868E8}" dt="2021-03-19T02:58:46.150" v="428" actId="20577"/>
        <pc:sldMkLst>
          <pc:docMk/>
          <pc:sldMk cId="756905020" sldId="270"/>
        </pc:sldMkLst>
        <pc:spChg chg="mod">
          <ac:chgData name="Kimyou By" userId="S::bykimyou@cityuniversity.edu::a0cddfe8-eafe-45d0-8e0d-70a4f9424405" providerId="AD" clId="Web-{926CB588-D297-43A7-8A95-4576AFE868E8}" dt="2021-03-19T02:55:08.474" v="347" actId="20577"/>
          <ac:spMkLst>
            <pc:docMk/>
            <pc:sldMk cId="756905020" sldId="270"/>
            <ac:spMk id="2" creationId="{8B002505-504C-4F9C-9B79-76631095D6EC}"/>
          </ac:spMkLst>
        </pc:spChg>
        <pc:spChg chg="mod">
          <ac:chgData name="Kimyou By" userId="S::bykimyou@cityuniversity.edu::a0cddfe8-eafe-45d0-8e0d-70a4f9424405" providerId="AD" clId="Web-{926CB588-D297-43A7-8A95-4576AFE868E8}" dt="2021-03-19T02:58:46.150" v="428" actId="20577"/>
          <ac:spMkLst>
            <pc:docMk/>
            <pc:sldMk cId="756905020" sldId="270"/>
            <ac:spMk id="3" creationId="{42DB6307-B769-4887-B233-D84CC7DE996F}"/>
          </ac:spMkLst>
        </pc:spChg>
      </pc:sldChg>
      <pc:sldChg chg="new">
        <pc:chgData name="Kimyou By" userId="S::bykimyou@cityuniversity.edu::a0cddfe8-eafe-45d0-8e0d-70a4f9424405" providerId="AD" clId="Web-{926CB588-D297-43A7-8A95-4576AFE868E8}" dt="2021-03-19T02:38:35.097" v="164"/>
        <pc:sldMkLst>
          <pc:docMk/>
          <pc:sldMk cId="319309482" sldId="271"/>
        </pc:sldMkLst>
      </pc:sldChg>
      <pc:sldMasterChg chg="del delSldLayout">
        <pc:chgData name="Kimyou By" userId="S::bykimyou@cityuniversity.edu::a0cddfe8-eafe-45d0-8e0d-70a4f9424405" providerId="AD" clId="Web-{926CB588-D297-43A7-8A95-4576AFE868E8}" dt="2021-03-19T02:13:38.522" v="0"/>
        <pc:sldMasterMkLst>
          <pc:docMk/>
          <pc:sldMasterMk cId="2460954070" sldId="2147483660"/>
        </pc:sldMasterMkLst>
        <pc:sldLayoutChg chg="del">
          <pc:chgData name="Kimyou By" userId="S::bykimyou@cityuniversity.edu::a0cddfe8-eafe-45d0-8e0d-70a4f9424405" providerId="AD" clId="Web-{926CB588-D297-43A7-8A95-4576AFE868E8}" dt="2021-03-19T02:13:38.522" v="0"/>
          <pc:sldLayoutMkLst>
            <pc:docMk/>
            <pc:sldMasterMk cId="2460954070" sldId="2147483660"/>
            <pc:sldLayoutMk cId="2385387890" sldId="2147483661"/>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949138452" sldId="2147483662"/>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2591524520" sldId="2147483663"/>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1203092039" sldId="2147483664"/>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3733172339" sldId="2147483665"/>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3210312558" sldId="2147483666"/>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3146388984" sldId="2147483667"/>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3171841454" sldId="2147483668"/>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1718958274" sldId="2147483669"/>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2202905451" sldId="2147483670"/>
          </pc:sldLayoutMkLst>
        </pc:sldLayoutChg>
        <pc:sldLayoutChg chg="del">
          <pc:chgData name="Kimyou By" userId="S::bykimyou@cityuniversity.edu::a0cddfe8-eafe-45d0-8e0d-70a4f9424405" providerId="AD" clId="Web-{926CB588-D297-43A7-8A95-4576AFE868E8}" dt="2021-03-19T02:13:38.522" v="0"/>
          <pc:sldLayoutMkLst>
            <pc:docMk/>
            <pc:sldMasterMk cId="2460954070" sldId="2147483660"/>
            <pc:sldLayoutMk cId="3479445657" sldId="2147483671"/>
          </pc:sldLayoutMkLst>
        </pc:sldLayoutChg>
      </pc:sldMasterChg>
      <pc:sldMasterChg chg="add addSldLayout modSldLayout">
        <pc:chgData name="Kimyou By" userId="S::bykimyou@cityuniversity.edu::a0cddfe8-eafe-45d0-8e0d-70a4f9424405" providerId="AD" clId="Web-{926CB588-D297-43A7-8A95-4576AFE868E8}" dt="2021-03-19T02:13:38.522" v="0"/>
        <pc:sldMasterMkLst>
          <pc:docMk/>
          <pc:sldMasterMk cId="2920513907" sldId="2147483672"/>
        </pc:sldMasterMkLst>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170238129" sldId="2147483673"/>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79064978" sldId="2147483674"/>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2147795120" sldId="2147483675"/>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3509172612" sldId="2147483676"/>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2973987937" sldId="2147483677"/>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2768755458" sldId="2147483678"/>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3213521625" sldId="2147483679"/>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3574248223" sldId="2147483680"/>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886340471" sldId="2147483681"/>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4072680174" sldId="2147483682"/>
          </pc:sldLayoutMkLst>
        </pc:sldLayoutChg>
        <pc:sldLayoutChg chg="add mod replId">
          <pc:chgData name="Kimyou By" userId="S::bykimyou@cityuniversity.edu::a0cddfe8-eafe-45d0-8e0d-70a4f9424405" providerId="AD" clId="Web-{926CB588-D297-43A7-8A95-4576AFE868E8}" dt="2021-03-19T02:13:38.522" v="0"/>
          <pc:sldLayoutMkLst>
            <pc:docMk/>
            <pc:sldMasterMk cId="2920513907" sldId="2147483672"/>
            <pc:sldLayoutMk cId="2678305232" sldId="2147483683"/>
          </pc:sldLayoutMkLst>
        </pc:sldLayoutChg>
      </pc:sldMasterChg>
    </pc:docChg>
  </pc:docChgLst>
  <pc:docChgLst>
    <pc:chgData name="Kimyou By" userId="S::bykimyou@cityuniversity.edu::a0cddfe8-eafe-45d0-8e0d-70a4f9424405" providerId="AD" clId="Web-{BDCA5B79-86D3-49CC-99B1-1B39F24789F5}"/>
    <pc:docChg chg="modSld">
      <pc:chgData name="Kimyou By" userId="S::bykimyou@cityuniversity.edu::a0cddfe8-eafe-45d0-8e0d-70a4f9424405" providerId="AD" clId="Web-{BDCA5B79-86D3-49CC-99B1-1B39F24789F5}" dt="2021-03-19T03:45:07.111" v="6" actId="20577"/>
      <pc:docMkLst>
        <pc:docMk/>
      </pc:docMkLst>
      <pc:sldChg chg="modSp">
        <pc:chgData name="Kimyou By" userId="S::bykimyou@cityuniversity.edu::a0cddfe8-eafe-45d0-8e0d-70a4f9424405" providerId="AD" clId="Web-{BDCA5B79-86D3-49CC-99B1-1B39F24789F5}" dt="2021-03-19T03:45:07.111" v="6" actId="20577"/>
        <pc:sldMkLst>
          <pc:docMk/>
          <pc:sldMk cId="109857222" sldId="256"/>
        </pc:sldMkLst>
        <pc:spChg chg="mod">
          <ac:chgData name="Kimyou By" userId="S::bykimyou@cityuniversity.edu::a0cddfe8-eafe-45d0-8e0d-70a4f9424405" providerId="AD" clId="Web-{BDCA5B79-86D3-49CC-99B1-1B39F24789F5}" dt="2021-03-19T03:45:07.111" v="6" actId="20577"/>
          <ac:spMkLst>
            <pc:docMk/>
            <pc:sldMk cId="109857222" sldId="256"/>
            <ac:spMk id="3" creationId="{00000000-0000-0000-0000-000000000000}"/>
          </ac:spMkLst>
        </pc:spChg>
      </pc:sldChg>
    </pc:docChg>
  </pc:docChgLst>
  <pc:docChgLst>
    <pc:chgData name="Kory Skarbek" userId="S::skarbekkory@cityuniversity.edu::3a0bc7fd-8934-4eb9-acf3-0d86af963d81" providerId="AD" clId="Web-{E7910EE9-7C08-F673-557E-0C72B9C1DFBE}"/>
    <pc:docChg chg="addSld modSld">
      <pc:chgData name="Kory Skarbek" userId="S::skarbekkory@cityuniversity.edu::3a0bc7fd-8934-4eb9-acf3-0d86af963d81" providerId="AD" clId="Web-{E7910EE9-7C08-F673-557E-0C72B9C1DFBE}" dt="2021-03-19T06:34:11.030" v="12" actId="20577"/>
      <pc:docMkLst>
        <pc:docMk/>
      </pc:docMkLst>
      <pc:sldChg chg="modSp">
        <pc:chgData name="Kory Skarbek" userId="S::skarbekkory@cityuniversity.edu::3a0bc7fd-8934-4eb9-acf3-0d86af963d81" providerId="AD" clId="Web-{E7910EE9-7C08-F673-557E-0C72B9C1DFBE}" dt="2021-03-19T06:34:11.030" v="12" actId="20577"/>
        <pc:sldMkLst>
          <pc:docMk/>
          <pc:sldMk cId="2239242426" sldId="273"/>
        </pc:sldMkLst>
        <pc:spChg chg="mod">
          <ac:chgData name="Kory Skarbek" userId="S::skarbekkory@cityuniversity.edu::3a0bc7fd-8934-4eb9-acf3-0d86af963d81" providerId="AD" clId="Web-{E7910EE9-7C08-F673-557E-0C72B9C1DFBE}" dt="2021-03-19T06:34:11.030" v="12" actId="20577"/>
          <ac:spMkLst>
            <pc:docMk/>
            <pc:sldMk cId="2239242426" sldId="273"/>
            <ac:spMk id="3" creationId="{602195F5-065C-4826-89AE-400CBB5EBFFE}"/>
          </ac:spMkLst>
        </pc:spChg>
      </pc:sldChg>
      <pc:sldChg chg="modSp add replId">
        <pc:chgData name="Kory Skarbek" userId="S::skarbekkory@cityuniversity.edu::3a0bc7fd-8934-4eb9-acf3-0d86af963d81" providerId="AD" clId="Web-{E7910EE9-7C08-F673-557E-0C72B9C1DFBE}" dt="2021-03-19T06:34:02.077" v="11" actId="20577"/>
        <pc:sldMkLst>
          <pc:docMk/>
          <pc:sldMk cId="2927303977" sldId="275"/>
        </pc:sldMkLst>
        <pc:spChg chg="mod">
          <ac:chgData name="Kory Skarbek" userId="S::skarbekkory@cityuniversity.edu::3a0bc7fd-8934-4eb9-acf3-0d86af963d81" providerId="AD" clId="Web-{E7910EE9-7C08-F673-557E-0C72B9C1DFBE}" dt="2021-03-19T06:33:36.186" v="5" actId="20577"/>
          <ac:spMkLst>
            <pc:docMk/>
            <pc:sldMk cId="2927303977" sldId="275"/>
            <ac:spMk id="2" creationId="{F44FCDCA-CBC3-4DEB-9801-80E760C2600D}"/>
          </ac:spMkLst>
        </pc:spChg>
        <pc:spChg chg="mod">
          <ac:chgData name="Kory Skarbek" userId="S::skarbekkory@cityuniversity.edu::3a0bc7fd-8934-4eb9-acf3-0d86af963d81" providerId="AD" clId="Web-{E7910EE9-7C08-F673-557E-0C72B9C1DFBE}" dt="2021-03-19T06:34:02.077" v="11" actId="20577"/>
          <ac:spMkLst>
            <pc:docMk/>
            <pc:sldMk cId="2927303977" sldId="275"/>
            <ac:spMk id="3" creationId="{602195F5-065C-4826-89AE-400CBB5EBFFE}"/>
          </ac:spMkLst>
        </pc:spChg>
      </pc:sldChg>
    </pc:docChg>
  </pc:docChgLst>
  <pc:docChgLst>
    <pc:chgData name="Kimyou By" userId="S::bykimyou@cityuniversity.edu::a0cddfe8-eafe-45d0-8e0d-70a4f9424405" providerId="AD" clId="Web-{E9D03612-655D-4397-9E05-5617DB479C78}"/>
    <pc:docChg chg="modSld">
      <pc:chgData name="Kimyou By" userId="S::bykimyou@cityuniversity.edu::a0cddfe8-eafe-45d0-8e0d-70a4f9424405" providerId="AD" clId="Web-{E9D03612-655D-4397-9E05-5617DB479C78}" dt="2021-03-19T03:26:10.168" v="176"/>
      <pc:docMkLst>
        <pc:docMk/>
      </pc:docMkLst>
      <pc:sldChg chg="addSp delSp modSp">
        <pc:chgData name="Kimyou By" userId="S::bykimyou@cityuniversity.edu::a0cddfe8-eafe-45d0-8e0d-70a4f9424405" providerId="AD" clId="Web-{E9D03612-655D-4397-9E05-5617DB479C78}" dt="2021-03-19T03:14:56.809" v="104" actId="14100"/>
        <pc:sldMkLst>
          <pc:docMk/>
          <pc:sldMk cId="109857222" sldId="256"/>
        </pc:sldMkLst>
        <pc:spChg chg="mod">
          <ac:chgData name="Kimyou By" userId="S::bykimyou@cityuniversity.edu::a0cddfe8-eafe-45d0-8e0d-70a4f9424405" providerId="AD" clId="Web-{E9D03612-655D-4397-9E05-5617DB479C78}" dt="2021-03-19T03:05:52.015" v="30" actId="20577"/>
          <ac:spMkLst>
            <pc:docMk/>
            <pc:sldMk cId="109857222" sldId="256"/>
            <ac:spMk id="2" creationId="{00000000-0000-0000-0000-000000000000}"/>
          </ac:spMkLst>
        </pc:spChg>
        <pc:spChg chg="mod">
          <ac:chgData name="Kimyou By" userId="S::bykimyou@cityuniversity.edu::a0cddfe8-eafe-45d0-8e0d-70a4f9424405" providerId="AD" clId="Web-{E9D03612-655D-4397-9E05-5617DB479C78}" dt="2021-03-19T03:03:44.340" v="7"/>
          <ac:spMkLst>
            <pc:docMk/>
            <pc:sldMk cId="109857222" sldId="256"/>
            <ac:spMk id="3" creationId="{00000000-0000-0000-0000-000000000000}"/>
          </ac:spMkLst>
        </pc:spChg>
        <pc:spChg chg="add del mod">
          <ac:chgData name="Kimyou By" userId="S::bykimyou@cityuniversity.edu::a0cddfe8-eafe-45d0-8e0d-70a4f9424405" providerId="AD" clId="Web-{E9D03612-655D-4397-9E05-5617DB479C78}" dt="2021-03-19T03:03:23.902" v="6"/>
          <ac:spMkLst>
            <pc:docMk/>
            <pc:sldMk cId="109857222" sldId="256"/>
            <ac:spMk id="4" creationId="{1AC3D308-F83B-4F8A-ACC4-39799A9D8058}"/>
          </ac:spMkLst>
        </pc:spChg>
        <pc:spChg chg="del">
          <ac:chgData name="Kimyou By" userId="S::bykimyou@cityuniversity.edu::a0cddfe8-eafe-45d0-8e0d-70a4f9424405" providerId="AD" clId="Web-{E9D03612-655D-4397-9E05-5617DB479C78}" dt="2021-03-19T03:03:44.340" v="7"/>
          <ac:spMkLst>
            <pc:docMk/>
            <pc:sldMk cId="109857222" sldId="256"/>
            <ac:spMk id="16" creationId="{23D09407-53BC-485E-B4CE-BC5E4FC4B25B}"/>
          </ac:spMkLst>
        </pc:spChg>
        <pc:spChg chg="del">
          <ac:chgData name="Kimyou By" userId="S::bykimyou@cityuniversity.edu::a0cddfe8-eafe-45d0-8e0d-70a4f9424405" providerId="AD" clId="Web-{E9D03612-655D-4397-9E05-5617DB479C78}" dt="2021-03-19T03:03:44.340" v="7"/>
          <ac:spMkLst>
            <pc:docMk/>
            <pc:sldMk cId="109857222" sldId="256"/>
            <ac:spMk id="18" creationId="{921DB988-49FC-4608-B0A2-E2F3A4019041}"/>
          </ac:spMkLst>
        </pc:spChg>
        <pc:spChg chg="add">
          <ac:chgData name="Kimyou By" userId="S::bykimyou@cityuniversity.edu::a0cddfe8-eafe-45d0-8e0d-70a4f9424405" providerId="AD" clId="Web-{E9D03612-655D-4397-9E05-5617DB479C78}" dt="2021-03-19T03:03:44.340" v="7"/>
          <ac:spMkLst>
            <pc:docMk/>
            <pc:sldMk cId="109857222" sldId="256"/>
            <ac:spMk id="35" creationId="{A8384FB5-9ADC-4DDC-881B-597D56F5B15D}"/>
          </ac:spMkLst>
        </pc:spChg>
        <pc:spChg chg="add">
          <ac:chgData name="Kimyou By" userId="S::bykimyou@cityuniversity.edu::a0cddfe8-eafe-45d0-8e0d-70a4f9424405" providerId="AD" clId="Web-{E9D03612-655D-4397-9E05-5617DB479C78}" dt="2021-03-19T03:03:44.340" v="7"/>
          <ac:spMkLst>
            <pc:docMk/>
            <pc:sldMk cId="109857222" sldId="256"/>
            <ac:spMk id="37" creationId="{BC05CA36-AD6A-4ABF-9A05-52E5A143D2BB}"/>
          </ac:spMkLst>
        </pc:spChg>
        <pc:spChg chg="add">
          <ac:chgData name="Kimyou By" userId="S::bykimyou@cityuniversity.edu::a0cddfe8-eafe-45d0-8e0d-70a4f9424405" providerId="AD" clId="Web-{E9D03612-655D-4397-9E05-5617DB479C78}" dt="2021-03-19T03:03:44.340" v="7"/>
          <ac:spMkLst>
            <pc:docMk/>
            <pc:sldMk cId="109857222" sldId="256"/>
            <ac:spMk id="39" creationId="{D4331EE8-85A4-4588-8D9E-70E534D477DB}"/>
          </ac:spMkLst>
        </pc:spChg>
        <pc:spChg chg="add">
          <ac:chgData name="Kimyou By" userId="S::bykimyou@cityuniversity.edu::a0cddfe8-eafe-45d0-8e0d-70a4f9424405" providerId="AD" clId="Web-{E9D03612-655D-4397-9E05-5617DB479C78}" dt="2021-03-19T03:03:44.340" v="7"/>
          <ac:spMkLst>
            <pc:docMk/>
            <pc:sldMk cId="109857222" sldId="256"/>
            <ac:spMk id="41" creationId="{49D6C862-61CC-4B46-8080-96583D653BAB}"/>
          </ac:spMkLst>
        </pc:spChg>
        <pc:spChg chg="add">
          <ac:chgData name="Kimyou By" userId="S::bykimyou@cityuniversity.edu::a0cddfe8-eafe-45d0-8e0d-70a4f9424405" providerId="AD" clId="Web-{E9D03612-655D-4397-9E05-5617DB479C78}" dt="2021-03-19T03:03:44.340" v="7"/>
          <ac:spMkLst>
            <pc:docMk/>
            <pc:sldMk cId="109857222" sldId="256"/>
            <ac:spMk id="43" creationId="{E37EECFC-A684-4391-AE85-4CDAF5565F61}"/>
          </ac:spMkLst>
        </pc:spChg>
        <pc:grpChg chg="del">
          <ac:chgData name="Kimyou By" userId="S::bykimyou@cityuniversity.edu::a0cddfe8-eafe-45d0-8e0d-70a4f9424405" providerId="AD" clId="Web-{E9D03612-655D-4397-9E05-5617DB479C78}" dt="2021-03-19T03:03:44.340" v="7"/>
          <ac:grpSpMkLst>
            <pc:docMk/>
            <pc:sldMk cId="109857222" sldId="256"/>
            <ac:grpSpMk id="20" creationId="{E9B930FD-8671-4C4C-ADCF-73AC1D0CD417}"/>
          </ac:grpSpMkLst>
        </pc:grpChg>
        <pc:grpChg chg="del">
          <ac:chgData name="Kimyou By" userId="S::bykimyou@cityuniversity.edu::a0cddfe8-eafe-45d0-8e0d-70a4f9424405" providerId="AD" clId="Web-{E9D03612-655D-4397-9E05-5617DB479C78}" dt="2021-03-19T03:03:44.340" v="7"/>
          <ac:grpSpMkLst>
            <pc:docMk/>
            <pc:sldMk cId="109857222" sldId="256"/>
            <ac:grpSpMk id="26" creationId="{383C2651-AE0C-4AE4-8725-E2F9414FE219}"/>
          </ac:grpSpMkLst>
        </pc:grpChg>
        <pc:picChg chg="mod">
          <ac:chgData name="Kimyou By" userId="S::bykimyou@cityuniversity.edu::a0cddfe8-eafe-45d0-8e0d-70a4f9424405" providerId="AD" clId="Web-{E9D03612-655D-4397-9E05-5617DB479C78}" dt="2021-03-19T03:14:56.809" v="104" actId="14100"/>
          <ac:picMkLst>
            <pc:docMk/>
            <pc:sldMk cId="109857222" sldId="256"/>
            <ac:picMk id="5" creationId="{9088AA33-C391-40FB-9217-12574E802F01}"/>
          </ac:picMkLst>
        </pc:picChg>
      </pc:sldChg>
      <pc:sldChg chg="addSp modSp mod setBg">
        <pc:chgData name="Kimyou By" userId="S::bykimyou@cityuniversity.edu::a0cddfe8-eafe-45d0-8e0d-70a4f9424405" providerId="AD" clId="Web-{E9D03612-655D-4397-9E05-5617DB479C78}" dt="2021-03-19T03:12:53.415" v="88" actId="20577"/>
        <pc:sldMkLst>
          <pc:docMk/>
          <pc:sldMk cId="3902397381" sldId="257"/>
        </pc:sldMkLst>
        <pc:spChg chg="mod">
          <ac:chgData name="Kimyou By" userId="S::bykimyou@cityuniversity.edu::a0cddfe8-eafe-45d0-8e0d-70a4f9424405" providerId="AD" clId="Web-{E9D03612-655D-4397-9E05-5617DB479C78}" dt="2021-03-19T03:01:39.697" v="0"/>
          <ac:spMkLst>
            <pc:docMk/>
            <pc:sldMk cId="3902397381" sldId="257"/>
            <ac:spMk id="2" creationId="{AC7990D3-FC34-48BB-8A27-1AD1859F8177}"/>
          </ac:spMkLst>
        </pc:spChg>
        <pc:spChg chg="mod">
          <ac:chgData name="Kimyou By" userId="S::bykimyou@cityuniversity.edu::a0cddfe8-eafe-45d0-8e0d-70a4f9424405" providerId="AD" clId="Web-{E9D03612-655D-4397-9E05-5617DB479C78}" dt="2021-03-19T03:12:53.415" v="88" actId="20577"/>
          <ac:spMkLst>
            <pc:docMk/>
            <pc:sldMk cId="3902397381" sldId="257"/>
            <ac:spMk id="3" creationId="{ADF73485-2DC0-4CE5-AAA5-DD4A67B320A3}"/>
          </ac:spMkLst>
        </pc:spChg>
        <pc:spChg chg="add">
          <ac:chgData name="Kimyou By" userId="S::bykimyou@cityuniversity.edu::a0cddfe8-eafe-45d0-8e0d-70a4f9424405" providerId="AD" clId="Web-{E9D03612-655D-4397-9E05-5617DB479C78}" dt="2021-03-19T03:01:39.697" v="0"/>
          <ac:spMkLst>
            <pc:docMk/>
            <pc:sldMk cId="3902397381" sldId="257"/>
            <ac:spMk id="8" creationId="{1B15ED52-F352-441B-82BF-E0EA34836D08}"/>
          </ac:spMkLst>
        </pc:spChg>
        <pc:spChg chg="add">
          <ac:chgData name="Kimyou By" userId="S::bykimyou@cityuniversity.edu::a0cddfe8-eafe-45d0-8e0d-70a4f9424405" providerId="AD" clId="Web-{E9D03612-655D-4397-9E05-5617DB479C78}" dt="2021-03-19T03:01:39.697" v="0"/>
          <ac:spMkLst>
            <pc:docMk/>
            <pc:sldMk cId="3902397381" sldId="257"/>
            <ac:spMk id="10" creationId="{3B2E3793-BFE6-45A2-9B7B-E18844431C99}"/>
          </ac:spMkLst>
        </pc:spChg>
        <pc:spChg chg="add">
          <ac:chgData name="Kimyou By" userId="S::bykimyou@cityuniversity.edu::a0cddfe8-eafe-45d0-8e0d-70a4f9424405" providerId="AD" clId="Web-{E9D03612-655D-4397-9E05-5617DB479C78}" dt="2021-03-19T03:01:39.697" v="0"/>
          <ac:spMkLst>
            <pc:docMk/>
            <pc:sldMk cId="3902397381" sldId="257"/>
            <ac:spMk id="12" creationId="{BC4C4868-CB8F-4AF9-9CDB-8108F2C19B67}"/>
          </ac:spMkLst>
        </pc:spChg>
        <pc:spChg chg="add">
          <ac:chgData name="Kimyou By" userId="S::bykimyou@cityuniversity.edu::a0cddfe8-eafe-45d0-8e0d-70a4f9424405" providerId="AD" clId="Web-{E9D03612-655D-4397-9E05-5617DB479C78}" dt="2021-03-19T03:01:39.697" v="0"/>
          <ac:spMkLst>
            <pc:docMk/>
            <pc:sldMk cId="3902397381" sldId="257"/>
            <ac:spMk id="14" creationId="{375E0459-6403-40CD-989D-56A4407CA12E}"/>
          </ac:spMkLst>
        </pc:spChg>
        <pc:spChg chg="add">
          <ac:chgData name="Kimyou By" userId="S::bykimyou@cityuniversity.edu::a0cddfe8-eafe-45d0-8e0d-70a4f9424405" providerId="AD" clId="Web-{E9D03612-655D-4397-9E05-5617DB479C78}" dt="2021-03-19T03:01:39.697" v="0"/>
          <ac:spMkLst>
            <pc:docMk/>
            <pc:sldMk cId="3902397381" sldId="257"/>
            <ac:spMk id="16" creationId="{53E5B1A8-3AC9-4BD1-9BBC-78CA94F2D1BA}"/>
          </ac:spMkLst>
        </pc:spChg>
        <pc:picChg chg="add mod">
          <ac:chgData name="Kimyou By" userId="S::bykimyou@cityuniversity.edu::a0cddfe8-eafe-45d0-8e0d-70a4f9424405" providerId="AD" clId="Web-{E9D03612-655D-4397-9E05-5617DB479C78}" dt="2021-03-19T03:04:56.936" v="16" actId="14100"/>
          <ac:picMkLst>
            <pc:docMk/>
            <pc:sldMk cId="3902397381" sldId="257"/>
            <ac:picMk id="4" creationId="{15F5384E-AD10-4953-B8C9-C1F28DC9ED04}"/>
          </ac:picMkLst>
        </pc:picChg>
      </pc:sldChg>
      <pc:sldChg chg="addSp delSp modSp mod setBg">
        <pc:chgData name="Kimyou By" userId="S::bykimyou@cityuniversity.edu::a0cddfe8-eafe-45d0-8e0d-70a4f9424405" providerId="AD" clId="Web-{E9D03612-655D-4397-9E05-5617DB479C78}" dt="2021-03-19T03:14:04.526" v="95" actId="20577"/>
        <pc:sldMkLst>
          <pc:docMk/>
          <pc:sldMk cId="1491079830" sldId="258"/>
        </pc:sldMkLst>
        <pc:spChg chg="mod">
          <ac:chgData name="Kimyou By" userId="S::bykimyou@cityuniversity.edu::a0cddfe8-eafe-45d0-8e0d-70a4f9424405" providerId="AD" clId="Web-{E9D03612-655D-4397-9E05-5617DB479C78}" dt="2021-03-19T03:11:14.726" v="68"/>
          <ac:spMkLst>
            <pc:docMk/>
            <pc:sldMk cId="1491079830" sldId="258"/>
            <ac:spMk id="2" creationId="{2C14210F-1FD5-4990-86C9-DD90515A247A}"/>
          </ac:spMkLst>
        </pc:spChg>
        <pc:spChg chg="mod">
          <ac:chgData name="Kimyou By" userId="S::bykimyou@cityuniversity.edu::a0cddfe8-eafe-45d0-8e0d-70a4f9424405" providerId="AD" clId="Web-{E9D03612-655D-4397-9E05-5617DB479C78}" dt="2021-03-19T03:14:04.526" v="95" actId="20577"/>
          <ac:spMkLst>
            <pc:docMk/>
            <pc:sldMk cId="1491079830" sldId="258"/>
            <ac:spMk id="3" creationId="{91EB3096-1267-4D79-8B58-FB74509D07D4}"/>
          </ac:spMkLst>
        </pc:spChg>
        <pc:spChg chg="add del">
          <ac:chgData name="Kimyou By" userId="S::bykimyou@cityuniversity.edu::a0cddfe8-eafe-45d0-8e0d-70a4f9424405" providerId="AD" clId="Web-{E9D03612-655D-4397-9E05-5617DB479C78}" dt="2021-03-19T03:07:49.018" v="40"/>
          <ac:spMkLst>
            <pc:docMk/>
            <pc:sldMk cId="1491079830" sldId="258"/>
            <ac:spMk id="6" creationId="{979E27D9-03C7-44E2-9FF8-15D0C8506AF7}"/>
          </ac:spMkLst>
        </pc:spChg>
        <pc:spChg chg="add del">
          <ac:chgData name="Kimyou By" userId="S::bykimyou@cityuniversity.edu::a0cddfe8-eafe-45d0-8e0d-70a4f9424405" providerId="AD" clId="Web-{E9D03612-655D-4397-9E05-5617DB479C78}" dt="2021-03-19T03:07:49.018" v="40"/>
          <ac:spMkLst>
            <pc:docMk/>
            <pc:sldMk cId="1491079830" sldId="258"/>
            <ac:spMk id="7" creationId="{EEBF1590-3B36-48EE-A89D-3B6F3CB256AB}"/>
          </ac:spMkLst>
        </pc:spChg>
        <pc:spChg chg="add del">
          <ac:chgData name="Kimyou By" userId="S::bykimyou@cityuniversity.edu::a0cddfe8-eafe-45d0-8e0d-70a4f9424405" providerId="AD" clId="Web-{E9D03612-655D-4397-9E05-5617DB479C78}" dt="2021-03-19T03:07:44.643" v="38"/>
          <ac:spMkLst>
            <pc:docMk/>
            <pc:sldMk cId="1491079830" sldId="258"/>
            <ac:spMk id="8" creationId="{70DFC902-7D23-471A-B557-B6B6917D7A0D}"/>
          </ac:spMkLst>
        </pc:spChg>
        <pc:spChg chg="add del">
          <ac:chgData name="Kimyou By" userId="S::bykimyou@cityuniversity.edu::a0cddfe8-eafe-45d0-8e0d-70a4f9424405" providerId="AD" clId="Web-{E9D03612-655D-4397-9E05-5617DB479C78}" dt="2021-03-19T03:07:49.018" v="40"/>
          <ac:spMkLst>
            <pc:docMk/>
            <pc:sldMk cId="1491079830" sldId="258"/>
            <ac:spMk id="9" creationId="{AC8F6C8C-AB5A-4548-942D-E3FD40ACBC49}"/>
          </ac:spMkLst>
        </pc:spChg>
        <pc:spChg chg="add del">
          <ac:chgData name="Kimyou By" userId="S::bykimyou@cityuniversity.edu::a0cddfe8-eafe-45d0-8e0d-70a4f9424405" providerId="AD" clId="Web-{E9D03612-655D-4397-9E05-5617DB479C78}" dt="2021-03-19T03:07:44.643" v="38"/>
          <ac:spMkLst>
            <pc:docMk/>
            <pc:sldMk cId="1491079830" sldId="258"/>
            <ac:spMk id="10" creationId="{A55D5633-D557-4DCA-982C-FF36EB7A1C00}"/>
          </ac:spMkLst>
        </pc:spChg>
        <pc:spChg chg="add del">
          <ac:chgData name="Kimyou By" userId="S::bykimyou@cityuniversity.edu::a0cddfe8-eafe-45d0-8e0d-70a4f9424405" providerId="AD" clId="Web-{E9D03612-655D-4397-9E05-5617DB479C78}" dt="2021-03-19T03:11:14.726" v="68"/>
          <ac:spMkLst>
            <pc:docMk/>
            <pc:sldMk cId="1491079830" sldId="258"/>
            <ac:spMk id="11" creationId="{327D73B4-9F5C-4A64-A179-51B9500CB8B5}"/>
          </ac:spMkLst>
        </pc:spChg>
        <pc:spChg chg="add del">
          <ac:chgData name="Kimyou By" userId="S::bykimyou@cityuniversity.edu::a0cddfe8-eafe-45d0-8e0d-70a4f9424405" providerId="AD" clId="Web-{E9D03612-655D-4397-9E05-5617DB479C78}" dt="2021-03-19T03:07:44.643" v="38"/>
          <ac:spMkLst>
            <pc:docMk/>
            <pc:sldMk cId="1491079830" sldId="258"/>
            <ac:spMk id="12" creationId="{450D3AD2-FA80-415F-A9CE-54D884561CD7}"/>
          </ac:spMkLst>
        </pc:spChg>
        <pc:spChg chg="add del">
          <ac:chgData name="Kimyou By" userId="S::bykimyou@cityuniversity.edu::a0cddfe8-eafe-45d0-8e0d-70a4f9424405" providerId="AD" clId="Web-{E9D03612-655D-4397-9E05-5617DB479C78}" dt="2021-03-19T03:11:14.726" v="68"/>
          <ac:spMkLst>
            <pc:docMk/>
            <pc:sldMk cId="1491079830" sldId="258"/>
            <ac:spMk id="13" creationId="{C1F06963-6374-4B48-844F-071A9BAAAE02}"/>
          </ac:spMkLst>
        </pc:spChg>
        <pc:spChg chg="add del">
          <ac:chgData name="Kimyou By" userId="S::bykimyou@cityuniversity.edu::a0cddfe8-eafe-45d0-8e0d-70a4f9424405" providerId="AD" clId="Web-{E9D03612-655D-4397-9E05-5617DB479C78}" dt="2021-03-19T03:11:14.726" v="68"/>
          <ac:spMkLst>
            <pc:docMk/>
            <pc:sldMk cId="1491079830" sldId="258"/>
            <ac:spMk id="14" creationId="{1453BF6C-B012-48B7-B4E8-6D7AC7C27D02}"/>
          </ac:spMkLst>
        </pc:spChg>
        <pc:spChg chg="add del">
          <ac:chgData name="Kimyou By" userId="S::bykimyou@cityuniversity.edu::a0cddfe8-eafe-45d0-8e0d-70a4f9424405" providerId="AD" clId="Web-{E9D03612-655D-4397-9E05-5617DB479C78}" dt="2021-03-19T03:11:14.726" v="68"/>
          <ac:spMkLst>
            <pc:docMk/>
            <pc:sldMk cId="1491079830" sldId="258"/>
            <ac:spMk id="15" creationId="{6CB927A4-E432-4310-9CD5-E89FF5063179}"/>
          </ac:spMkLst>
        </pc:spChg>
        <pc:spChg chg="add del">
          <ac:chgData name="Kimyou By" userId="S::bykimyou@cityuniversity.edu::a0cddfe8-eafe-45d0-8e0d-70a4f9424405" providerId="AD" clId="Web-{E9D03612-655D-4397-9E05-5617DB479C78}" dt="2021-03-19T03:11:14.726" v="68"/>
          <ac:spMkLst>
            <pc:docMk/>
            <pc:sldMk cId="1491079830" sldId="258"/>
            <ac:spMk id="16" creationId="{E3020543-B24B-4EC4-8FFC-8DD88EEA91A8}"/>
          </ac:spMkLst>
        </pc:spChg>
        <pc:spChg chg="add">
          <ac:chgData name="Kimyou By" userId="S::bykimyou@cityuniversity.edu::a0cddfe8-eafe-45d0-8e0d-70a4f9424405" providerId="AD" clId="Web-{E9D03612-655D-4397-9E05-5617DB479C78}" dt="2021-03-19T03:11:14.726" v="68"/>
          <ac:spMkLst>
            <pc:docMk/>
            <pc:sldMk cId="1491079830" sldId="258"/>
            <ac:spMk id="23" creationId="{09588DA8-065E-4F6F-8EFD-43104AB2E0CF}"/>
          </ac:spMkLst>
        </pc:spChg>
        <pc:spChg chg="add">
          <ac:chgData name="Kimyou By" userId="S::bykimyou@cityuniversity.edu::a0cddfe8-eafe-45d0-8e0d-70a4f9424405" providerId="AD" clId="Web-{E9D03612-655D-4397-9E05-5617DB479C78}" dt="2021-03-19T03:11:14.726" v="68"/>
          <ac:spMkLst>
            <pc:docMk/>
            <pc:sldMk cId="1491079830" sldId="258"/>
            <ac:spMk id="25" creationId="{C4285719-470E-454C-AF62-8323075F1F5B}"/>
          </ac:spMkLst>
        </pc:spChg>
        <pc:spChg chg="add">
          <ac:chgData name="Kimyou By" userId="S::bykimyou@cityuniversity.edu::a0cddfe8-eafe-45d0-8e0d-70a4f9424405" providerId="AD" clId="Web-{E9D03612-655D-4397-9E05-5617DB479C78}" dt="2021-03-19T03:11:14.726" v="68"/>
          <ac:spMkLst>
            <pc:docMk/>
            <pc:sldMk cId="1491079830" sldId="258"/>
            <ac:spMk id="27" creationId="{CD9FE4EF-C4D8-49A0-B2FF-81D8DB7D8A24}"/>
          </ac:spMkLst>
        </pc:spChg>
        <pc:spChg chg="add">
          <ac:chgData name="Kimyou By" userId="S::bykimyou@cityuniversity.edu::a0cddfe8-eafe-45d0-8e0d-70a4f9424405" providerId="AD" clId="Web-{E9D03612-655D-4397-9E05-5617DB479C78}" dt="2021-03-19T03:11:14.726" v="68"/>
          <ac:spMkLst>
            <pc:docMk/>
            <pc:sldMk cId="1491079830" sldId="258"/>
            <ac:spMk id="29" creationId="{4300840D-0A0B-4512-BACA-B439D5B9C57C}"/>
          </ac:spMkLst>
        </pc:spChg>
        <pc:spChg chg="add">
          <ac:chgData name="Kimyou By" userId="S::bykimyou@cityuniversity.edu::a0cddfe8-eafe-45d0-8e0d-70a4f9424405" providerId="AD" clId="Web-{E9D03612-655D-4397-9E05-5617DB479C78}" dt="2021-03-19T03:11:14.726" v="68"/>
          <ac:spMkLst>
            <pc:docMk/>
            <pc:sldMk cId="1491079830" sldId="258"/>
            <ac:spMk id="31" creationId="{D2B78728-A580-49A7-84F9-6EF6F583ADE0}"/>
          </ac:spMkLst>
        </pc:spChg>
        <pc:spChg chg="add">
          <ac:chgData name="Kimyou By" userId="S::bykimyou@cityuniversity.edu::a0cddfe8-eafe-45d0-8e0d-70a4f9424405" providerId="AD" clId="Web-{E9D03612-655D-4397-9E05-5617DB479C78}" dt="2021-03-19T03:11:14.726" v="68"/>
          <ac:spMkLst>
            <pc:docMk/>
            <pc:sldMk cId="1491079830" sldId="258"/>
            <ac:spMk id="33" creationId="{38FAA1A1-D861-433F-88FA-1E9D6FD31D11}"/>
          </ac:spMkLst>
        </pc:spChg>
        <pc:spChg chg="add">
          <ac:chgData name="Kimyou By" userId="S::bykimyou@cityuniversity.edu::a0cddfe8-eafe-45d0-8e0d-70a4f9424405" providerId="AD" clId="Web-{E9D03612-655D-4397-9E05-5617DB479C78}" dt="2021-03-19T03:11:14.726" v="68"/>
          <ac:spMkLst>
            <pc:docMk/>
            <pc:sldMk cId="1491079830" sldId="258"/>
            <ac:spMk id="35" creationId="{8D71EDA1-87BF-4D5D-AB79-F346FD19278A}"/>
          </ac:spMkLst>
        </pc:spChg>
        <pc:picChg chg="add del">
          <ac:chgData name="Kimyou By" userId="S::bykimyou@cityuniversity.edu::a0cddfe8-eafe-45d0-8e0d-70a4f9424405" providerId="AD" clId="Web-{E9D03612-655D-4397-9E05-5617DB479C78}" dt="2021-03-19T03:07:12.517" v="33"/>
          <ac:picMkLst>
            <pc:docMk/>
            <pc:sldMk cId="1491079830" sldId="258"/>
            <ac:picMk id="5" creationId="{31E306D1-2B36-4499-8FF2-67358A77B057}"/>
          </ac:picMkLst>
        </pc:picChg>
        <pc:picChg chg="add del">
          <ac:chgData name="Kimyou By" userId="S::bykimyou@cityuniversity.edu::a0cddfe8-eafe-45d0-8e0d-70a4f9424405" providerId="AD" clId="Web-{E9D03612-655D-4397-9E05-5617DB479C78}" dt="2021-03-19T03:10:56.257" v="67"/>
          <ac:picMkLst>
            <pc:docMk/>
            <pc:sldMk cId="1491079830" sldId="258"/>
            <ac:picMk id="17" creationId="{C4B357B8-090D-4181-A61C-0AB6270D5A05}"/>
          </ac:picMkLst>
        </pc:picChg>
        <pc:picChg chg="add">
          <ac:chgData name="Kimyou By" userId="S::bykimyou@cityuniversity.edu::a0cddfe8-eafe-45d0-8e0d-70a4f9424405" providerId="AD" clId="Web-{E9D03612-655D-4397-9E05-5617DB479C78}" dt="2021-03-19T03:12:08.805" v="80"/>
          <ac:picMkLst>
            <pc:docMk/>
            <pc:sldMk cId="1491079830" sldId="258"/>
            <ac:picMk id="20" creationId="{36BC0053-B333-4235-8653-D9D806A8D6F3}"/>
          </ac:picMkLst>
        </pc:picChg>
        <pc:cxnChg chg="add del">
          <ac:chgData name="Kimyou By" userId="S::bykimyou@cityuniversity.edu::a0cddfe8-eafe-45d0-8e0d-70a4f9424405" providerId="AD" clId="Web-{E9D03612-655D-4397-9E05-5617DB479C78}" dt="2021-03-19T03:11:14.726" v="68"/>
          <ac:cxnSpMkLst>
            <pc:docMk/>
            <pc:sldMk cId="1491079830" sldId="258"/>
            <ac:cxnSpMk id="18" creationId="{C49DA8F6-BCC1-4447-B54C-57856834B94B}"/>
          </ac:cxnSpMkLst>
        </pc:cxnChg>
      </pc:sldChg>
      <pc:sldChg chg="addSp delSp modSp mod setBg">
        <pc:chgData name="Kimyou By" userId="S::bykimyou@cityuniversity.edu::a0cddfe8-eafe-45d0-8e0d-70a4f9424405" providerId="AD" clId="Web-{E9D03612-655D-4397-9E05-5617DB479C78}" dt="2021-03-19T03:23:46.524" v="156"/>
        <pc:sldMkLst>
          <pc:docMk/>
          <pc:sldMk cId="3661480522" sldId="259"/>
        </pc:sldMkLst>
        <pc:spChg chg="mod">
          <ac:chgData name="Kimyou By" userId="S::bykimyou@cityuniversity.edu::a0cddfe8-eafe-45d0-8e0d-70a4f9424405" providerId="AD" clId="Web-{E9D03612-655D-4397-9E05-5617DB479C78}" dt="2021-03-19T03:12:32.087" v="82"/>
          <ac:spMkLst>
            <pc:docMk/>
            <pc:sldMk cId="3661480522" sldId="259"/>
            <ac:spMk id="2" creationId="{F941735A-3117-48E5-A510-B4261FFF4A76}"/>
          </ac:spMkLst>
        </pc:spChg>
        <pc:spChg chg="mod ord">
          <ac:chgData name="Kimyou By" userId="S::bykimyou@cityuniversity.edu::a0cddfe8-eafe-45d0-8e0d-70a4f9424405" providerId="AD" clId="Web-{E9D03612-655D-4397-9E05-5617DB479C78}" dt="2021-03-19T03:14:13.417" v="96" actId="20577"/>
          <ac:spMkLst>
            <pc:docMk/>
            <pc:sldMk cId="3661480522" sldId="259"/>
            <ac:spMk id="3" creationId="{ACC3D873-F6ED-4A9E-949B-2D8CFF45D341}"/>
          </ac:spMkLst>
        </pc:spChg>
        <pc:spChg chg="add">
          <ac:chgData name="Kimyou By" userId="S::bykimyou@cityuniversity.edu::a0cddfe8-eafe-45d0-8e0d-70a4f9424405" providerId="AD" clId="Web-{E9D03612-655D-4397-9E05-5617DB479C78}" dt="2021-03-19T03:12:32.087" v="82"/>
          <ac:spMkLst>
            <pc:docMk/>
            <pc:sldMk cId="3661480522" sldId="259"/>
            <ac:spMk id="6" creationId="{3B2E3793-BFE6-45A2-9B7B-E18844431C99}"/>
          </ac:spMkLst>
        </pc:spChg>
        <pc:spChg chg="add">
          <ac:chgData name="Kimyou By" userId="S::bykimyou@cityuniversity.edu::a0cddfe8-eafe-45d0-8e0d-70a4f9424405" providerId="AD" clId="Web-{E9D03612-655D-4397-9E05-5617DB479C78}" dt="2021-03-19T03:12:32.087" v="82"/>
          <ac:spMkLst>
            <pc:docMk/>
            <pc:sldMk cId="3661480522" sldId="259"/>
            <ac:spMk id="7" creationId="{BC4C4868-CB8F-4AF9-9CDB-8108F2C19B67}"/>
          </ac:spMkLst>
        </pc:spChg>
        <pc:spChg chg="add">
          <ac:chgData name="Kimyou By" userId="S::bykimyou@cityuniversity.edu::a0cddfe8-eafe-45d0-8e0d-70a4f9424405" providerId="AD" clId="Web-{E9D03612-655D-4397-9E05-5617DB479C78}" dt="2021-03-19T03:12:32.087" v="82"/>
          <ac:spMkLst>
            <pc:docMk/>
            <pc:sldMk cId="3661480522" sldId="259"/>
            <ac:spMk id="8" creationId="{1B15ED52-F352-441B-82BF-E0EA34836D08}"/>
          </ac:spMkLst>
        </pc:spChg>
        <pc:spChg chg="add">
          <ac:chgData name="Kimyou By" userId="S::bykimyou@cityuniversity.edu::a0cddfe8-eafe-45d0-8e0d-70a4f9424405" providerId="AD" clId="Web-{E9D03612-655D-4397-9E05-5617DB479C78}" dt="2021-03-19T03:12:32.087" v="82"/>
          <ac:spMkLst>
            <pc:docMk/>
            <pc:sldMk cId="3661480522" sldId="259"/>
            <ac:spMk id="9" creationId="{375E0459-6403-40CD-989D-56A4407CA12E}"/>
          </ac:spMkLst>
        </pc:spChg>
        <pc:spChg chg="add del">
          <ac:chgData name="Kimyou By" userId="S::bykimyou@cityuniversity.edu::a0cddfe8-eafe-45d0-8e0d-70a4f9424405" providerId="AD" clId="Web-{E9D03612-655D-4397-9E05-5617DB479C78}" dt="2021-03-19T03:09:01.613" v="50"/>
          <ac:spMkLst>
            <pc:docMk/>
            <pc:sldMk cId="3661480522" sldId="259"/>
            <ac:spMk id="10" creationId="{F56F5174-31D9-4DBB-AAB7-A1FD7BDB1352}"/>
          </ac:spMkLst>
        </pc:spChg>
        <pc:spChg chg="add del">
          <ac:chgData name="Kimyou By" userId="S::bykimyou@cityuniversity.edu::a0cddfe8-eafe-45d0-8e0d-70a4f9424405" providerId="AD" clId="Web-{E9D03612-655D-4397-9E05-5617DB479C78}" dt="2021-03-19T03:09:01.613" v="50"/>
          <ac:spMkLst>
            <pc:docMk/>
            <pc:sldMk cId="3661480522" sldId="259"/>
            <ac:spMk id="14" creationId="{F9A95BEE-6BB1-4A28-A8E6-A34B2E42EF87}"/>
          </ac:spMkLst>
        </pc:spChg>
        <pc:spChg chg="add">
          <ac:chgData name="Kimyou By" userId="S::bykimyou@cityuniversity.edu::a0cddfe8-eafe-45d0-8e0d-70a4f9424405" providerId="AD" clId="Web-{E9D03612-655D-4397-9E05-5617DB479C78}" dt="2021-03-19T03:12:32.087" v="82"/>
          <ac:spMkLst>
            <pc:docMk/>
            <pc:sldMk cId="3661480522" sldId="259"/>
            <ac:spMk id="16" creationId="{53E5B1A8-3AC9-4BD1-9BBC-78CA94F2D1BA}"/>
          </ac:spMkLst>
        </pc:spChg>
        <pc:picChg chg="add del mod">
          <ac:chgData name="Kimyou By" userId="S::bykimyou@cityuniversity.edu::a0cddfe8-eafe-45d0-8e0d-70a4f9424405" providerId="AD" clId="Web-{E9D03612-655D-4397-9E05-5617DB479C78}" dt="2021-03-19T03:12:26.868" v="81"/>
          <ac:picMkLst>
            <pc:docMk/>
            <pc:sldMk cId="3661480522" sldId="259"/>
            <ac:picMk id="5" creationId="{1AEE415C-2CA9-4704-92A9-909409798D9A}"/>
          </ac:picMkLst>
        </pc:picChg>
        <pc:picChg chg="add">
          <ac:chgData name="Kimyou By" userId="S::bykimyou@cityuniversity.edu::a0cddfe8-eafe-45d0-8e0d-70a4f9424405" providerId="AD" clId="Web-{E9D03612-655D-4397-9E05-5617DB479C78}" dt="2021-03-19T03:23:46.524" v="156"/>
          <ac:picMkLst>
            <pc:docMk/>
            <pc:sldMk cId="3661480522" sldId="259"/>
            <ac:picMk id="11" creationId="{9C55FF92-8604-4020-982F-52BECCE254C5}"/>
          </ac:picMkLst>
        </pc:picChg>
        <pc:picChg chg="add del">
          <ac:chgData name="Kimyou By" userId="S::bykimyou@cityuniversity.edu::a0cddfe8-eafe-45d0-8e0d-70a4f9424405" providerId="AD" clId="Web-{E9D03612-655D-4397-9E05-5617DB479C78}" dt="2021-03-19T03:09:01.613" v="50"/>
          <ac:picMkLst>
            <pc:docMk/>
            <pc:sldMk cId="3661480522" sldId="259"/>
            <ac:picMk id="12" creationId="{AE113210-7872-481A-ADE6-3A05CCAF5EB2}"/>
          </ac:picMkLst>
        </pc:picChg>
      </pc:sldChg>
      <pc:sldChg chg="addSp delSp modSp mod setBg">
        <pc:chgData name="Kimyou By" userId="S::bykimyou@cityuniversity.edu::a0cddfe8-eafe-45d0-8e0d-70a4f9424405" providerId="AD" clId="Web-{E9D03612-655D-4397-9E05-5617DB479C78}" dt="2021-03-19T03:23:48.243" v="157"/>
        <pc:sldMkLst>
          <pc:docMk/>
          <pc:sldMk cId="4197148402" sldId="260"/>
        </pc:sldMkLst>
        <pc:spChg chg="mod">
          <ac:chgData name="Kimyou By" userId="S::bykimyou@cityuniversity.edu::a0cddfe8-eafe-45d0-8e0d-70a4f9424405" providerId="AD" clId="Web-{E9D03612-655D-4397-9E05-5617DB479C78}" dt="2021-03-19T03:13:28.213" v="90"/>
          <ac:spMkLst>
            <pc:docMk/>
            <pc:sldMk cId="4197148402" sldId="260"/>
            <ac:spMk id="2" creationId="{F6220D3E-3EEE-4B05-997B-F3B1F719DA5E}"/>
          </ac:spMkLst>
        </pc:spChg>
        <pc:spChg chg="mod">
          <ac:chgData name="Kimyou By" userId="S::bykimyou@cityuniversity.edu::a0cddfe8-eafe-45d0-8e0d-70a4f9424405" providerId="AD" clId="Web-{E9D03612-655D-4397-9E05-5617DB479C78}" dt="2021-03-19T03:13:48.823" v="94" actId="20577"/>
          <ac:spMkLst>
            <pc:docMk/>
            <pc:sldMk cId="4197148402" sldId="260"/>
            <ac:spMk id="3" creationId="{AB7B1645-4411-40C5-A4AC-B13E0A4A595F}"/>
          </ac:spMkLst>
        </pc:spChg>
        <pc:spChg chg="add del">
          <ac:chgData name="Kimyou By" userId="S::bykimyou@cityuniversity.edu::a0cddfe8-eafe-45d0-8e0d-70a4f9424405" providerId="AD" clId="Web-{E9D03612-655D-4397-9E05-5617DB479C78}" dt="2021-03-19T03:13:28.213" v="90"/>
          <ac:spMkLst>
            <pc:docMk/>
            <pc:sldMk cId="4197148402" sldId="260"/>
            <ac:spMk id="8" creationId="{1B15ED52-F352-441B-82BF-E0EA34836D08}"/>
          </ac:spMkLst>
        </pc:spChg>
        <pc:spChg chg="add del">
          <ac:chgData name="Kimyou By" userId="S::bykimyou@cityuniversity.edu::a0cddfe8-eafe-45d0-8e0d-70a4f9424405" providerId="AD" clId="Web-{E9D03612-655D-4397-9E05-5617DB479C78}" dt="2021-03-19T03:13:28.213" v="90"/>
          <ac:spMkLst>
            <pc:docMk/>
            <pc:sldMk cId="4197148402" sldId="260"/>
            <ac:spMk id="10" creationId="{3B2E3793-BFE6-45A2-9B7B-E18844431C99}"/>
          </ac:spMkLst>
        </pc:spChg>
        <pc:spChg chg="add del">
          <ac:chgData name="Kimyou By" userId="S::bykimyou@cityuniversity.edu::a0cddfe8-eafe-45d0-8e0d-70a4f9424405" providerId="AD" clId="Web-{E9D03612-655D-4397-9E05-5617DB479C78}" dt="2021-03-19T03:13:28.213" v="90"/>
          <ac:spMkLst>
            <pc:docMk/>
            <pc:sldMk cId="4197148402" sldId="260"/>
            <ac:spMk id="12" creationId="{BC4C4868-CB8F-4AF9-9CDB-8108F2C19B67}"/>
          </ac:spMkLst>
        </pc:spChg>
        <pc:spChg chg="add del">
          <ac:chgData name="Kimyou By" userId="S::bykimyou@cityuniversity.edu::a0cddfe8-eafe-45d0-8e0d-70a4f9424405" providerId="AD" clId="Web-{E9D03612-655D-4397-9E05-5617DB479C78}" dt="2021-03-19T03:13:28.213" v="90"/>
          <ac:spMkLst>
            <pc:docMk/>
            <pc:sldMk cId="4197148402" sldId="260"/>
            <ac:spMk id="14" creationId="{375E0459-6403-40CD-989D-56A4407CA12E}"/>
          </ac:spMkLst>
        </pc:spChg>
        <pc:spChg chg="add del">
          <ac:chgData name="Kimyou By" userId="S::bykimyou@cityuniversity.edu::a0cddfe8-eafe-45d0-8e0d-70a4f9424405" providerId="AD" clId="Web-{E9D03612-655D-4397-9E05-5617DB479C78}" dt="2021-03-19T03:13:28.213" v="90"/>
          <ac:spMkLst>
            <pc:docMk/>
            <pc:sldMk cId="4197148402" sldId="260"/>
            <ac:spMk id="16" creationId="{53E5B1A8-3AC9-4BD1-9BBC-78CA94F2D1BA}"/>
          </ac:spMkLst>
        </pc:spChg>
        <pc:spChg chg="add">
          <ac:chgData name="Kimyou By" userId="S::bykimyou@cityuniversity.edu::a0cddfe8-eafe-45d0-8e0d-70a4f9424405" providerId="AD" clId="Web-{E9D03612-655D-4397-9E05-5617DB479C78}" dt="2021-03-19T03:13:28.213" v="90"/>
          <ac:spMkLst>
            <pc:docMk/>
            <pc:sldMk cId="4197148402" sldId="260"/>
            <ac:spMk id="21" creationId="{09588DA8-065E-4F6F-8EFD-43104AB2E0CF}"/>
          </ac:spMkLst>
        </pc:spChg>
        <pc:spChg chg="add">
          <ac:chgData name="Kimyou By" userId="S::bykimyou@cityuniversity.edu::a0cddfe8-eafe-45d0-8e0d-70a4f9424405" providerId="AD" clId="Web-{E9D03612-655D-4397-9E05-5617DB479C78}" dt="2021-03-19T03:13:28.213" v="90"/>
          <ac:spMkLst>
            <pc:docMk/>
            <pc:sldMk cId="4197148402" sldId="260"/>
            <ac:spMk id="23" creationId="{C4285719-470E-454C-AF62-8323075F1F5B}"/>
          </ac:spMkLst>
        </pc:spChg>
        <pc:spChg chg="add">
          <ac:chgData name="Kimyou By" userId="S::bykimyou@cityuniversity.edu::a0cddfe8-eafe-45d0-8e0d-70a4f9424405" providerId="AD" clId="Web-{E9D03612-655D-4397-9E05-5617DB479C78}" dt="2021-03-19T03:13:28.213" v="90"/>
          <ac:spMkLst>
            <pc:docMk/>
            <pc:sldMk cId="4197148402" sldId="260"/>
            <ac:spMk id="25" creationId="{CD9FE4EF-C4D8-49A0-B2FF-81D8DB7D8A24}"/>
          </ac:spMkLst>
        </pc:spChg>
        <pc:spChg chg="add">
          <ac:chgData name="Kimyou By" userId="S::bykimyou@cityuniversity.edu::a0cddfe8-eafe-45d0-8e0d-70a4f9424405" providerId="AD" clId="Web-{E9D03612-655D-4397-9E05-5617DB479C78}" dt="2021-03-19T03:13:28.213" v="90"/>
          <ac:spMkLst>
            <pc:docMk/>
            <pc:sldMk cId="4197148402" sldId="260"/>
            <ac:spMk id="27" creationId="{4300840D-0A0B-4512-BACA-B439D5B9C57C}"/>
          </ac:spMkLst>
        </pc:spChg>
        <pc:spChg chg="add">
          <ac:chgData name="Kimyou By" userId="S::bykimyou@cityuniversity.edu::a0cddfe8-eafe-45d0-8e0d-70a4f9424405" providerId="AD" clId="Web-{E9D03612-655D-4397-9E05-5617DB479C78}" dt="2021-03-19T03:13:28.213" v="90"/>
          <ac:spMkLst>
            <pc:docMk/>
            <pc:sldMk cId="4197148402" sldId="260"/>
            <ac:spMk id="29" creationId="{D2B78728-A580-49A7-84F9-6EF6F583ADE0}"/>
          </ac:spMkLst>
        </pc:spChg>
        <pc:spChg chg="add">
          <ac:chgData name="Kimyou By" userId="S::bykimyou@cityuniversity.edu::a0cddfe8-eafe-45d0-8e0d-70a4f9424405" providerId="AD" clId="Web-{E9D03612-655D-4397-9E05-5617DB479C78}" dt="2021-03-19T03:13:28.213" v="90"/>
          <ac:spMkLst>
            <pc:docMk/>
            <pc:sldMk cId="4197148402" sldId="260"/>
            <ac:spMk id="31" creationId="{38FAA1A1-D861-433F-88FA-1E9D6FD31D11}"/>
          </ac:spMkLst>
        </pc:spChg>
        <pc:spChg chg="add">
          <ac:chgData name="Kimyou By" userId="S::bykimyou@cityuniversity.edu::a0cddfe8-eafe-45d0-8e0d-70a4f9424405" providerId="AD" clId="Web-{E9D03612-655D-4397-9E05-5617DB479C78}" dt="2021-03-19T03:13:28.213" v="90"/>
          <ac:spMkLst>
            <pc:docMk/>
            <pc:sldMk cId="4197148402" sldId="260"/>
            <ac:spMk id="33" creationId="{8D71EDA1-87BF-4D5D-AB79-F346FD19278A}"/>
          </ac:spMkLst>
        </pc:spChg>
        <pc:picChg chg="add del">
          <ac:chgData name="Kimyou By" userId="S::bykimyou@cityuniversity.edu::a0cddfe8-eafe-45d0-8e0d-70a4f9424405" providerId="AD" clId="Web-{E9D03612-655D-4397-9E05-5617DB479C78}" dt="2021-03-19T03:06:54.970" v="31"/>
          <ac:picMkLst>
            <pc:docMk/>
            <pc:sldMk cId="4197148402" sldId="260"/>
            <ac:picMk id="5" creationId="{DF2CE965-D924-409F-A4E2-0F049908ABEC}"/>
          </ac:picMkLst>
        </pc:picChg>
        <pc:picChg chg="add">
          <ac:chgData name="Kimyou By" userId="S::bykimyou@cityuniversity.edu::a0cddfe8-eafe-45d0-8e0d-70a4f9424405" providerId="AD" clId="Web-{E9D03612-655D-4397-9E05-5617DB479C78}" dt="2021-03-19T03:23:48.243" v="157"/>
          <ac:picMkLst>
            <pc:docMk/>
            <pc:sldMk cId="4197148402" sldId="260"/>
            <ac:picMk id="6" creationId="{78FB2FAB-AAD9-4F75-BDDD-BECF94B1E0AD}"/>
          </ac:picMkLst>
        </pc:picChg>
      </pc:sldChg>
      <pc:sldChg chg="addSp delSp modSp mod setBg">
        <pc:chgData name="Kimyou By" userId="S::bykimyou@cityuniversity.edu::a0cddfe8-eafe-45d0-8e0d-70a4f9424405" providerId="AD" clId="Web-{E9D03612-655D-4397-9E05-5617DB479C78}" dt="2021-03-19T03:23:49.837" v="158"/>
        <pc:sldMkLst>
          <pc:docMk/>
          <pc:sldMk cId="209697903" sldId="261"/>
        </pc:sldMkLst>
        <pc:spChg chg="mod">
          <ac:chgData name="Kimyou By" userId="S::bykimyou@cityuniversity.edu::a0cddfe8-eafe-45d0-8e0d-70a4f9424405" providerId="AD" clId="Web-{E9D03612-655D-4397-9E05-5617DB479C78}" dt="2021-03-19T03:14:25.589" v="98"/>
          <ac:spMkLst>
            <pc:docMk/>
            <pc:sldMk cId="209697903" sldId="261"/>
            <ac:spMk id="2" creationId="{DF2E52EF-576C-489F-BC3D-98599747DF43}"/>
          </ac:spMkLst>
        </pc:spChg>
        <pc:spChg chg="mod">
          <ac:chgData name="Kimyou By" userId="S::bykimyou@cityuniversity.edu::a0cddfe8-eafe-45d0-8e0d-70a4f9424405" providerId="AD" clId="Web-{E9D03612-655D-4397-9E05-5617DB479C78}" dt="2021-03-19T03:14:43.418" v="103" actId="1076"/>
          <ac:spMkLst>
            <pc:docMk/>
            <pc:sldMk cId="209697903" sldId="261"/>
            <ac:spMk id="3" creationId="{42BA7667-3C63-4E44-A3EC-2AAACE451014}"/>
          </ac:spMkLst>
        </pc:spChg>
        <pc:spChg chg="add">
          <ac:chgData name="Kimyou By" userId="S::bykimyou@cityuniversity.edu::a0cddfe8-eafe-45d0-8e0d-70a4f9424405" providerId="AD" clId="Web-{E9D03612-655D-4397-9E05-5617DB479C78}" dt="2021-03-19T03:14:25.589" v="98"/>
          <ac:spMkLst>
            <pc:docMk/>
            <pc:sldMk cId="209697903" sldId="261"/>
            <ac:spMk id="8" creationId="{1B15ED52-F352-441B-82BF-E0EA34836D08}"/>
          </ac:spMkLst>
        </pc:spChg>
        <pc:spChg chg="add">
          <ac:chgData name="Kimyou By" userId="S::bykimyou@cityuniversity.edu::a0cddfe8-eafe-45d0-8e0d-70a4f9424405" providerId="AD" clId="Web-{E9D03612-655D-4397-9E05-5617DB479C78}" dt="2021-03-19T03:14:25.589" v="98"/>
          <ac:spMkLst>
            <pc:docMk/>
            <pc:sldMk cId="209697903" sldId="261"/>
            <ac:spMk id="10" creationId="{3B2E3793-BFE6-45A2-9B7B-E18844431C99}"/>
          </ac:spMkLst>
        </pc:spChg>
        <pc:spChg chg="add">
          <ac:chgData name="Kimyou By" userId="S::bykimyou@cityuniversity.edu::a0cddfe8-eafe-45d0-8e0d-70a4f9424405" providerId="AD" clId="Web-{E9D03612-655D-4397-9E05-5617DB479C78}" dt="2021-03-19T03:14:25.589" v="98"/>
          <ac:spMkLst>
            <pc:docMk/>
            <pc:sldMk cId="209697903" sldId="261"/>
            <ac:spMk id="12" creationId="{BC4C4868-CB8F-4AF9-9CDB-8108F2C19B67}"/>
          </ac:spMkLst>
        </pc:spChg>
        <pc:spChg chg="add">
          <ac:chgData name="Kimyou By" userId="S::bykimyou@cityuniversity.edu::a0cddfe8-eafe-45d0-8e0d-70a4f9424405" providerId="AD" clId="Web-{E9D03612-655D-4397-9E05-5617DB479C78}" dt="2021-03-19T03:14:25.589" v="98"/>
          <ac:spMkLst>
            <pc:docMk/>
            <pc:sldMk cId="209697903" sldId="261"/>
            <ac:spMk id="14" creationId="{375E0459-6403-40CD-989D-56A4407CA12E}"/>
          </ac:spMkLst>
        </pc:spChg>
        <pc:spChg chg="add">
          <ac:chgData name="Kimyou By" userId="S::bykimyou@cityuniversity.edu::a0cddfe8-eafe-45d0-8e0d-70a4f9424405" providerId="AD" clId="Web-{E9D03612-655D-4397-9E05-5617DB479C78}" dt="2021-03-19T03:14:25.589" v="98"/>
          <ac:spMkLst>
            <pc:docMk/>
            <pc:sldMk cId="209697903" sldId="261"/>
            <ac:spMk id="16" creationId="{53E5B1A8-3AC9-4BD1-9BBC-78CA94F2D1BA}"/>
          </ac:spMkLst>
        </pc:spChg>
        <pc:picChg chg="add del">
          <ac:chgData name="Kimyou By" userId="S::bykimyou@cityuniversity.edu::a0cddfe8-eafe-45d0-8e0d-70a4f9424405" providerId="AD" clId="Web-{E9D03612-655D-4397-9E05-5617DB479C78}" dt="2021-03-19T03:14:19.792" v="97"/>
          <ac:picMkLst>
            <pc:docMk/>
            <pc:sldMk cId="209697903" sldId="261"/>
            <ac:picMk id="5" creationId="{08A9C9C5-A5FA-467A-9874-C012FF763B71}"/>
          </ac:picMkLst>
        </pc:picChg>
        <pc:picChg chg="add">
          <ac:chgData name="Kimyou By" userId="S::bykimyou@cityuniversity.edu::a0cddfe8-eafe-45d0-8e0d-70a4f9424405" providerId="AD" clId="Web-{E9D03612-655D-4397-9E05-5617DB479C78}" dt="2021-03-19T03:23:49.837" v="158"/>
          <ac:picMkLst>
            <pc:docMk/>
            <pc:sldMk cId="209697903" sldId="261"/>
            <ac:picMk id="6" creationId="{703B81F0-53CD-44F3-942F-ADCC2414E8FA}"/>
          </ac:picMkLst>
        </pc:picChg>
      </pc:sldChg>
      <pc:sldChg chg="addSp delSp modSp mod setBg">
        <pc:chgData name="Kimyou By" userId="S::bykimyou@cityuniversity.edu::a0cddfe8-eafe-45d0-8e0d-70a4f9424405" providerId="AD" clId="Web-{E9D03612-655D-4397-9E05-5617DB479C78}" dt="2021-03-19T03:23:53.290" v="159"/>
        <pc:sldMkLst>
          <pc:docMk/>
          <pc:sldMk cId="2674013164" sldId="262"/>
        </pc:sldMkLst>
        <pc:spChg chg="mod">
          <ac:chgData name="Kimyou By" userId="S::bykimyou@cityuniversity.edu::a0cddfe8-eafe-45d0-8e0d-70a4f9424405" providerId="AD" clId="Web-{E9D03612-655D-4397-9E05-5617DB479C78}" dt="2021-03-19T03:15:09.653" v="106"/>
          <ac:spMkLst>
            <pc:docMk/>
            <pc:sldMk cId="2674013164" sldId="262"/>
            <ac:spMk id="2" creationId="{D7255194-AE0E-4819-B539-D5E945EC7891}"/>
          </ac:spMkLst>
        </pc:spChg>
        <pc:spChg chg="mod">
          <ac:chgData name="Kimyou By" userId="S::bykimyou@cityuniversity.edu::a0cddfe8-eafe-45d0-8e0d-70a4f9424405" providerId="AD" clId="Web-{E9D03612-655D-4397-9E05-5617DB479C78}" dt="2021-03-19T03:15:09.653" v="106"/>
          <ac:spMkLst>
            <pc:docMk/>
            <pc:sldMk cId="2674013164" sldId="262"/>
            <ac:spMk id="3" creationId="{D57AA574-5FC2-4085-8A0B-E8CD55FF45F1}"/>
          </ac:spMkLst>
        </pc:spChg>
        <pc:spChg chg="add">
          <ac:chgData name="Kimyou By" userId="S::bykimyou@cityuniversity.edu::a0cddfe8-eafe-45d0-8e0d-70a4f9424405" providerId="AD" clId="Web-{E9D03612-655D-4397-9E05-5617DB479C78}" dt="2021-03-19T03:15:09.653" v="106"/>
          <ac:spMkLst>
            <pc:docMk/>
            <pc:sldMk cId="2674013164" sldId="262"/>
            <ac:spMk id="8" creationId="{1B15ED52-F352-441B-82BF-E0EA34836D08}"/>
          </ac:spMkLst>
        </pc:spChg>
        <pc:spChg chg="add">
          <ac:chgData name="Kimyou By" userId="S::bykimyou@cityuniversity.edu::a0cddfe8-eafe-45d0-8e0d-70a4f9424405" providerId="AD" clId="Web-{E9D03612-655D-4397-9E05-5617DB479C78}" dt="2021-03-19T03:15:09.653" v="106"/>
          <ac:spMkLst>
            <pc:docMk/>
            <pc:sldMk cId="2674013164" sldId="262"/>
            <ac:spMk id="10" creationId="{3B2E3793-BFE6-45A2-9B7B-E18844431C99}"/>
          </ac:spMkLst>
        </pc:spChg>
        <pc:spChg chg="add">
          <ac:chgData name="Kimyou By" userId="S::bykimyou@cityuniversity.edu::a0cddfe8-eafe-45d0-8e0d-70a4f9424405" providerId="AD" clId="Web-{E9D03612-655D-4397-9E05-5617DB479C78}" dt="2021-03-19T03:15:09.653" v="106"/>
          <ac:spMkLst>
            <pc:docMk/>
            <pc:sldMk cId="2674013164" sldId="262"/>
            <ac:spMk id="12" creationId="{BC4C4868-CB8F-4AF9-9CDB-8108F2C19B67}"/>
          </ac:spMkLst>
        </pc:spChg>
        <pc:spChg chg="add">
          <ac:chgData name="Kimyou By" userId="S::bykimyou@cityuniversity.edu::a0cddfe8-eafe-45d0-8e0d-70a4f9424405" providerId="AD" clId="Web-{E9D03612-655D-4397-9E05-5617DB479C78}" dt="2021-03-19T03:15:09.653" v="106"/>
          <ac:spMkLst>
            <pc:docMk/>
            <pc:sldMk cId="2674013164" sldId="262"/>
            <ac:spMk id="14" creationId="{375E0459-6403-40CD-989D-56A4407CA12E}"/>
          </ac:spMkLst>
        </pc:spChg>
        <pc:spChg chg="add">
          <ac:chgData name="Kimyou By" userId="S::bykimyou@cityuniversity.edu::a0cddfe8-eafe-45d0-8e0d-70a4f9424405" providerId="AD" clId="Web-{E9D03612-655D-4397-9E05-5617DB479C78}" dt="2021-03-19T03:15:09.653" v="106"/>
          <ac:spMkLst>
            <pc:docMk/>
            <pc:sldMk cId="2674013164" sldId="262"/>
            <ac:spMk id="16" creationId="{53E5B1A8-3AC9-4BD1-9BBC-78CA94F2D1BA}"/>
          </ac:spMkLst>
        </pc:spChg>
        <pc:picChg chg="add del">
          <ac:chgData name="Kimyou By" userId="S::bykimyou@cityuniversity.edu::a0cddfe8-eafe-45d0-8e0d-70a4f9424405" providerId="AD" clId="Web-{E9D03612-655D-4397-9E05-5617DB479C78}" dt="2021-03-19T03:15:06.184" v="105"/>
          <ac:picMkLst>
            <pc:docMk/>
            <pc:sldMk cId="2674013164" sldId="262"/>
            <ac:picMk id="5" creationId="{90B78106-F51B-4F8A-9206-7733497B0BBE}"/>
          </ac:picMkLst>
        </pc:picChg>
        <pc:picChg chg="add">
          <ac:chgData name="Kimyou By" userId="S::bykimyou@cityuniversity.edu::a0cddfe8-eafe-45d0-8e0d-70a4f9424405" providerId="AD" clId="Web-{E9D03612-655D-4397-9E05-5617DB479C78}" dt="2021-03-19T03:23:53.290" v="159"/>
          <ac:picMkLst>
            <pc:docMk/>
            <pc:sldMk cId="2674013164" sldId="262"/>
            <ac:picMk id="6" creationId="{C92CC2E6-7EEE-4127-A88D-49D0A8725378}"/>
          </ac:picMkLst>
        </pc:picChg>
      </pc:sldChg>
      <pc:sldChg chg="addSp delSp modSp mod setBg">
        <pc:chgData name="Kimyou By" userId="S::bykimyou@cityuniversity.edu::a0cddfe8-eafe-45d0-8e0d-70a4f9424405" providerId="AD" clId="Web-{E9D03612-655D-4397-9E05-5617DB479C78}" dt="2021-03-19T03:23:55.462" v="160"/>
        <pc:sldMkLst>
          <pc:docMk/>
          <pc:sldMk cId="2652404283" sldId="263"/>
        </pc:sldMkLst>
        <pc:spChg chg="mod">
          <ac:chgData name="Kimyou By" userId="S::bykimyou@cityuniversity.edu::a0cddfe8-eafe-45d0-8e0d-70a4f9424405" providerId="AD" clId="Web-{E9D03612-655D-4397-9E05-5617DB479C78}" dt="2021-03-19T03:15:30.763" v="108"/>
          <ac:spMkLst>
            <pc:docMk/>
            <pc:sldMk cId="2652404283" sldId="263"/>
            <ac:spMk id="2" creationId="{75F6CEA5-9F88-4534-9CA9-09722340FDE0}"/>
          </ac:spMkLst>
        </pc:spChg>
        <pc:spChg chg="mod">
          <ac:chgData name="Kimyou By" userId="S::bykimyou@cityuniversity.edu::a0cddfe8-eafe-45d0-8e0d-70a4f9424405" providerId="AD" clId="Web-{E9D03612-655D-4397-9E05-5617DB479C78}" dt="2021-03-19T03:15:37.982" v="110" actId="20577"/>
          <ac:spMkLst>
            <pc:docMk/>
            <pc:sldMk cId="2652404283" sldId="263"/>
            <ac:spMk id="3" creationId="{861F2A82-5949-438C-8066-E7F28BE626C8}"/>
          </ac:spMkLst>
        </pc:spChg>
        <pc:spChg chg="add">
          <ac:chgData name="Kimyou By" userId="S::bykimyou@cityuniversity.edu::a0cddfe8-eafe-45d0-8e0d-70a4f9424405" providerId="AD" clId="Web-{E9D03612-655D-4397-9E05-5617DB479C78}" dt="2021-03-19T03:15:30.763" v="108"/>
          <ac:spMkLst>
            <pc:docMk/>
            <pc:sldMk cId="2652404283" sldId="263"/>
            <ac:spMk id="8" creationId="{09588DA8-065E-4F6F-8EFD-43104AB2E0CF}"/>
          </ac:spMkLst>
        </pc:spChg>
        <pc:spChg chg="add">
          <ac:chgData name="Kimyou By" userId="S::bykimyou@cityuniversity.edu::a0cddfe8-eafe-45d0-8e0d-70a4f9424405" providerId="AD" clId="Web-{E9D03612-655D-4397-9E05-5617DB479C78}" dt="2021-03-19T03:15:30.763" v="108"/>
          <ac:spMkLst>
            <pc:docMk/>
            <pc:sldMk cId="2652404283" sldId="263"/>
            <ac:spMk id="10" creationId="{C4285719-470E-454C-AF62-8323075F1F5B}"/>
          </ac:spMkLst>
        </pc:spChg>
        <pc:spChg chg="add">
          <ac:chgData name="Kimyou By" userId="S::bykimyou@cityuniversity.edu::a0cddfe8-eafe-45d0-8e0d-70a4f9424405" providerId="AD" clId="Web-{E9D03612-655D-4397-9E05-5617DB479C78}" dt="2021-03-19T03:15:30.763" v="108"/>
          <ac:spMkLst>
            <pc:docMk/>
            <pc:sldMk cId="2652404283" sldId="263"/>
            <ac:spMk id="12" creationId="{CD9FE4EF-C4D8-49A0-B2FF-81D8DB7D8A24}"/>
          </ac:spMkLst>
        </pc:spChg>
        <pc:spChg chg="add">
          <ac:chgData name="Kimyou By" userId="S::bykimyou@cityuniversity.edu::a0cddfe8-eafe-45d0-8e0d-70a4f9424405" providerId="AD" clId="Web-{E9D03612-655D-4397-9E05-5617DB479C78}" dt="2021-03-19T03:15:30.763" v="108"/>
          <ac:spMkLst>
            <pc:docMk/>
            <pc:sldMk cId="2652404283" sldId="263"/>
            <ac:spMk id="14" creationId="{4300840D-0A0B-4512-BACA-B439D5B9C57C}"/>
          </ac:spMkLst>
        </pc:spChg>
        <pc:spChg chg="add">
          <ac:chgData name="Kimyou By" userId="S::bykimyou@cityuniversity.edu::a0cddfe8-eafe-45d0-8e0d-70a4f9424405" providerId="AD" clId="Web-{E9D03612-655D-4397-9E05-5617DB479C78}" dt="2021-03-19T03:15:30.763" v="108"/>
          <ac:spMkLst>
            <pc:docMk/>
            <pc:sldMk cId="2652404283" sldId="263"/>
            <ac:spMk id="16" creationId="{D2B78728-A580-49A7-84F9-6EF6F583ADE0}"/>
          </ac:spMkLst>
        </pc:spChg>
        <pc:spChg chg="add">
          <ac:chgData name="Kimyou By" userId="S::bykimyou@cityuniversity.edu::a0cddfe8-eafe-45d0-8e0d-70a4f9424405" providerId="AD" clId="Web-{E9D03612-655D-4397-9E05-5617DB479C78}" dt="2021-03-19T03:15:30.763" v="108"/>
          <ac:spMkLst>
            <pc:docMk/>
            <pc:sldMk cId="2652404283" sldId="263"/>
            <ac:spMk id="18" creationId="{38FAA1A1-D861-433F-88FA-1E9D6FD31D11}"/>
          </ac:spMkLst>
        </pc:spChg>
        <pc:spChg chg="add">
          <ac:chgData name="Kimyou By" userId="S::bykimyou@cityuniversity.edu::a0cddfe8-eafe-45d0-8e0d-70a4f9424405" providerId="AD" clId="Web-{E9D03612-655D-4397-9E05-5617DB479C78}" dt="2021-03-19T03:15:30.763" v="108"/>
          <ac:spMkLst>
            <pc:docMk/>
            <pc:sldMk cId="2652404283" sldId="263"/>
            <ac:spMk id="20" creationId="{8D71EDA1-87BF-4D5D-AB79-F346FD19278A}"/>
          </ac:spMkLst>
        </pc:spChg>
        <pc:picChg chg="add del">
          <ac:chgData name="Kimyou By" userId="S::bykimyou@cityuniversity.edu::a0cddfe8-eafe-45d0-8e0d-70a4f9424405" providerId="AD" clId="Web-{E9D03612-655D-4397-9E05-5617DB479C78}" dt="2021-03-19T03:15:19.216" v="107"/>
          <ac:picMkLst>
            <pc:docMk/>
            <pc:sldMk cId="2652404283" sldId="263"/>
            <ac:picMk id="5" creationId="{9E630DDA-6A12-482A-B81A-D0E3E50E1A51}"/>
          </ac:picMkLst>
        </pc:picChg>
        <pc:picChg chg="add">
          <ac:chgData name="Kimyou By" userId="S::bykimyou@cityuniversity.edu::a0cddfe8-eafe-45d0-8e0d-70a4f9424405" providerId="AD" clId="Web-{E9D03612-655D-4397-9E05-5617DB479C78}" dt="2021-03-19T03:23:55.462" v="160"/>
          <ac:picMkLst>
            <pc:docMk/>
            <pc:sldMk cId="2652404283" sldId="263"/>
            <ac:picMk id="6" creationId="{C8F1D812-F64B-41CA-B36D-021E4E9226B5}"/>
          </ac:picMkLst>
        </pc:picChg>
      </pc:sldChg>
      <pc:sldChg chg="addSp delSp modSp mod setBg">
        <pc:chgData name="Kimyou By" userId="S::bykimyou@cityuniversity.edu::a0cddfe8-eafe-45d0-8e0d-70a4f9424405" providerId="AD" clId="Web-{E9D03612-655D-4397-9E05-5617DB479C78}" dt="2021-03-19T03:23:56.149" v="161"/>
        <pc:sldMkLst>
          <pc:docMk/>
          <pc:sldMk cId="725414279" sldId="264"/>
        </pc:sldMkLst>
        <pc:spChg chg="mod">
          <ac:chgData name="Kimyou By" userId="S::bykimyou@cityuniversity.edu::a0cddfe8-eafe-45d0-8e0d-70a4f9424405" providerId="AD" clId="Web-{E9D03612-655D-4397-9E05-5617DB479C78}" dt="2021-03-19T03:15:58.388" v="112"/>
          <ac:spMkLst>
            <pc:docMk/>
            <pc:sldMk cId="725414279" sldId="264"/>
            <ac:spMk id="2" creationId="{C9414123-F3B5-4CE6-9519-5812BCA42C40}"/>
          </ac:spMkLst>
        </pc:spChg>
        <pc:spChg chg="del">
          <ac:chgData name="Kimyou By" userId="S::bykimyou@cityuniversity.edu::a0cddfe8-eafe-45d0-8e0d-70a4f9424405" providerId="AD" clId="Web-{E9D03612-655D-4397-9E05-5617DB479C78}" dt="2021-03-19T03:15:58.388" v="112"/>
          <ac:spMkLst>
            <pc:docMk/>
            <pc:sldMk cId="725414279" sldId="264"/>
            <ac:spMk id="3" creationId="{EF3DED52-6DED-4D7E-A7D2-284AB5D05DEE}"/>
          </ac:spMkLst>
        </pc:spChg>
        <pc:spChg chg="add">
          <ac:chgData name="Kimyou By" userId="S::bykimyou@cityuniversity.edu::a0cddfe8-eafe-45d0-8e0d-70a4f9424405" providerId="AD" clId="Web-{E9D03612-655D-4397-9E05-5617DB479C78}" dt="2021-03-19T03:15:58.388" v="112"/>
          <ac:spMkLst>
            <pc:docMk/>
            <pc:sldMk cId="725414279" sldId="264"/>
            <ac:spMk id="9" creationId="{BACC6370-2D7E-4714-9D71-7542949D7D5D}"/>
          </ac:spMkLst>
        </pc:spChg>
        <pc:spChg chg="add">
          <ac:chgData name="Kimyou By" userId="S::bykimyou@cityuniversity.edu::a0cddfe8-eafe-45d0-8e0d-70a4f9424405" providerId="AD" clId="Web-{E9D03612-655D-4397-9E05-5617DB479C78}" dt="2021-03-19T03:15:58.388" v="112"/>
          <ac:spMkLst>
            <pc:docMk/>
            <pc:sldMk cId="725414279" sldId="264"/>
            <ac:spMk id="11" creationId="{F68B3F68-107C-434F-AA38-110D5EA91B85}"/>
          </ac:spMkLst>
        </pc:spChg>
        <pc:spChg chg="add">
          <ac:chgData name="Kimyou By" userId="S::bykimyou@cityuniversity.edu::a0cddfe8-eafe-45d0-8e0d-70a4f9424405" providerId="AD" clId="Web-{E9D03612-655D-4397-9E05-5617DB479C78}" dt="2021-03-19T03:15:58.388" v="112"/>
          <ac:spMkLst>
            <pc:docMk/>
            <pc:sldMk cId="725414279" sldId="264"/>
            <ac:spMk id="13" creationId="{AAD0DBB9-1A4B-4391-81D4-CB19F9AB918A}"/>
          </ac:spMkLst>
        </pc:spChg>
        <pc:spChg chg="add">
          <ac:chgData name="Kimyou By" userId="S::bykimyou@cityuniversity.edu::a0cddfe8-eafe-45d0-8e0d-70a4f9424405" providerId="AD" clId="Web-{E9D03612-655D-4397-9E05-5617DB479C78}" dt="2021-03-19T03:15:58.388" v="112"/>
          <ac:spMkLst>
            <pc:docMk/>
            <pc:sldMk cId="725414279" sldId="264"/>
            <ac:spMk id="15" creationId="{063BBA22-50EA-4C4D-BE05-F1CE4E63AA56}"/>
          </ac:spMkLst>
        </pc:spChg>
        <pc:graphicFrameChg chg="add mod">
          <ac:chgData name="Kimyou By" userId="S::bykimyou@cityuniversity.edu::a0cddfe8-eafe-45d0-8e0d-70a4f9424405" providerId="AD" clId="Web-{E9D03612-655D-4397-9E05-5617DB479C78}" dt="2021-03-19T03:16:44.264" v="117" actId="14100"/>
          <ac:graphicFrameMkLst>
            <pc:docMk/>
            <pc:sldMk cId="725414279" sldId="264"/>
            <ac:graphicFrameMk id="6" creationId="{DBF65110-AE21-47AC-ACC3-32E6E38F1979}"/>
          </ac:graphicFrameMkLst>
        </pc:graphicFrameChg>
        <pc:picChg chg="add del">
          <ac:chgData name="Kimyou By" userId="S::bykimyou@cityuniversity.edu::a0cddfe8-eafe-45d0-8e0d-70a4f9424405" providerId="AD" clId="Web-{E9D03612-655D-4397-9E05-5617DB479C78}" dt="2021-03-19T03:15:47.466" v="111"/>
          <ac:picMkLst>
            <pc:docMk/>
            <pc:sldMk cId="725414279" sldId="264"/>
            <ac:picMk id="5" creationId="{FBD93517-A478-47B3-A307-BA5838DDD269}"/>
          </ac:picMkLst>
        </pc:picChg>
        <pc:picChg chg="add">
          <ac:chgData name="Kimyou By" userId="S::bykimyou@cityuniversity.edu::a0cddfe8-eafe-45d0-8e0d-70a4f9424405" providerId="AD" clId="Web-{E9D03612-655D-4397-9E05-5617DB479C78}" dt="2021-03-19T03:23:56.149" v="161"/>
          <ac:picMkLst>
            <pc:docMk/>
            <pc:sldMk cId="725414279" sldId="264"/>
            <ac:picMk id="60" creationId="{F84A663F-4BAB-41D5-BD94-22B49BFA8B9E}"/>
          </ac:picMkLst>
        </pc:picChg>
      </pc:sldChg>
      <pc:sldChg chg="addSp delSp modSp mod setBg">
        <pc:chgData name="Kimyou By" userId="S::bykimyou@cityuniversity.edu::a0cddfe8-eafe-45d0-8e0d-70a4f9424405" providerId="AD" clId="Web-{E9D03612-655D-4397-9E05-5617DB479C78}" dt="2021-03-19T03:26:10.168" v="176"/>
        <pc:sldMkLst>
          <pc:docMk/>
          <pc:sldMk cId="48499882" sldId="265"/>
        </pc:sldMkLst>
        <pc:spChg chg="mod">
          <ac:chgData name="Kimyou By" userId="S::bykimyou@cityuniversity.edu::a0cddfe8-eafe-45d0-8e0d-70a4f9424405" providerId="AD" clId="Web-{E9D03612-655D-4397-9E05-5617DB479C78}" dt="2021-03-19T03:18:20.173" v="123"/>
          <ac:spMkLst>
            <pc:docMk/>
            <pc:sldMk cId="48499882" sldId="265"/>
            <ac:spMk id="2" creationId="{BFB3196F-6661-45E3-84B9-31760E48D047}"/>
          </ac:spMkLst>
        </pc:spChg>
        <pc:spChg chg="del mod">
          <ac:chgData name="Kimyou By" userId="S::bykimyou@cityuniversity.edu::a0cddfe8-eafe-45d0-8e0d-70a4f9424405" providerId="AD" clId="Web-{E9D03612-655D-4397-9E05-5617DB479C78}" dt="2021-03-19T03:18:20.173" v="123"/>
          <ac:spMkLst>
            <pc:docMk/>
            <pc:sldMk cId="48499882" sldId="265"/>
            <ac:spMk id="3" creationId="{E6132E17-8FC3-416A-9100-218E5BF0AE2E}"/>
          </ac:spMkLst>
        </pc:spChg>
        <pc:spChg chg="add del">
          <ac:chgData name="Kimyou By" userId="S::bykimyou@cityuniversity.edu::a0cddfe8-eafe-45d0-8e0d-70a4f9424405" providerId="AD" clId="Web-{E9D03612-655D-4397-9E05-5617DB479C78}" dt="2021-03-19T03:18:20.173" v="123"/>
          <ac:spMkLst>
            <pc:docMk/>
            <pc:sldMk cId="48499882" sldId="265"/>
            <ac:spMk id="6" creationId="{979E27D9-03C7-44E2-9FF8-15D0C8506AF7}"/>
          </ac:spMkLst>
        </pc:spChg>
        <pc:spChg chg="add del">
          <ac:chgData name="Kimyou By" userId="S::bykimyou@cityuniversity.edu::a0cddfe8-eafe-45d0-8e0d-70a4f9424405" providerId="AD" clId="Web-{E9D03612-655D-4397-9E05-5617DB479C78}" dt="2021-03-19T03:18:20.173" v="123"/>
          <ac:spMkLst>
            <pc:docMk/>
            <pc:sldMk cId="48499882" sldId="265"/>
            <ac:spMk id="7" creationId="{EEBF1590-3B36-48EE-A89D-3B6F3CB256AB}"/>
          </ac:spMkLst>
        </pc:spChg>
        <pc:spChg chg="add del">
          <ac:chgData name="Kimyou By" userId="S::bykimyou@cityuniversity.edu::a0cddfe8-eafe-45d0-8e0d-70a4f9424405" providerId="AD" clId="Web-{E9D03612-655D-4397-9E05-5617DB479C78}" dt="2021-03-19T03:17:52.922" v="120"/>
          <ac:spMkLst>
            <pc:docMk/>
            <pc:sldMk cId="48499882" sldId="265"/>
            <ac:spMk id="8" creationId="{09588DA8-065E-4F6F-8EFD-43104AB2E0CF}"/>
          </ac:spMkLst>
        </pc:spChg>
        <pc:spChg chg="add del">
          <ac:chgData name="Kimyou By" userId="S::bykimyou@cityuniversity.edu::a0cddfe8-eafe-45d0-8e0d-70a4f9424405" providerId="AD" clId="Web-{E9D03612-655D-4397-9E05-5617DB479C78}" dt="2021-03-19T03:18:20.173" v="123"/>
          <ac:spMkLst>
            <pc:docMk/>
            <pc:sldMk cId="48499882" sldId="265"/>
            <ac:spMk id="9" creationId="{AC8F6C8C-AB5A-4548-942D-E3FD40ACBC49}"/>
          </ac:spMkLst>
        </pc:spChg>
        <pc:spChg chg="add del">
          <ac:chgData name="Kimyou By" userId="S::bykimyou@cityuniversity.edu::a0cddfe8-eafe-45d0-8e0d-70a4f9424405" providerId="AD" clId="Web-{E9D03612-655D-4397-9E05-5617DB479C78}" dt="2021-03-19T03:17:52.922" v="120"/>
          <ac:spMkLst>
            <pc:docMk/>
            <pc:sldMk cId="48499882" sldId="265"/>
            <ac:spMk id="10" creationId="{C4285719-470E-454C-AF62-8323075F1F5B}"/>
          </ac:spMkLst>
        </pc:spChg>
        <pc:spChg chg="add del">
          <ac:chgData name="Kimyou By" userId="S::bykimyou@cityuniversity.edu::a0cddfe8-eafe-45d0-8e0d-70a4f9424405" providerId="AD" clId="Web-{E9D03612-655D-4397-9E05-5617DB479C78}" dt="2021-03-19T03:17:52.922" v="120"/>
          <ac:spMkLst>
            <pc:docMk/>
            <pc:sldMk cId="48499882" sldId="265"/>
            <ac:spMk id="12" creationId="{CD9FE4EF-C4D8-49A0-B2FF-81D8DB7D8A24}"/>
          </ac:spMkLst>
        </pc:spChg>
        <pc:spChg chg="add del">
          <ac:chgData name="Kimyou By" userId="S::bykimyou@cityuniversity.edu::a0cddfe8-eafe-45d0-8e0d-70a4f9424405" providerId="AD" clId="Web-{E9D03612-655D-4397-9E05-5617DB479C78}" dt="2021-03-19T03:17:52.922" v="120"/>
          <ac:spMkLst>
            <pc:docMk/>
            <pc:sldMk cId="48499882" sldId="265"/>
            <ac:spMk id="14" creationId="{4300840D-0A0B-4512-BACA-B439D5B9C57C}"/>
          </ac:spMkLst>
        </pc:spChg>
        <pc:spChg chg="add del">
          <ac:chgData name="Kimyou By" userId="S::bykimyou@cityuniversity.edu::a0cddfe8-eafe-45d0-8e0d-70a4f9424405" providerId="AD" clId="Web-{E9D03612-655D-4397-9E05-5617DB479C78}" dt="2021-03-19T03:26:10.168" v="176"/>
          <ac:spMkLst>
            <pc:docMk/>
            <pc:sldMk cId="48499882" sldId="265"/>
            <ac:spMk id="15" creationId="{86C7B4A1-154A-4DF0-AC46-F88D75A2E0FD}"/>
          </ac:spMkLst>
        </pc:spChg>
        <pc:spChg chg="add del">
          <ac:chgData name="Kimyou By" userId="S::bykimyou@cityuniversity.edu::a0cddfe8-eafe-45d0-8e0d-70a4f9424405" providerId="AD" clId="Web-{E9D03612-655D-4397-9E05-5617DB479C78}" dt="2021-03-19T03:17:52.922" v="120"/>
          <ac:spMkLst>
            <pc:docMk/>
            <pc:sldMk cId="48499882" sldId="265"/>
            <ac:spMk id="16" creationId="{D2B78728-A580-49A7-84F9-6EF6F583ADE0}"/>
          </ac:spMkLst>
        </pc:spChg>
        <pc:spChg chg="add">
          <ac:chgData name="Kimyou By" userId="S::bykimyou@cityuniversity.edu::a0cddfe8-eafe-45d0-8e0d-70a4f9424405" providerId="AD" clId="Web-{E9D03612-655D-4397-9E05-5617DB479C78}" dt="2021-03-19T03:26:10.168" v="176"/>
          <ac:spMkLst>
            <pc:docMk/>
            <pc:sldMk cId="48499882" sldId="265"/>
            <ac:spMk id="17" creationId="{86C7B4A1-154A-4DF0-AC46-F88D75A2E0FD}"/>
          </ac:spMkLst>
        </pc:spChg>
        <pc:spChg chg="add del">
          <ac:chgData name="Kimyou By" userId="S::bykimyou@cityuniversity.edu::a0cddfe8-eafe-45d0-8e0d-70a4f9424405" providerId="AD" clId="Web-{E9D03612-655D-4397-9E05-5617DB479C78}" dt="2021-03-19T03:17:52.922" v="120"/>
          <ac:spMkLst>
            <pc:docMk/>
            <pc:sldMk cId="48499882" sldId="265"/>
            <ac:spMk id="18" creationId="{38FAA1A1-D861-433F-88FA-1E9D6FD31D11}"/>
          </ac:spMkLst>
        </pc:spChg>
        <pc:spChg chg="add del">
          <ac:chgData name="Kimyou By" userId="S::bykimyou@cityuniversity.edu::a0cddfe8-eafe-45d0-8e0d-70a4f9424405" providerId="AD" clId="Web-{E9D03612-655D-4397-9E05-5617DB479C78}" dt="2021-03-19T03:17:52.922" v="120"/>
          <ac:spMkLst>
            <pc:docMk/>
            <pc:sldMk cId="48499882" sldId="265"/>
            <ac:spMk id="20" creationId="{8D71EDA1-87BF-4D5D-AB79-F346FD19278A}"/>
          </ac:spMkLst>
        </pc:spChg>
        <pc:graphicFrameChg chg="add mod modGraphic">
          <ac:chgData name="Kimyou By" userId="S::bykimyou@cityuniversity.edu::a0cddfe8-eafe-45d0-8e0d-70a4f9424405" providerId="AD" clId="Web-{E9D03612-655D-4397-9E05-5617DB479C78}" dt="2021-03-19T03:26:10.168" v="176"/>
          <ac:graphicFrameMkLst>
            <pc:docMk/>
            <pc:sldMk cId="48499882" sldId="265"/>
            <ac:graphicFrameMk id="11" creationId="{FB892D82-A831-4FA2-91D1-CE4448B7250E}"/>
          </ac:graphicFrameMkLst>
        </pc:graphicFrameChg>
        <pc:picChg chg="add del">
          <ac:chgData name="Kimyou By" userId="S::bykimyou@cityuniversity.edu::a0cddfe8-eafe-45d0-8e0d-70a4f9424405" providerId="AD" clId="Web-{E9D03612-655D-4397-9E05-5617DB479C78}" dt="2021-03-19T03:17:27.922" v="118"/>
          <ac:picMkLst>
            <pc:docMk/>
            <pc:sldMk cId="48499882" sldId="265"/>
            <ac:picMk id="5" creationId="{46CEC4A2-B630-4EF4-903E-15A7D5FF8CB1}"/>
          </ac:picMkLst>
        </pc:picChg>
        <pc:picChg chg="add mod">
          <ac:chgData name="Kimyou By" userId="S::bykimyou@cityuniversity.edu::a0cddfe8-eafe-45d0-8e0d-70a4f9424405" providerId="AD" clId="Web-{E9D03612-655D-4397-9E05-5617DB479C78}" dt="2021-03-19T03:26:10.168" v="176"/>
          <ac:picMkLst>
            <pc:docMk/>
            <pc:sldMk cId="48499882" sldId="265"/>
            <ac:picMk id="13" creationId="{5329AB78-2E4F-4DAC-B562-AD9A52760C92}"/>
          </ac:picMkLst>
        </pc:picChg>
      </pc:sldChg>
      <pc:sldChg chg="addSp delSp modSp mod setBg">
        <pc:chgData name="Kimyou By" userId="S::bykimyou@cityuniversity.edu::a0cddfe8-eafe-45d0-8e0d-70a4f9424405" providerId="AD" clId="Web-{E9D03612-655D-4397-9E05-5617DB479C78}" dt="2021-03-19T03:24:56.979" v="174" actId="20577"/>
        <pc:sldMkLst>
          <pc:docMk/>
          <pc:sldMk cId="926368332" sldId="266"/>
        </pc:sldMkLst>
        <pc:spChg chg="mod">
          <ac:chgData name="Kimyou By" userId="S::bykimyou@cityuniversity.edu::a0cddfe8-eafe-45d0-8e0d-70a4f9424405" providerId="AD" clId="Web-{E9D03612-655D-4397-9E05-5617DB479C78}" dt="2021-03-19T03:24:56.979" v="174" actId="20577"/>
          <ac:spMkLst>
            <pc:docMk/>
            <pc:sldMk cId="926368332" sldId="266"/>
            <ac:spMk id="2" creationId="{4194DAAA-A12E-433C-ACF2-A66EAC2532F2}"/>
          </ac:spMkLst>
        </pc:spChg>
        <pc:spChg chg="mod">
          <ac:chgData name="Kimyou By" userId="S::bykimyou@cityuniversity.edu::a0cddfe8-eafe-45d0-8e0d-70a4f9424405" providerId="AD" clId="Web-{E9D03612-655D-4397-9E05-5617DB479C78}" dt="2021-03-19T03:23:44.977" v="155" actId="20577"/>
          <ac:spMkLst>
            <pc:docMk/>
            <pc:sldMk cId="926368332" sldId="266"/>
            <ac:spMk id="3" creationId="{9A0E6B3D-F50A-4FF2-8E5A-56E1E0399153}"/>
          </ac:spMkLst>
        </pc:spChg>
        <pc:spChg chg="add">
          <ac:chgData name="Kimyou By" userId="S::bykimyou@cityuniversity.edu::a0cddfe8-eafe-45d0-8e0d-70a4f9424405" providerId="AD" clId="Web-{E9D03612-655D-4397-9E05-5617DB479C78}" dt="2021-03-19T03:19:38.878" v="128"/>
          <ac:spMkLst>
            <pc:docMk/>
            <pc:sldMk cId="926368332" sldId="266"/>
            <ac:spMk id="8" creationId="{1B15ED52-F352-441B-82BF-E0EA34836D08}"/>
          </ac:spMkLst>
        </pc:spChg>
        <pc:spChg chg="add">
          <ac:chgData name="Kimyou By" userId="S::bykimyou@cityuniversity.edu::a0cddfe8-eafe-45d0-8e0d-70a4f9424405" providerId="AD" clId="Web-{E9D03612-655D-4397-9E05-5617DB479C78}" dt="2021-03-19T03:19:38.878" v="128"/>
          <ac:spMkLst>
            <pc:docMk/>
            <pc:sldMk cId="926368332" sldId="266"/>
            <ac:spMk id="10" creationId="{3B2E3793-BFE6-45A2-9B7B-E18844431C99}"/>
          </ac:spMkLst>
        </pc:spChg>
        <pc:spChg chg="add">
          <ac:chgData name="Kimyou By" userId="S::bykimyou@cityuniversity.edu::a0cddfe8-eafe-45d0-8e0d-70a4f9424405" providerId="AD" clId="Web-{E9D03612-655D-4397-9E05-5617DB479C78}" dt="2021-03-19T03:19:38.878" v="128"/>
          <ac:spMkLst>
            <pc:docMk/>
            <pc:sldMk cId="926368332" sldId="266"/>
            <ac:spMk id="12" creationId="{BC4C4868-CB8F-4AF9-9CDB-8108F2C19B67}"/>
          </ac:spMkLst>
        </pc:spChg>
        <pc:spChg chg="add">
          <ac:chgData name="Kimyou By" userId="S::bykimyou@cityuniversity.edu::a0cddfe8-eafe-45d0-8e0d-70a4f9424405" providerId="AD" clId="Web-{E9D03612-655D-4397-9E05-5617DB479C78}" dt="2021-03-19T03:19:38.878" v="128"/>
          <ac:spMkLst>
            <pc:docMk/>
            <pc:sldMk cId="926368332" sldId="266"/>
            <ac:spMk id="14" creationId="{375E0459-6403-40CD-989D-56A4407CA12E}"/>
          </ac:spMkLst>
        </pc:spChg>
        <pc:spChg chg="add">
          <ac:chgData name="Kimyou By" userId="S::bykimyou@cityuniversity.edu::a0cddfe8-eafe-45d0-8e0d-70a4f9424405" providerId="AD" clId="Web-{E9D03612-655D-4397-9E05-5617DB479C78}" dt="2021-03-19T03:19:38.878" v="128"/>
          <ac:spMkLst>
            <pc:docMk/>
            <pc:sldMk cId="926368332" sldId="266"/>
            <ac:spMk id="16" creationId="{53E5B1A8-3AC9-4BD1-9BBC-78CA94F2D1BA}"/>
          </ac:spMkLst>
        </pc:spChg>
        <pc:picChg chg="add del">
          <ac:chgData name="Kimyou By" userId="S::bykimyou@cityuniversity.edu::a0cddfe8-eafe-45d0-8e0d-70a4f9424405" providerId="AD" clId="Web-{E9D03612-655D-4397-9E05-5617DB479C78}" dt="2021-03-19T03:17:58.329" v="122"/>
          <ac:picMkLst>
            <pc:docMk/>
            <pc:sldMk cId="926368332" sldId="266"/>
            <ac:picMk id="5" creationId="{8A137751-894B-49C6-9D3A-1F41D18B61E9}"/>
          </ac:picMkLst>
        </pc:picChg>
        <pc:picChg chg="add">
          <ac:chgData name="Kimyou By" userId="S::bykimyou@cityuniversity.edu::a0cddfe8-eafe-45d0-8e0d-70a4f9424405" providerId="AD" clId="Web-{E9D03612-655D-4397-9E05-5617DB479C78}" dt="2021-03-19T03:24:05.118" v="162"/>
          <ac:picMkLst>
            <pc:docMk/>
            <pc:sldMk cId="926368332" sldId="266"/>
            <ac:picMk id="6" creationId="{F6902A22-6693-4A35-AB7E-093C7BFC6404}"/>
          </ac:picMkLst>
        </pc:picChg>
      </pc:sldChg>
      <pc:sldChg chg="addSp delSp modSp mod setBg">
        <pc:chgData name="Kimyou By" userId="S::bykimyou@cityuniversity.edu::a0cddfe8-eafe-45d0-8e0d-70a4f9424405" providerId="AD" clId="Web-{E9D03612-655D-4397-9E05-5617DB479C78}" dt="2021-03-19T03:24:10.025" v="163"/>
        <pc:sldMkLst>
          <pc:docMk/>
          <pc:sldMk cId="3842064688" sldId="267"/>
        </pc:sldMkLst>
        <pc:spChg chg="mod">
          <ac:chgData name="Kimyou By" userId="S::bykimyou@cityuniversity.edu::a0cddfe8-eafe-45d0-8e0d-70a4f9424405" providerId="AD" clId="Web-{E9D03612-655D-4397-9E05-5617DB479C78}" dt="2021-03-19T03:20:09.941" v="134"/>
          <ac:spMkLst>
            <pc:docMk/>
            <pc:sldMk cId="3842064688" sldId="267"/>
            <ac:spMk id="2" creationId="{DDA0AFE8-8C44-49CC-924B-995D3381CDFC}"/>
          </ac:spMkLst>
        </pc:spChg>
        <pc:spChg chg="mod">
          <ac:chgData name="Kimyou By" userId="S::bykimyou@cityuniversity.edu::a0cddfe8-eafe-45d0-8e0d-70a4f9424405" providerId="AD" clId="Web-{E9D03612-655D-4397-9E05-5617DB479C78}" dt="2021-03-19T03:20:25.941" v="137" actId="20577"/>
          <ac:spMkLst>
            <pc:docMk/>
            <pc:sldMk cId="3842064688" sldId="267"/>
            <ac:spMk id="3" creationId="{857F7760-4B99-471E-A1F9-5EA8483F0702}"/>
          </ac:spMkLst>
        </pc:spChg>
        <pc:spChg chg="add del">
          <ac:chgData name="Kimyou By" userId="S::bykimyou@cityuniversity.edu::a0cddfe8-eafe-45d0-8e0d-70a4f9424405" providerId="AD" clId="Web-{E9D03612-655D-4397-9E05-5617DB479C78}" dt="2021-03-19T03:20:09.941" v="134"/>
          <ac:spMkLst>
            <pc:docMk/>
            <pc:sldMk cId="3842064688" sldId="267"/>
            <ac:spMk id="8" creationId="{979E27D9-03C7-44E2-9FF8-15D0C8506AF7}"/>
          </ac:spMkLst>
        </pc:spChg>
        <pc:spChg chg="add del">
          <ac:chgData name="Kimyou By" userId="S::bykimyou@cityuniversity.edu::a0cddfe8-eafe-45d0-8e0d-70a4f9424405" providerId="AD" clId="Web-{E9D03612-655D-4397-9E05-5617DB479C78}" dt="2021-03-19T03:20:09.941" v="134"/>
          <ac:spMkLst>
            <pc:docMk/>
            <pc:sldMk cId="3842064688" sldId="267"/>
            <ac:spMk id="10" creationId="{EEBF1590-3B36-48EE-A89D-3B6F3CB256AB}"/>
          </ac:spMkLst>
        </pc:spChg>
        <pc:spChg chg="add del">
          <ac:chgData name="Kimyou By" userId="S::bykimyou@cityuniversity.edu::a0cddfe8-eafe-45d0-8e0d-70a4f9424405" providerId="AD" clId="Web-{E9D03612-655D-4397-9E05-5617DB479C78}" dt="2021-03-19T03:20:09.941" v="134"/>
          <ac:spMkLst>
            <pc:docMk/>
            <pc:sldMk cId="3842064688" sldId="267"/>
            <ac:spMk id="12" creationId="{AC8F6C8C-AB5A-4548-942D-E3FD40ACBC49}"/>
          </ac:spMkLst>
        </pc:spChg>
        <pc:spChg chg="add">
          <ac:chgData name="Kimyou By" userId="S::bykimyou@cityuniversity.edu::a0cddfe8-eafe-45d0-8e0d-70a4f9424405" providerId="AD" clId="Web-{E9D03612-655D-4397-9E05-5617DB479C78}" dt="2021-03-19T03:20:09.941" v="134"/>
          <ac:spMkLst>
            <pc:docMk/>
            <pc:sldMk cId="3842064688" sldId="267"/>
            <ac:spMk id="17" creationId="{1B15ED52-F352-441B-82BF-E0EA34836D08}"/>
          </ac:spMkLst>
        </pc:spChg>
        <pc:spChg chg="add">
          <ac:chgData name="Kimyou By" userId="S::bykimyou@cityuniversity.edu::a0cddfe8-eafe-45d0-8e0d-70a4f9424405" providerId="AD" clId="Web-{E9D03612-655D-4397-9E05-5617DB479C78}" dt="2021-03-19T03:20:09.941" v="134"/>
          <ac:spMkLst>
            <pc:docMk/>
            <pc:sldMk cId="3842064688" sldId="267"/>
            <ac:spMk id="19" creationId="{3B2E3793-BFE6-45A2-9B7B-E18844431C99}"/>
          </ac:spMkLst>
        </pc:spChg>
        <pc:spChg chg="add">
          <ac:chgData name="Kimyou By" userId="S::bykimyou@cityuniversity.edu::a0cddfe8-eafe-45d0-8e0d-70a4f9424405" providerId="AD" clId="Web-{E9D03612-655D-4397-9E05-5617DB479C78}" dt="2021-03-19T03:20:09.941" v="134"/>
          <ac:spMkLst>
            <pc:docMk/>
            <pc:sldMk cId="3842064688" sldId="267"/>
            <ac:spMk id="21" creationId="{BC4C4868-CB8F-4AF9-9CDB-8108F2C19B67}"/>
          </ac:spMkLst>
        </pc:spChg>
        <pc:spChg chg="add">
          <ac:chgData name="Kimyou By" userId="S::bykimyou@cityuniversity.edu::a0cddfe8-eafe-45d0-8e0d-70a4f9424405" providerId="AD" clId="Web-{E9D03612-655D-4397-9E05-5617DB479C78}" dt="2021-03-19T03:20:09.941" v="134"/>
          <ac:spMkLst>
            <pc:docMk/>
            <pc:sldMk cId="3842064688" sldId="267"/>
            <ac:spMk id="23" creationId="{375E0459-6403-40CD-989D-56A4407CA12E}"/>
          </ac:spMkLst>
        </pc:spChg>
        <pc:spChg chg="add">
          <ac:chgData name="Kimyou By" userId="S::bykimyou@cityuniversity.edu::a0cddfe8-eafe-45d0-8e0d-70a4f9424405" providerId="AD" clId="Web-{E9D03612-655D-4397-9E05-5617DB479C78}" dt="2021-03-19T03:20:09.941" v="134"/>
          <ac:spMkLst>
            <pc:docMk/>
            <pc:sldMk cId="3842064688" sldId="267"/>
            <ac:spMk id="25" creationId="{53E5B1A8-3AC9-4BD1-9BBC-78CA94F2D1BA}"/>
          </ac:spMkLst>
        </pc:spChg>
        <pc:picChg chg="add del">
          <ac:chgData name="Kimyou By" userId="S::bykimyou@cityuniversity.edu::a0cddfe8-eafe-45d0-8e0d-70a4f9424405" providerId="AD" clId="Web-{E9D03612-655D-4397-9E05-5617DB479C78}" dt="2021-03-19T03:19:12.502" v="126"/>
          <ac:picMkLst>
            <pc:docMk/>
            <pc:sldMk cId="3842064688" sldId="267"/>
            <ac:picMk id="5" creationId="{D7CF7F90-F837-4DB2-B62A-326986D98F57}"/>
          </ac:picMkLst>
        </pc:picChg>
        <pc:picChg chg="add">
          <ac:chgData name="Kimyou By" userId="S::bykimyou@cityuniversity.edu::a0cddfe8-eafe-45d0-8e0d-70a4f9424405" providerId="AD" clId="Web-{E9D03612-655D-4397-9E05-5617DB479C78}" dt="2021-03-19T03:24:10.025" v="163"/>
          <ac:picMkLst>
            <pc:docMk/>
            <pc:sldMk cId="3842064688" sldId="267"/>
            <ac:picMk id="6" creationId="{6AD6ADAF-5510-48C3-BA7E-64227E0A1715}"/>
          </ac:picMkLst>
        </pc:picChg>
      </pc:sldChg>
      <pc:sldChg chg="addSp delSp modSp mod setBg">
        <pc:chgData name="Kimyou By" userId="S::bykimyou@cityuniversity.edu::a0cddfe8-eafe-45d0-8e0d-70a4f9424405" providerId="AD" clId="Web-{E9D03612-655D-4397-9E05-5617DB479C78}" dt="2021-03-19T03:24:11.197" v="164"/>
        <pc:sldMkLst>
          <pc:docMk/>
          <pc:sldMk cId="4238599212" sldId="268"/>
        </pc:sldMkLst>
        <pc:spChg chg="mod">
          <ac:chgData name="Kimyou By" userId="S::bykimyou@cityuniversity.edu::a0cddfe8-eafe-45d0-8e0d-70a4f9424405" providerId="AD" clId="Web-{E9D03612-655D-4397-9E05-5617DB479C78}" dt="2021-03-19T03:20:37.395" v="139"/>
          <ac:spMkLst>
            <pc:docMk/>
            <pc:sldMk cId="4238599212" sldId="268"/>
            <ac:spMk id="2" creationId="{D4DB2E3D-A09D-4413-A60A-B371A7EC05AF}"/>
          </ac:spMkLst>
        </pc:spChg>
        <pc:spChg chg="mod">
          <ac:chgData name="Kimyou By" userId="S::bykimyou@cityuniversity.edu::a0cddfe8-eafe-45d0-8e0d-70a4f9424405" providerId="AD" clId="Web-{E9D03612-655D-4397-9E05-5617DB479C78}" dt="2021-03-19T03:20:47.395" v="143" actId="20577"/>
          <ac:spMkLst>
            <pc:docMk/>
            <pc:sldMk cId="4238599212" sldId="268"/>
            <ac:spMk id="3" creationId="{EE55524D-7AC3-4F8F-91B3-D24877FB26DF}"/>
          </ac:spMkLst>
        </pc:spChg>
        <pc:spChg chg="add">
          <ac:chgData name="Kimyou By" userId="S::bykimyou@cityuniversity.edu::a0cddfe8-eafe-45d0-8e0d-70a4f9424405" providerId="AD" clId="Web-{E9D03612-655D-4397-9E05-5617DB479C78}" dt="2021-03-19T03:20:37.395" v="139"/>
          <ac:spMkLst>
            <pc:docMk/>
            <pc:sldMk cId="4238599212" sldId="268"/>
            <ac:spMk id="8" creationId="{09588DA8-065E-4F6F-8EFD-43104AB2E0CF}"/>
          </ac:spMkLst>
        </pc:spChg>
        <pc:spChg chg="add">
          <ac:chgData name="Kimyou By" userId="S::bykimyou@cityuniversity.edu::a0cddfe8-eafe-45d0-8e0d-70a4f9424405" providerId="AD" clId="Web-{E9D03612-655D-4397-9E05-5617DB479C78}" dt="2021-03-19T03:20:37.395" v="139"/>
          <ac:spMkLst>
            <pc:docMk/>
            <pc:sldMk cId="4238599212" sldId="268"/>
            <ac:spMk id="10" creationId="{C4285719-470E-454C-AF62-8323075F1F5B}"/>
          </ac:spMkLst>
        </pc:spChg>
        <pc:spChg chg="add">
          <ac:chgData name="Kimyou By" userId="S::bykimyou@cityuniversity.edu::a0cddfe8-eafe-45d0-8e0d-70a4f9424405" providerId="AD" clId="Web-{E9D03612-655D-4397-9E05-5617DB479C78}" dt="2021-03-19T03:20:37.395" v="139"/>
          <ac:spMkLst>
            <pc:docMk/>
            <pc:sldMk cId="4238599212" sldId="268"/>
            <ac:spMk id="12" creationId="{CD9FE4EF-C4D8-49A0-B2FF-81D8DB7D8A24}"/>
          </ac:spMkLst>
        </pc:spChg>
        <pc:spChg chg="add">
          <ac:chgData name="Kimyou By" userId="S::bykimyou@cityuniversity.edu::a0cddfe8-eafe-45d0-8e0d-70a4f9424405" providerId="AD" clId="Web-{E9D03612-655D-4397-9E05-5617DB479C78}" dt="2021-03-19T03:20:37.395" v="139"/>
          <ac:spMkLst>
            <pc:docMk/>
            <pc:sldMk cId="4238599212" sldId="268"/>
            <ac:spMk id="14" creationId="{4300840D-0A0B-4512-BACA-B439D5B9C57C}"/>
          </ac:spMkLst>
        </pc:spChg>
        <pc:spChg chg="add">
          <ac:chgData name="Kimyou By" userId="S::bykimyou@cityuniversity.edu::a0cddfe8-eafe-45d0-8e0d-70a4f9424405" providerId="AD" clId="Web-{E9D03612-655D-4397-9E05-5617DB479C78}" dt="2021-03-19T03:20:37.395" v="139"/>
          <ac:spMkLst>
            <pc:docMk/>
            <pc:sldMk cId="4238599212" sldId="268"/>
            <ac:spMk id="16" creationId="{D2B78728-A580-49A7-84F9-6EF6F583ADE0}"/>
          </ac:spMkLst>
        </pc:spChg>
        <pc:spChg chg="add">
          <ac:chgData name="Kimyou By" userId="S::bykimyou@cityuniversity.edu::a0cddfe8-eafe-45d0-8e0d-70a4f9424405" providerId="AD" clId="Web-{E9D03612-655D-4397-9E05-5617DB479C78}" dt="2021-03-19T03:20:37.395" v="139"/>
          <ac:spMkLst>
            <pc:docMk/>
            <pc:sldMk cId="4238599212" sldId="268"/>
            <ac:spMk id="18" creationId="{38FAA1A1-D861-433F-88FA-1E9D6FD31D11}"/>
          </ac:spMkLst>
        </pc:spChg>
        <pc:spChg chg="add">
          <ac:chgData name="Kimyou By" userId="S::bykimyou@cityuniversity.edu::a0cddfe8-eafe-45d0-8e0d-70a4f9424405" providerId="AD" clId="Web-{E9D03612-655D-4397-9E05-5617DB479C78}" dt="2021-03-19T03:20:37.395" v="139"/>
          <ac:spMkLst>
            <pc:docMk/>
            <pc:sldMk cId="4238599212" sldId="268"/>
            <ac:spMk id="20" creationId="{8D71EDA1-87BF-4D5D-AB79-F346FD19278A}"/>
          </ac:spMkLst>
        </pc:spChg>
        <pc:picChg chg="add del">
          <ac:chgData name="Kimyou By" userId="S::bykimyou@cityuniversity.edu::a0cddfe8-eafe-45d0-8e0d-70a4f9424405" providerId="AD" clId="Web-{E9D03612-655D-4397-9E05-5617DB479C78}" dt="2021-03-19T03:20:32.598" v="138"/>
          <ac:picMkLst>
            <pc:docMk/>
            <pc:sldMk cId="4238599212" sldId="268"/>
            <ac:picMk id="5" creationId="{EFF18A1E-4991-468A-9256-2B14277162E1}"/>
          </ac:picMkLst>
        </pc:picChg>
        <pc:picChg chg="add">
          <ac:chgData name="Kimyou By" userId="S::bykimyou@cityuniversity.edu::a0cddfe8-eafe-45d0-8e0d-70a4f9424405" providerId="AD" clId="Web-{E9D03612-655D-4397-9E05-5617DB479C78}" dt="2021-03-19T03:24:11.197" v="164"/>
          <ac:picMkLst>
            <pc:docMk/>
            <pc:sldMk cId="4238599212" sldId="268"/>
            <ac:picMk id="6" creationId="{A73E2CDF-F0A7-496C-8486-A7A4DA1600D1}"/>
          </ac:picMkLst>
        </pc:picChg>
      </pc:sldChg>
      <pc:sldChg chg="addSp delSp modSp mod setBg">
        <pc:chgData name="Kimyou By" userId="S::bykimyou@cityuniversity.edu::a0cddfe8-eafe-45d0-8e0d-70a4f9424405" providerId="AD" clId="Web-{E9D03612-655D-4397-9E05-5617DB479C78}" dt="2021-03-19T03:24:13.494" v="165"/>
        <pc:sldMkLst>
          <pc:docMk/>
          <pc:sldMk cId="1021575322" sldId="269"/>
        </pc:sldMkLst>
        <pc:spChg chg="mod">
          <ac:chgData name="Kimyou By" userId="S::bykimyou@cityuniversity.edu::a0cddfe8-eafe-45d0-8e0d-70a4f9424405" providerId="AD" clId="Web-{E9D03612-655D-4397-9E05-5617DB479C78}" dt="2021-03-19T03:21:16.849" v="146"/>
          <ac:spMkLst>
            <pc:docMk/>
            <pc:sldMk cId="1021575322" sldId="269"/>
            <ac:spMk id="2" creationId="{ED8F8134-CB2A-4317-B1BA-1FDEDE409FD9}"/>
          </ac:spMkLst>
        </pc:spChg>
        <pc:spChg chg="del mod">
          <ac:chgData name="Kimyou By" userId="S::bykimyou@cityuniversity.edu::a0cddfe8-eafe-45d0-8e0d-70a4f9424405" providerId="AD" clId="Web-{E9D03612-655D-4397-9E05-5617DB479C78}" dt="2021-03-19T03:21:16.849" v="146"/>
          <ac:spMkLst>
            <pc:docMk/>
            <pc:sldMk cId="1021575322" sldId="269"/>
            <ac:spMk id="3" creationId="{5F256C7B-4BFC-4138-98BC-54DDA0646782}"/>
          </ac:spMkLst>
        </pc:spChg>
        <pc:spChg chg="add del">
          <ac:chgData name="Kimyou By" userId="S::bykimyou@cityuniversity.edu::a0cddfe8-eafe-45d0-8e0d-70a4f9424405" providerId="AD" clId="Web-{E9D03612-655D-4397-9E05-5617DB479C78}" dt="2021-03-19T03:21:16.849" v="146"/>
          <ac:spMkLst>
            <pc:docMk/>
            <pc:sldMk cId="1021575322" sldId="269"/>
            <ac:spMk id="8" creationId="{1B15ED52-F352-441B-82BF-E0EA34836D08}"/>
          </ac:spMkLst>
        </pc:spChg>
        <pc:spChg chg="add del">
          <ac:chgData name="Kimyou By" userId="S::bykimyou@cityuniversity.edu::a0cddfe8-eafe-45d0-8e0d-70a4f9424405" providerId="AD" clId="Web-{E9D03612-655D-4397-9E05-5617DB479C78}" dt="2021-03-19T03:21:16.849" v="146"/>
          <ac:spMkLst>
            <pc:docMk/>
            <pc:sldMk cId="1021575322" sldId="269"/>
            <ac:spMk id="10" creationId="{3B2E3793-BFE6-45A2-9B7B-E18844431C99}"/>
          </ac:spMkLst>
        </pc:spChg>
        <pc:spChg chg="add del">
          <ac:chgData name="Kimyou By" userId="S::bykimyou@cityuniversity.edu::a0cddfe8-eafe-45d0-8e0d-70a4f9424405" providerId="AD" clId="Web-{E9D03612-655D-4397-9E05-5617DB479C78}" dt="2021-03-19T03:21:16.849" v="146"/>
          <ac:spMkLst>
            <pc:docMk/>
            <pc:sldMk cId="1021575322" sldId="269"/>
            <ac:spMk id="12" creationId="{BC4C4868-CB8F-4AF9-9CDB-8108F2C19B67}"/>
          </ac:spMkLst>
        </pc:spChg>
        <pc:spChg chg="add del">
          <ac:chgData name="Kimyou By" userId="S::bykimyou@cityuniversity.edu::a0cddfe8-eafe-45d0-8e0d-70a4f9424405" providerId="AD" clId="Web-{E9D03612-655D-4397-9E05-5617DB479C78}" dt="2021-03-19T03:21:16.849" v="146"/>
          <ac:spMkLst>
            <pc:docMk/>
            <pc:sldMk cId="1021575322" sldId="269"/>
            <ac:spMk id="14" creationId="{375E0459-6403-40CD-989D-56A4407CA12E}"/>
          </ac:spMkLst>
        </pc:spChg>
        <pc:spChg chg="add del">
          <ac:chgData name="Kimyou By" userId="S::bykimyou@cityuniversity.edu::a0cddfe8-eafe-45d0-8e0d-70a4f9424405" providerId="AD" clId="Web-{E9D03612-655D-4397-9E05-5617DB479C78}" dt="2021-03-19T03:21:16.849" v="146"/>
          <ac:spMkLst>
            <pc:docMk/>
            <pc:sldMk cId="1021575322" sldId="269"/>
            <ac:spMk id="16" creationId="{53E5B1A8-3AC9-4BD1-9BBC-78CA94F2D1BA}"/>
          </ac:spMkLst>
        </pc:spChg>
        <pc:spChg chg="add del">
          <ac:chgData name="Kimyou By" userId="S::bykimyou@cityuniversity.edu::a0cddfe8-eafe-45d0-8e0d-70a4f9424405" providerId="AD" clId="Web-{E9D03612-655D-4397-9E05-5617DB479C78}" dt="2021-03-19T03:21:16.849" v="146"/>
          <ac:spMkLst>
            <pc:docMk/>
            <pc:sldMk cId="1021575322" sldId="269"/>
            <ac:spMk id="18" creationId="{B3FA1AAC-C1ED-4F77-BFA4-BE80FC0AC795}"/>
          </ac:spMkLst>
        </pc:spChg>
        <pc:spChg chg="add del">
          <ac:chgData name="Kimyou By" userId="S::bykimyou@cityuniversity.edu::a0cddfe8-eafe-45d0-8e0d-70a4f9424405" providerId="AD" clId="Web-{E9D03612-655D-4397-9E05-5617DB479C78}" dt="2021-03-19T03:22:26.382" v="152"/>
          <ac:spMkLst>
            <pc:docMk/>
            <pc:sldMk cId="1021575322" sldId="269"/>
            <ac:spMk id="24" creationId="{BACC6370-2D7E-4714-9D71-7542949D7D5D}"/>
          </ac:spMkLst>
        </pc:spChg>
        <pc:spChg chg="add del">
          <ac:chgData name="Kimyou By" userId="S::bykimyou@cityuniversity.edu::a0cddfe8-eafe-45d0-8e0d-70a4f9424405" providerId="AD" clId="Web-{E9D03612-655D-4397-9E05-5617DB479C78}" dt="2021-03-19T03:22:26.382" v="152"/>
          <ac:spMkLst>
            <pc:docMk/>
            <pc:sldMk cId="1021575322" sldId="269"/>
            <ac:spMk id="26" creationId="{F68B3F68-107C-434F-AA38-110D5EA91B85}"/>
          </ac:spMkLst>
        </pc:spChg>
        <pc:spChg chg="add del">
          <ac:chgData name="Kimyou By" userId="S::bykimyou@cityuniversity.edu::a0cddfe8-eafe-45d0-8e0d-70a4f9424405" providerId="AD" clId="Web-{E9D03612-655D-4397-9E05-5617DB479C78}" dt="2021-03-19T03:22:26.382" v="152"/>
          <ac:spMkLst>
            <pc:docMk/>
            <pc:sldMk cId="1021575322" sldId="269"/>
            <ac:spMk id="28" creationId="{AAD0DBB9-1A4B-4391-81D4-CB19F9AB918A}"/>
          </ac:spMkLst>
        </pc:spChg>
        <pc:spChg chg="add del">
          <ac:chgData name="Kimyou By" userId="S::bykimyou@cityuniversity.edu::a0cddfe8-eafe-45d0-8e0d-70a4f9424405" providerId="AD" clId="Web-{E9D03612-655D-4397-9E05-5617DB479C78}" dt="2021-03-19T03:22:26.382" v="152"/>
          <ac:spMkLst>
            <pc:docMk/>
            <pc:sldMk cId="1021575322" sldId="269"/>
            <ac:spMk id="30" creationId="{063BBA22-50EA-4C4D-BE05-F1CE4E63AA56}"/>
          </ac:spMkLst>
        </pc:spChg>
        <pc:spChg chg="add del">
          <ac:chgData name="Kimyou By" userId="S::bykimyou@cityuniversity.edu::a0cddfe8-eafe-45d0-8e0d-70a4f9424405" providerId="AD" clId="Web-{E9D03612-655D-4397-9E05-5617DB479C78}" dt="2021-03-19T03:22:43.773" v="153"/>
          <ac:spMkLst>
            <pc:docMk/>
            <pc:sldMk cId="1021575322" sldId="269"/>
            <ac:spMk id="35" creationId="{BACC6370-2D7E-4714-9D71-7542949D7D5D}"/>
          </ac:spMkLst>
        </pc:spChg>
        <pc:spChg chg="add del">
          <ac:chgData name="Kimyou By" userId="S::bykimyou@cityuniversity.edu::a0cddfe8-eafe-45d0-8e0d-70a4f9424405" providerId="AD" clId="Web-{E9D03612-655D-4397-9E05-5617DB479C78}" dt="2021-03-19T03:22:43.773" v="153"/>
          <ac:spMkLst>
            <pc:docMk/>
            <pc:sldMk cId="1021575322" sldId="269"/>
            <ac:spMk id="37" creationId="{F68B3F68-107C-434F-AA38-110D5EA91B85}"/>
          </ac:spMkLst>
        </pc:spChg>
        <pc:spChg chg="add del">
          <ac:chgData name="Kimyou By" userId="S::bykimyou@cityuniversity.edu::a0cddfe8-eafe-45d0-8e0d-70a4f9424405" providerId="AD" clId="Web-{E9D03612-655D-4397-9E05-5617DB479C78}" dt="2021-03-19T03:22:43.773" v="153"/>
          <ac:spMkLst>
            <pc:docMk/>
            <pc:sldMk cId="1021575322" sldId="269"/>
            <ac:spMk id="39" creationId="{AAD0DBB9-1A4B-4391-81D4-CB19F9AB918A}"/>
          </ac:spMkLst>
        </pc:spChg>
        <pc:spChg chg="add del">
          <ac:chgData name="Kimyou By" userId="S::bykimyou@cityuniversity.edu::a0cddfe8-eafe-45d0-8e0d-70a4f9424405" providerId="AD" clId="Web-{E9D03612-655D-4397-9E05-5617DB479C78}" dt="2021-03-19T03:22:43.773" v="153"/>
          <ac:spMkLst>
            <pc:docMk/>
            <pc:sldMk cId="1021575322" sldId="269"/>
            <ac:spMk id="41" creationId="{063BBA22-50EA-4C4D-BE05-F1CE4E63AA56}"/>
          </ac:spMkLst>
        </pc:spChg>
        <pc:spChg chg="add">
          <ac:chgData name="Kimyou By" userId="S::bykimyou@cityuniversity.edu::a0cddfe8-eafe-45d0-8e0d-70a4f9424405" providerId="AD" clId="Web-{E9D03612-655D-4397-9E05-5617DB479C78}" dt="2021-03-19T03:22:43.773" v="153"/>
          <ac:spMkLst>
            <pc:docMk/>
            <pc:sldMk cId="1021575322" sldId="269"/>
            <ac:spMk id="46" creationId="{BACC6370-2D7E-4714-9D71-7542949D7D5D}"/>
          </ac:spMkLst>
        </pc:spChg>
        <pc:spChg chg="add">
          <ac:chgData name="Kimyou By" userId="S::bykimyou@cityuniversity.edu::a0cddfe8-eafe-45d0-8e0d-70a4f9424405" providerId="AD" clId="Web-{E9D03612-655D-4397-9E05-5617DB479C78}" dt="2021-03-19T03:22:43.773" v="153"/>
          <ac:spMkLst>
            <pc:docMk/>
            <pc:sldMk cId="1021575322" sldId="269"/>
            <ac:spMk id="48" creationId="{F68B3F68-107C-434F-AA38-110D5EA91B85}"/>
          </ac:spMkLst>
        </pc:spChg>
        <pc:spChg chg="add">
          <ac:chgData name="Kimyou By" userId="S::bykimyou@cityuniversity.edu::a0cddfe8-eafe-45d0-8e0d-70a4f9424405" providerId="AD" clId="Web-{E9D03612-655D-4397-9E05-5617DB479C78}" dt="2021-03-19T03:22:43.773" v="153"/>
          <ac:spMkLst>
            <pc:docMk/>
            <pc:sldMk cId="1021575322" sldId="269"/>
            <ac:spMk id="50" creationId="{AAD0DBB9-1A4B-4391-81D4-CB19F9AB918A}"/>
          </ac:spMkLst>
        </pc:spChg>
        <pc:spChg chg="add">
          <ac:chgData name="Kimyou By" userId="S::bykimyou@cityuniversity.edu::a0cddfe8-eafe-45d0-8e0d-70a4f9424405" providerId="AD" clId="Web-{E9D03612-655D-4397-9E05-5617DB479C78}" dt="2021-03-19T03:22:43.773" v="153"/>
          <ac:spMkLst>
            <pc:docMk/>
            <pc:sldMk cId="1021575322" sldId="269"/>
            <ac:spMk id="52" creationId="{063BBA22-50EA-4C4D-BE05-F1CE4E63AA56}"/>
          </ac:spMkLst>
        </pc:spChg>
        <pc:graphicFrameChg chg="add mod modGraphic">
          <ac:chgData name="Kimyou By" userId="S::bykimyou@cityuniversity.edu::a0cddfe8-eafe-45d0-8e0d-70a4f9424405" providerId="AD" clId="Web-{E9D03612-655D-4397-9E05-5617DB479C78}" dt="2021-03-19T03:22:43.773" v="153"/>
          <ac:graphicFrameMkLst>
            <pc:docMk/>
            <pc:sldMk cId="1021575322" sldId="269"/>
            <ac:graphicFrameMk id="20" creationId="{160B7E42-B3AA-4936-A113-85A1BE7CB7D9}"/>
          </ac:graphicFrameMkLst>
        </pc:graphicFrameChg>
        <pc:picChg chg="add del">
          <ac:chgData name="Kimyou By" userId="S::bykimyou@cityuniversity.edu::a0cddfe8-eafe-45d0-8e0d-70a4f9424405" providerId="AD" clId="Web-{E9D03612-655D-4397-9E05-5617DB479C78}" dt="2021-03-19T03:20:52.286" v="144"/>
          <ac:picMkLst>
            <pc:docMk/>
            <pc:sldMk cId="1021575322" sldId="269"/>
            <ac:picMk id="5" creationId="{71E96B83-9652-402D-9150-F5FE06F570C9}"/>
          </ac:picMkLst>
        </pc:picChg>
        <pc:picChg chg="add">
          <ac:chgData name="Kimyou By" userId="S::bykimyou@cityuniversity.edu::a0cddfe8-eafe-45d0-8e0d-70a4f9424405" providerId="AD" clId="Web-{E9D03612-655D-4397-9E05-5617DB479C78}" dt="2021-03-19T03:24:13.494" v="165"/>
          <ac:picMkLst>
            <pc:docMk/>
            <pc:sldMk cId="1021575322" sldId="269"/>
            <ac:picMk id="23" creationId="{110B797F-2FEF-4248-A18D-001D529B8E68}"/>
          </ac:picMkLst>
        </pc:picChg>
      </pc:sldChg>
      <pc:sldChg chg="addSp delSp modSp mod setBg">
        <pc:chgData name="Kimyou By" userId="S::bykimyou@cityuniversity.edu::a0cddfe8-eafe-45d0-8e0d-70a4f9424405" providerId="AD" clId="Web-{E9D03612-655D-4397-9E05-5617DB479C78}" dt="2021-03-19T03:24:28.681" v="167" actId="1076"/>
        <pc:sldMkLst>
          <pc:docMk/>
          <pc:sldMk cId="756905020" sldId="270"/>
        </pc:sldMkLst>
        <pc:spChg chg="mod">
          <ac:chgData name="Kimyou By" userId="S::bykimyou@cityuniversity.edu::a0cddfe8-eafe-45d0-8e0d-70a4f9424405" providerId="AD" clId="Web-{E9D03612-655D-4397-9E05-5617DB479C78}" dt="2021-03-19T03:21:37.537" v="148"/>
          <ac:spMkLst>
            <pc:docMk/>
            <pc:sldMk cId="756905020" sldId="270"/>
            <ac:spMk id="2" creationId="{8B002505-504C-4F9C-9B79-76631095D6EC}"/>
          </ac:spMkLst>
        </pc:spChg>
        <pc:spChg chg="mod">
          <ac:chgData name="Kimyou By" userId="S::bykimyou@cityuniversity.edu::a0cddfe8-eafe-45d0-8e0d-70a4f9424405" providerId="AD" clId="Web-{E9D03612-655D-4397-9E05-5617DB479C78}" dt="2021-03-19T03:24:28.681" v="167" actId="1076"/>
          <ac:spMkLst>
            <pc:docMk/>
            <pc:sldMk cId="756905020" sldId="270"/>
            <ac:spMk id="3" creationId="{42DB6307-B769-4887-B233-D84CC7DE996F}"/>
          </ac:spMkLst>
        </pc:spChg>
        <pc:spChg chg="add">
          <ac:chgData name="Kimyou By" userId="S::bykimyou@cityuniversity.edu::a0cddfe8-eafe-45d0-8e0d-70a4f9424405" providerId="AD" clId="Web-{E9D03612-655D-4397-9E05-5617DB479C78}" dt="2021-03-19T03:21:37.537" v="148"/>
          <ac:spMkLst>
            <pc:docMk/>
            <pc:sldMk cId="756905020" sldId="270"/>
            <ac:spMk id="8" creationId="{1B15ED52-F352-441B-82BF-E0EA34836D08}"/>
          </ac:spMkLst>
        </pc:spChg>
        <pc:spChg chg="add">
          <ac:chgData name="Kimyou By" userId="S::bykimyou@cityuniversity.edu::a0cddfe8-eafe-45d0-8e0d-70a4f9424405" providerId="AD" clId="Web-{E9D03612-655D-4397-9E05-5617DB479C78}" dt="2021-03-19T03:21:37.537" v="148"/>
          <ac:spMkLst>
            <pc:docMk/>
            <pc:sldMk cId="756905020" sldId="270"/>
            <ac:spMk id="10" creationId="{3B2E3793-BFE6-45A2-9B7B-E18844431C99}"/>
          </ac:spMkLst>
        </pc:spChg>
        <pc:spChg chg="add">
          <ac:chgData name="Kimyou By" userId="S::bykimyou@cityuniversity.edu::a0cddfe8-eafe-45d0-8e0d-70a4f9424405" providerId="AD" clId="Web-{E9D03612-655D-4397-9E05-5617DB479C78}" dt="2021-03-19T03:21:37.537" v="148"/>
          <ac:spMkLst>
            <pc:docMk/>
            <pc:sldMk cId="756905020" sldId="270"/>
            <ac:spMk id="12" creationId="{BC4C4868-CB8F-4AF9-9CDB-8108F2C19B67}"/>
          </ac:spMkLst>
        </pc:spChg>
        <pc:spChg chg="add">
          <ac:chgData name="Kimyou By" userId="S::bykimyou@cityuniversity.edu::a0cddfe8-eafe-45d0-8e0d-70a4f9424405" providerId="AD" clId="Web-{E9D03612-655D-4397-9E05-5617DB479C78}" dt="2021-03-19T03:21:37.537" v="148"/>
          <ac:spMkLst>
            <pc:docMk/>
            <pc:sldMk cId="756905020" sldId="270"/>
            <ac:spMk id="14" creationId="{375E0459-6403-40CD-989D-56A4407CA12E}"/>
          </ac:spMkLst>
        </pc:spChg>
        <pc:spChg chg="add">
          <ac:chgData name="Kimyou By" userId="S::bykimyou@cityuniversity.edu::a0cddfe8-eafe-45d0-8e0d-70a4f9424405" providerId="AD" clId="Web-{E9D03612-655D-4397-9E05-5617DB479C78}" dt="2021-03-19T03:21:37.537" v="148"/>
          <ac:spMkLst>
            <pc:docMk/>
            <pc:sldMk cId="756905020" sldId="270"/>
            <ac:spMk id="16" creationId="{53E5B1A8-3AC9-4BD1-9BBC-78CA94F2D1BA}"/>
          </ac:spMkLst>
        </pc:spChg>
        <pc:picChg chg="add del">
          <ac:chgData name="Kimyou By" userId="S::bykimyou@cityuniversity.edu::a0cddfe8-eafe-45d0-8e0d-70a4f9424405" providerId="AD" clId="Web-{E9D03612-655D-4397-9E05-5617DB479C78}" dt="2021-03-19T03:21:32.146" v="147"/>
          <ac:picMkLst>
            <pc:docMk/>
            <pc:sldMk cId="756905020" sldId="270"/>
            <ac:picMk id="5" creationId="{0D43B1E0-2C3C-4C03-98FB-DBCE94AC8F67}"/>
          </ac:picMkLst>
        </pc:picChg>
        <pc:picChg chg="add">
          <ac:chgData name="Kimyou By" userId="S::bykimyou@cityuniversity.edu::a0cddfe8-eafe-45d0-8e0d-70a4f9424405" providerId="AD" clId="Web-{E9D03612-655D-4397-9E05-5617DB479C78}" dt="2021-03-19T03:24:26.791" v="166"/>
          <ac:picMkLst>
            <pc:docMk/>
            <pc:sldMk cId="756905020" sldId="270"/>
            <ac:picMk id="6" creationId="{1B728FCB-F081-41CA-940B-A00F203BF3BA}"/>
          </ac:picMkLst>
        </pc:picChg>
      </pc:sldChg>
    </pc:docChg>
  </pc:docChgLst>
  <pc:docChgLst>
    <pc:chgData name="Kimyou By" userId="S::bykimyou@cityuniversity.edu::a0cddfe8-eafe-45d0-8e0d-70a4f9424405" providerId="AD" clId="Web-{2EDAAC30-2414-436D-84A2-E00A8C62ABC0}"/>
    <pc:docChg chg="modSld">
      <pc:chgData name="Kimyou By" userId="S::bykimyou@cityuniversity.edu::a0cddfe8-eafe-45d0-8e0d-70a4f9424405" providerId="AD" clId="Web-{2EDAAC30-2414-436D-84A2-E00A8C62ABC0}" dt="2021-03-19T03:41:28.040" v="58" actId="1076"/>
      <pc:docMkLst>
        <pc:docMk/>
      </pc:docMkLst>
      <pc:sldChg chg="modSp">
        <pc:chgData name="Kimyou By" userId="S::bykimyou@cityuniversity.edu::a0cddfe8-eafe-45d0-8e0d-70a4f9424405" providerId="AD" clId="Web-{2EDAAC30-2414-436D-84A2-E00A8C62ABC0}" dt="2021-03-19T03:41:28.040" v="58" actId="1076"/>
        <pc:sldMkLst>
          <pc:docMk/>
          <pc:sldMk cId="109857222" sldId="256"/>
        </pc:sldMkLst>
        <pc:spChg chg="mod">
          <ac:chgData name="Kimyou By" userId="S::bykimyou@cityuniversity.edu::a0cddfe8-eafe-45d0-8e0d-70a4f9424405" providerId="AD" clId="Web-{2EDAAC30-2414-436D-84A2-E00A8C62ABC0}" dt="2021-03-19T03:41:28.040" v="58" actId="1076"/>
          <ac:spMkLst>
            <pc:docMk/>
            <pc:sldMk cId="109857222" sldId="256"/>
            <ac:spMk id="3" creationId="{00000000-0000-0000-0000-000000000000}"/>
          </ac:spMkLst>
        </pc:spChg>
      </pc:sldChg>
      <pc:sldChg chg="modSp">
        <pc:chgData name="Kimyou By" userId="S::bykimyou@cityuniversity.edu::a0cddfe8-eafe-45d0-8e0d-70a4f9424405" providerId="AD" clId="Web-{2EDAAC30-2414-436D-84A2-E00A8C62ABC0}" dt="2021-03-19T03:39:23.818" v="21" actId="20577"/>
        <pc:sldMkLst>
          <pc:docMk/>
          <pc:sldMk cId="48499882" sldId="265"/>
        </pc:sldMkLst>
        <pc:graphicFrameChg chg="modGraphic">
          <ac:chgData name="Kimyou By" userId="S::bykimyou@cityuniversity.edu::a0cddfe8-eafe-45d0-8e0d-70a4f9424405" providerId="AD" clId="Web-{2EDAAC30-2414-436D-84A2-E00A8C62ABC0}" dt="2021-03-19T03:39:23.818" v="21" actId="20577"/>
          <ac:graphicFrameMkLst>
            <pc:docMk/>
            <pc:sldMk cId="48499882" sldId="265"/>
            <ac:graphicFrameMk id="11" creationId="{FB892D82-A831-4FA2-91D1-CE4448B7250E}"/>
          </ac:graphicFrameMkLst>
        </pc:graphicFrameChg>
      </pc:sldChg>
    </pc:docChg>
  </pc:docChgLst>
  <pc:docChgLst>
    <pc:chgData name="Kimyou By" userId="S::bykimyou@cityuniversity.edu::a0cddfe8-eafe-45d0-8e0d-70a4f9424405" providerId="AD" clId="Web-{03BDCACC-E999-4CA4-8BAF-AF1AE4755051}"/>
    <pc:docChg chg="addSld modSld">
      <pc:chgData name="Kimyou By" userId="S::bykimyou@cityuniversity.edu::a0cddfe8-eafe-45d0-8e0d-70a4f9424405" providerId="AD" clId="Web-{03BDCACC-E999-4CA4-8BAF-AF1AE4755051}" dt="2021-03-19T04:15:06.930" v="40" actId="1076"/>
      <pc:docMkLst>
        <pc:docMk/>
      </pc:docMkLst>
      <pc:sldChg chg="modSp">
        <pc:chgData name="Kimyou By" userId="S::bykimyou@cityuniversity.edu::a0cddfe8-eafe-45d0-8e0d-70a4f9424405" providerId="AD" clId="Web-{03BDCACC-E999-4CA4-8BAF-AF1AE4755051}" dt="2021-03-19T04:15:06.930" v="40" actId="1076"/>
        <pc:sldMkLst>
          <pc:docMk/>
          <pc:sldMk cId="3661480522" sldId="259"/>
        </pc:sldMkLst>
        <pc:spChg chg="mod">
          <ac:chgData name="Kimyou By" userId="S::bykimyou@cityuniversity.edu::a0cddfe8-eafe-45d0-8e0d-70a4f9424405" providerId="AD" clId="Web-{03BDCACC-E999-4CA4-8BAF-AF1AE4755051}" dt="2021-03-19T04:14:50.039" v="38" actId="20577"/>
          <ac:spMkLst>
            <pc:docMk/>
            <pc:sldMk cId="3661480522" sldId="259"/>
            <ac:spMk id="2" creationId="{F941735A-3117-48E5-A510-B4261FFF4A76}"/>
          </ac:spMkLst>
        </pc:spChg>
        <pc:spChg chg="mod">
          <ac:chgData name="Kimyou By" userId="S::bykimyou@cityuniversity.edu::a0cddfe8-eafe-45d0-8e0d-70a4f9424405" providerId="AD" clId="Web-{03BDCACC-E999-4CA4-8BAF-AF1AE4755051}" dt="2021-03-19T04:15:06.930" v="40" actId="1076"/>
          <ac:spMkLst>
            <pc:docMk/>
            <pc:sldMk cId="3661480522" sldId="259"/>
            <ac:spMk id="3" creationId="{ACC3D873-F6ED-4A9E-949B-2D8CFF45D341}"/>
          </ac:spMkLst>
        </pc:spChg>
      </pc:sldChg>
      <pc:sldChg chg="modSp">
        <pc:chgData name="Kimyou By" userId="S::bykimyou@cityuniversity.edu::a0cddfe8-eafe-45d0-8e0d-70a4f9424405" providerId="AD" clId="Web-{03BDCACC-E999-4CA4-8BAF-AF1AE4755051}" dt="2021-03-19T04:14:49.883" v="36" actId="20577"/>
        <pc:sldMkLst>
          <pc:docMk/>
          <pc:sldMk cId="2674013164" sldId="262"/>
        </pc:sldMkLst>
        <pc:spChg chg="mod">
          <ac:chgData name="Kimyou By" userId="S::bykimyou@cityuniversity.edu::a0cddfe8-eafe-45d0-8e0d-70a4f9424405" providerId="AD" clId="Web-{03BDCACC-E999-4CA4-8BAF-AF1AE4755051}" dt="2021-03-19T04:14:49.883" v="36" actId="20577"/>
          <ac:spMkLst>
            <pc:docMk/>
            <pc:sldMk cId="2674013164" sldId="262"/>
            <ac:spMk id="2" creationId="{D7255194-AE0E-4819-B539-D5E945EC7891}"/>
          </ac:spMkLst>
        </pc:spChg>
      </pc:sldChg>
      <pc:sldChg chg="modSp">
        <pc:chgData name="Kimyou By" userId="S::bykimyou@cityuniversity.edu::a0cddfe8-eafe-45d0-8e0d-70a4f9424405" providerId="AD" clId="Web-{03BDCACC-E999-4CA4-8BAF-AF1AE4755051}" dt="2021-03-19T04:14:49.742" v="34" actId="20577"/>
        <pc:sldMkLst>
          <pc:docMk/>
          <pc:sldMk cId="48499882" sldId="265"/>
        </pc:sldMkLst>
        <pc:spChg chg="mod">
          <ac:chgData name="Kimyou By" userId="S::bykimyou@cityuniversity.edu::a0cddfe8-eafe-45d0-8e0d-70a4f9424405" providerId="AD" clId="Web-{03BDCACC-E999-4CA4-8BAF-AF1AE4755051}" dt="2021-03-19T04:14:49.742" v="34" actId="20577"/>
          <ac:spMkLst>
            <pc:docMk/>
            <pc:sldMk cId="48499882" sldId="265"/>
            <ac:spMk id="2" creationId="{BFB3196F-6661-45E3-84B9-31760E48D047}"/>
          </ac:spMkLst>
        </pc:spChg>
      </pc:sldChg>
      <pc:sldChg chg="modSp">
        <pc:chgData name="Kimyou By" userId="S::bykimyou@cityuniversity.edu::a0cddfe8-eafe-45d0-8e0d-70a4f9424405" providerId="AD" clId="Web-{03BDCACC-E999-4CA4-8BAF-AF1AE4755051}" dt="2021-03-19T04:14:49.586" v="32" actId="20577"/>
        <pc:sldMkLst>
          <pc:docMk/>
          <pc:sldMk cId="926368332" sldId="266"/>
        </pc:sldMkLst>
        <pc:spChg chg="mod">
          <ac:chgData name="Kimyou By" userId="S::bykimyou@cityuniversity.edu::a0cddfe8-eafe-45d0-8e0d-70a4f9424405" providerId="AD" clId="Web-{03BDCACC-E999-4CA4-8BAF-AF1AE4755051}" dt="2021-03-19T04:14:49.586" v="32" actId="20577"/>
          <ac:spMkLst>
            <pc:docMk/>
            <pc:sldMk cId="926368332" sldId="266"/>
            <ac:spMk id="2" creationId="{4194DAAA-A12E-433C-ACF2-A66EAC2532F2}"/>
          </ac:spMkLst>
        </pc:spChg>
      </pc:sldChg>
      <pc:sldChg chg="modSp">
        <pc:chgData name="Kimyou By" userId="S::bykimyou@cityuniversity.edu::a0cddfe8-eafe-45d0-8e0d-70a4f9424405" providerId="AD" clId="Web-{03BDCACC-E999-4CA4-8BAF-AF1AE4755051}" dt="2021-03-19T04:14:49.492" v="30" actId="20577"/>
        <pc:sldMkLst>
          <pc:docMk/>
          <pc:sldMk cId="3842064688" sldId="267"/>
        </pc:sldMkLst>
        <pc:spChg chg="mod">
          <ac:chgData name="Kimyou By" userId="S::bykimyou@cityuniversity.edu::a0cddfe8-eafe-45d0-8e0d-70a4f9424405" providerId="AD" clId="Web-{03BDCACC-E999-4CA4-8BAF-AF1AE4755051}" dt="2021-03-19T04:14:49.492" v="30" actId="20577"/>
          <ac:spMkLst>
            <pc:docMk/>
            <pc:sldMk cId="3842064688" sldId="267"/>
            <ac:spMk id="2" creationId="{DDA0AFE8-8C44-49CC-924B-995D3381CDFC}"/>
          </ac:spMkLst>
        </pc:spChg>
      </pc:sldChg>
      <pc:sldChg chg="modSp">
        <pc:chgData name="Kimyou By" userId="S::bykimyou@cityuniversity.edu::a0cddfe8-eafe-45d0-8e0d-70a4f9424405" providerId="AD" clId="Web-{03BDCACC-E999-4CA4-8BAF-AF1AE4755051}" dt="2021-03-19T04:11:33.409" v="2" actId="20577"/>
        <pc:sldMkLst>
          <pc:docMk/>
          <pc:sldMk cId="4238599212" sldId="268"/>
        </pc:sldMkLst>
        <pc:spChg chg="mod">
          <ac:chgData name="Kimyou By" userId="S::bykimyou@cityuniversity.edu::a0cddfe8-eafe-45d0-8e0d-70a4f9424405" providerId="AD" clId="Web-{03BDCACC-E999-4CA4-8BAF-AF1AE4755051}" dt="2021-03-19T04:11:33.409" v="2" actId="20577"/>
          <ac:spMkLst>
            <pc:docMk/>
            <pc:sldMk cId="4238599212" sldId="268"/>
            <ac:spMk id="2" creationId="{D4DB2E3D-A09D-4413-A60A-B371A7EC05AF}"/>
          </ac:spMkLst>
        </pc:spChg>
      </pc:sldChg>
      <pc:sldChg chg="modSp">
        <pc:chgData name="Kimyou By" userId="S::bykimyou@cityuniversity.edu::a0cddfe8-eafe-45d0-8e0d-70a4f9424405" providerId="AD" clId="Web-{03BDCACC-E999-4CA4-8BAF-AF1AE4755051}" dt="2021-03-19T04:14:49.383" v="28" actId="20577"/>
        <pc:sldMkLst>
          <pc:docMk/>
          <pc:sldMk cId="1021575322" sldId="269"/>
        </pc:sldMkLst>
        <pc:spChg chg="mod">
          <ac:chgData name="Kimyou By" userId="S::bykimyou@cityuniversity.edu::a0cddfe8-eafe-45d0-8e0d-70a4f9424405" providerId="AD" clId="Web-{03BDCACC-E999-4CA4-8BAF-AF1AE4755051}" dt="2021-03-19T04:14:49.383" v="28" actId="20577"/>
          <ac:spMkLst>
            <pc:docMk/>
            <pc:sldMk cId="1021575322" sldId="269"/>
            <ac:spMk id="2" creationId="{ED8F8134-CB2A-4317-B1BA-1FDEDE409FD9}"/>
          </ac:spMkLst>
        </pc:spChg>
      </pc:sldChg>
      <pc:sldChg chg="modSp">
        <pc:chgData name="Kimyou By" userId="S::bykimyou@cityuniversity.edu::a0cddfe8-eafe-45d0-8e0d-70a4f9424405" providerId="AD" clId="Web-{03BDCACC-E999-4CA4-8BAF-AF1AE4755051}" dt="2021-03-19T04:13:49.569" v="26" actId="20577"/>
        <pc:sldMkLst>
          <pc:docMk/>
          <pc:sldMk cId="756905020" sldId="270"/>
        </pc:sldMkLst>
        <pc:spChg chg="mod">
          <ac:chgData name="Kimyou By" userId="S::bykimyou@cityuniversity.edu::a0cddfe8-eafe-45d0-8e0d-70a4f9424405" providerId="AD" clId="Web-{03BDCACC-E999-4CA4-8BAF-AF1AE4755051}" dt="2021-03-19T04:13:49.569" v="26" actId="20577"/>
          <ac:spMkLst>
            <pc:docMk/>
            <pc:sldMk cId="756905020" sldId="270"/>
            <ac:spMk id="2" creationId="{8B002505-504C-4F9C-9B79-76631095D6EC}"/>
          </ac:spMkLst>
        </pc:spChg>
      </pc:sldChg>
      <pc:sldChg chg="modSp">
        <pc:chgData name="Kimyou By" userId="S::bykimyou@cityuniversity.edu::a0cddfe8-eafe-45d0-8e0d-70a4f9424405" providerId="AD" clId="Web-{03BDCACC-E999-4CA4-8BAF-AF1AE4755051}" dt="2021-03-19T04:12:12.753" v="11" actId="20577"/>
        <pc:sldMkLst>
          <pc:docMk/>
          <pc:sldMk cId="319309482" sldId="271"/>
        </pc:sldMkLst>
        <pc:spChg chg="mod">
          <ac:chgData name="Kimyou By" userId="S::bykimyou@cityuniversity.edu::a0cddfe8-eafe-45d0-8e0d-70a4f9424405" providerId="AD" clId="Web-{03BDCACC-E999-4CA4-8BAF-AF1AE4755051}" dt="2021-03-19T04:12:12.753" v="11" actId="20577"/>
          <ac:spMkLst>
            <pc:docMk/>
            <pc:sldMk cId="319309482" sldId="271"/>
            <ac:spMk id="2" creationId="{5C3AF6CB-E26E-45F4-9A5D-C86C6D0A065A}"/>
          </ac:spMkLst>
        </pc:spChg>
      </pc:sldChg>
      <pc:sldChg chg="delSp modSp new">
        <pc:chgData name="Kimyou By" userId="S::bykimyou@cityuniversity.edu::a0cddfe8-eafe-45d0-8e0d-70a4f9424405" providerId="AD" clId="Web-{03BDCACC-E999-4CA4-8BAF-AF1AE4755051}" dt="2021-03-19T04:13:16.271" v="24" actId="20577"/>
        <pc:sldMkLst>
          <pc:docMk/>
          <pc:sldMk cId="1662732857" sldId="272"/>
        </pc:sldMkLst>
        <pc:spChg chg="mod">
          <ac:chgData name="Kimyou By" userId="S::bykimyou@cityuniversity.edu::a0cddfe8-eafe-45d0-8e0d-70a4f9424405" providerId="AD" clId="Web-{03BDCACC-E999-4CA4-8BAF-AF1AE4755051}" dt="2021-03-19T04:13:16.271" v="24" actId="20577"/>
          <ac:spMkLst>
            <pc:docMk/>
            <pc:sldMk cId="1662732857" sldId="272"/>
            <ac:spMk id="2" creationId="{337DE8F2-0EB0-4CA8-AAE7-18F28510FFF1}"/>
          </ac:spMkLst>
        </pc:spChg>
        <pc:spChg chg="del mod">
          <ac:chgData name="Kimyou By" userId="S::bykimyou@cityuniversity.edu::a0cddfe8-eafe-45d0-8e0d-70a4f9424405" providerId="AD" clId="Web-{03BDCACC-E999-4CA4-8BAF-AF1AE4755051}" dt="2021-03-19T04:12:50.442" v="20"/>
          <ac:spMkLst>
            <pc:docMk/>
            <pc:sldMk cId="1662732857" sldId="272"/>
            <ac:spMk id="3" creationId="{0335AE54-CC43-4B30-8A44-B75EC02E1D5B}"/>
          </ac:spMkLst>
        </pc:spChg>
      </pc:sldChg>
    </pc:docChg>
  </pc:docChgLst>
  <pc:docChgLst>
    <pc:chgData name="Kimyou By" userId="S::bykimyou@cityuniversity.edu::a0cddfe8-eafe-45d0-8e0d-70a4f9424405" providerId="AD" clId="Web-{E96AD4FA-1895-4100-8730-4AFA3DDAA71F}"/>
    <pc:docChg chg="modSld">
      <pc:chgData name="Kimyou By" userId="S::bykimyou@cityuniversity.edu::a0cddfe8-eafe-45d0-8e0d-70a4f9424405" providerId="AD" clId="Web-{E96AD4FA-1895-4100-8730-4AFA3DDAA71F}" dt="2021-03-19T06:10:28.447" v="5" actId="20577"/>
      <pc:docMkLst>
        <pc:docMk/>
      </pc:docMkLst>
      <pc:sldChg chg="modSp">
        <pc:chgData name="Kimyou By" userId="S::bykimyou@cityuniversity.edu::a0cddfe8-eafe-45d0-8e0d-70a4f9424405" providerId="AD" clId="Web-{E96AD4FA-1895-4100-8730-4AFA3DDAA71F}" dt="2021-03-19T06:10:28.447" v="5" actId="20577"/>
        <pc:sldMkLst>
          <pc:docMk/>
          <pc:sldMk cId="2652404283" sldId="263"/>
        </pc:sldMkLst>
        <pc:spChg chg="mod">
          <ac:chgData name="Kimyou By" userId="S::bykimyou@cityuniversity.edu::a0cddfe8-eafe-45d0-8e0d-70a4f9424405" providerId="AD" clId="Web-{E96AD4FA-1895-4100-8730-4AFA3DDAA71F}" dt="2021-03-19T06:10:28.447" v="5" actId="20577"/>
          <ac:spMkLst>
            <pc:docMk/>
            <pc:sldMk cId="2652404283" sldId="263"/>
            <ac:spMk id="2" creationId="{75F6CEA5-9F88-4534-9CA9-09722340FDE0}"/>
          </ac:spMkLst>
        </pc:spChg>
      </pc:sldChg>
    </pc:docChg>
  </pc:docChgLst>
  <pc:docChgLst>
    <pc:chgData name="Kimyou By" userId="S::bykimyou@cityuniversity.edu::a0cddfe8-eafe-45d0-8e0d-70a4f9424405" providerId="AD" clId="Web-{0B451223-9CDC-4838-AFAF-AE057CD7B3F0}"/>
    <pc:docChg chg="modSld">
      <pc:chgData name="Kimyou By" userId="S::bykimyou@cityuniversity.edu::a0cddfe8-eafe-45d0-8e0d-70a4f9424405" providerId="AD" clId="Web-{0B451223-9CDC-4838-AFAF-AE057CD7B3F0}" dt="2021-03-19T03:55:42.264" v="19" actId="20577"/>
      <pc:docMkLst>
        <pc:docMk/>
      </pc:docMkLst>
      <pc:sldChg chg="modSp">
        <pc:chgData name="Kimyou By" userId="S::bykimyou@cityuniversity.edu::a0cddfe8-eafe-45d0-8e0d-70a4f9424405" providerId="AD" clId="Web-{0B451223-9CDC-4838-AFAF-AE057CD7B3F0}" dt="2021-03-19T03:55:42.264" v="19" actId="20577"/>
        <pc:sldMkLst>
          <pc:docMk/>
          <pc:sldMk cId="109857222" sldId="256"/>
        </pc:sldMkLst>
        <pc:spChg chg="mod">
          <ac:chgData name="Kimyou By" userId="S::bykimyou@cityuniversity.edu::a0cddfe8-eafe-45d0-8e0d-70a4f9424405" providerId="AD" clId="Web-{0B451223-9CDC-4838-AFAF-AE057CD7B3F0}" dt="2021-03-19T03:53:21.964" v="8" actId="1076"/>
          <ac:spMkLst>
            <pc:docMk/>
            <pc:sldMk cId="109857222" sldId="256"/>
            <ac:spMk id="2" creationId="{00000000-0000-0000-0000-000000000000}"/>
          </ac:spMkLst>
        </pc:spChg>
        <pc:spChg chg="mod">
          <ac:chgData name="Kimyou By" userId="S::bykimyou@cityuniversity.edu::a0cddfe8-eafe-45d0-8e0d-70a4f9424405" providerId="AD" clId="Web-{0B451223-9CDC-4838-AFAF-AE057CD7B3F0}" dt="2021-03-19T03:55:42.264" v="19" actId="20577"/>
          <ac:spMkLst>
            <pc:docMk/>
            <pc:sldMk cId="109857222" sldId="256"/>
            <ac:spMk id="3" creationId="{00000000-0000-0000-0000-000000000000}"/>
          </ac:spMkLst>
        </pc:spChg>
        <pc:picChg chg="mod">
          <ac:chgData name="Kimyou By" userId="S::bykimyou@cityuniversity.edu::a0cddfe8-eafe-45d0-8e0d-70a4f9424405" providerId="AD" clId="Web-{0B451223-9CDC-4838-AFAF-AE057CD7B3F0}" dt="2021-03-19T03:52:08.275" v="2" actId="1076"/>
          <ac:picMkLst>
            <pc:docMk/>
            <pc:sldMk cId="109857222" sldId="256"/>
            <ac:picMk id="4" creationId="{2FDFDB2B-22D2-4238-8E89-37E35014BE99}"/>
          </ac:picMkLst>
        </pc:picChg>
      </pc:sldChg>
      <pc:sldChg chg="modSp">
        <pc:chgData name="Kimyou By" userId="S::bykimyou@cityuniversity.edu::a0cddfe8-eafe-45d0-8e0d-70a4f9424405" providerId="AD" clId="Web-{0B451223-9CDC-4838-AFAF-AE057CD7B3F0}" dt="2021-03-19T03:54:22.340" v="14" actId="1076"/>
        <pc:sldMkLst>
          <pc:docMk/>
          <pc:sldMk cId="1491079830" sldId="258"/>
        </pc:sldMkLst>
        <pc:spChg chg="mod">
          <ac:chgData name="Kimyou By" userId="S::bykimyou@cityuniversity.edu::a0cddfe8-eafe-45d0-8e0d-70a4f9424405" providerId="AD" clId="Web-{0B451223-9CDC-4838-AFAF-AE057CD7B3F0}" dt="2021-03-19T03:54:22.340" v="14" actId="1076"/>
          <ac:spMkLst>
            <pc:docMk/>
            <pc:sldMk cId="1491079830" sldId="258"/>
            <ac:spMk id="2" creationId="{2C14210F-1FD5-4990-86C9-DD90515A247A}"/>
          </ac:spMkLst>
        </pc:spChg>
      </pc:sldChg>
      <pc:sldChg chg="modSp">
        <pc:chgData name="Kimyou By" userId="S::bykimyou@cityuniversity.edu::a0cddfe8-eafe-45d0-8e0d-70a4f9424405" providerId="AD" clId="Web-{0B451223-9CDC-4838-AFAF-AE057CD7B3F0}" dt="2021-03-19T03:54:07.653" v="12"/>
        <pc:sldMkLst>
          <pc:docMk/>
          <pc:sldMk cId="4197148402" sldId="260"/>
        </pc:sldMkLst>
        <pc:spChg chg="mod">
          <ac:chgData name="Kimyou By" userId="S::bykimyou@cityuniversity.edu::a0cddfe8-eafe-45d0-8e0d-70a4f9424405" providerId="AD" clId="Web-{0B451223-9CDC-4838-AFAF-AE057CD7B3F0}" dt="2021-03-19T03:54:07.653" v="12"/>
          <ac:spMkLst>
            <pc:docMk/>
            <pc:sldMk cId="4197148402" sldId="260"/>
            <ac:spMk id="2" creationId="{F6220D3E-3EEE-4B05-997B-F3B1F719DA5E}"/>
          </ac:spMkLst>
        </pc:spChg>
      </pc:sldChg>
      <pc:sldChg chg="modSp">
        <pc:chgData name="Kimyou By" userId="S::bykimyou@cityuniversity.edu::a0cddfe8-eafe-45d0-8e0d-70a4f9424405" providerId="AD" clId="Web-{0B451223-9CDC-4838-AFAF-AE057CD7B3F0}" dt="2021-03-19T03:54:45.638" v="15" actId="14100"/>
        <pc:sldMkLst>
          <pc:docMk/>
          <pc:sldMk cId="725414279" sldId="264"/>
        </pc:sldMkLst>
        <pc:picChg chg="mod">
          <ac:chgData name="Kimyou By" userId="S::bykimyou@cityuniversity.edu::a0cddfe8-eafe-45d0-8e0d-70a4f9424405" providerId="AD" clId="Web-{0B451223-9CDC-4838-AFAF-AE057CD7B3F0}" dt="2021-03-19T03:54:45.638" v="15" actId="14100"/>
          <ac:picMkLst>
            <pc:docMk/>
            <pc:sldMk cId="725414279" sldId="264"/>
            <ac:picMk id="60" creationId="{F84A663F-4BAB-41D5-BD94-22B49BFA8B9E}"/>
          </ac:picMkLst>
        </pc:picChg>
      </pc:sldChg>
      <pc:sldChg chg="modSp">
        <pc:chgData name="Kimyou By" userId="S::bykimyou@cityuniversity.edu::a0cddfe8-eafe-45d0-8e0d-70a4f9424405" providerId="AD" clId="Web-{0B451223-9CDC-4838-AFAF-AE057CD7B3F0}" dt="2021-03-19T03:55:04.357" v="17" actId="14100"/>
        <pc:sldMkLst>
          <pc:docMk/>
          <pc:sldMk cId="926368332" sldId="266"/>
        </pc:sldMkLst>
        <pc:picChg chg="mod">
          <ac:chgData name="Kimyou By" userId="S::bykimyou@cityuniversity.edu::a0cddfe8-eafe-45d0-8e0d-70a4f9424405" providerId="AD" clId="Web-{0B451223-9CDC-4838-AFAF-AE057CD7B3F0}" dt="2021-03-19T03:55:04.357" v="17" actId="14100"/>
          <ac:picMkLst>
            <pc:docMk/>
            <pc:sldMk cId="926368332" sldId="266"/>
            <ac:picMk id="6" creationId="{F6902A22-6693-4A35-AB7E-093C7BFC6404}"/>
          </ac:picMkLst>
        </pc:picChg>
      </pc:sldChg>
    </pc:docChg>
  </pc:docChgLst>
  <pc:docChgLst>
    <pc:chgData name="Kory Skarbek" userId="S::skarbekkory@cityuniversity.edu::3a0bc7fd-8934-4eb9-acf3-0d86af963d81" providerId="AD" clId="Web-{E0A3D391-6B86-2FA3-DA66-836DF187885C}"/>
    <pc:docChg chg="addSld modSld">
      <pc:chgData name="Kory Skarbek" userId="S::skarbekkory@cityuniversity.edu::3a0bc7fd-8934-4eb9-acf3-0d86af963d81" providerId="AD" clId="Web-{E0A3D391-6B86-2FA3-DA66-836DF187885C}" dt="2021-03-19T04:49:45.821" v="53"/>
      <pc:docMkLst>
        <pc:docMk/>
      </pc:docMkLst>
      <pc:sldChg chg="addSp delSp modSp">
        <pc:chgData name="Kory Skarbek" userId="S::skarbekkory@cityuniversity.edu::3a0bc7fd-8934-4eb9-acf3-0d86af963d81" providerId="AD" clId="Web-{E0A3D391-6B86-2FA3-DA66-836DF187885C}" dt="2021-03-19T04:40:36.819" v="29" actId="20577"/>
        <pc:sldMkLst>
          <pc:docMk/>
          <pc:sldMk cId="2674013164" sldId="262"/>
        </pc:sldMkLst>
        <pc:spChg chg="mod">
          <ac:chgData name="Kory Skarbek" userId="S::skarbekkory@cityuniversity.edu::3a0bc7fd-8934-4eb9-acf3-0d86af963d81" providerId="AD" clId="Web-{E0A3D391-6B86-2FA3-DA66-836DF187885C}" dt="2021-03-19T04:38:45.721" v="0" actId="20577"/>
          <ac:spMkLst>
            <pc:docMk/>
            <pc:sldMk cId="2674013164" sldId="262"/>
            <ac:spMk id="2" creationId="{D7255194-AE0E-4819-B539-D5E945EC7891}"/>
          </ac:spMkLst>
        </pc:spChg>
        <pc:spChg chg="mod">
          <ac:chgData name="Kory Skarbek" userId="S::skarbekkory@cityuniversity.edu::3a0bc7fd-8934-4eb9-acf3-0d86af963d81" providerId="AD" clId="Web-{E0A3D391-6B86-2FA3-DA66-836DF187885C}" dt="2021-03-19T04:40:36.819" v="29" actId="20577"/>
          <ac:spMkLst>
            <pc:docMk/>
            <pc:sldMk cId="2674013164" sldId="262"/>
            <ac:spMk id="3" creationId="{D57AA574-5FC2-4085-8A0B-E8CD55FF45F1}"/>
          </ac:spMkLst>
        </pc:spChg>
        <pc:graphicFrameChg chg="add del mod modGraphic">
          <ac:chgData name="Kory Skarbek" userId="S::skarbekkory@cityuniversity.edu::3a0bc7fd-8934-4eb9-acf3-0d86af963d81" providerId="AD" clId="Web-{E0A3D391-6B86-2FA3-DA66-836DF187885C}" dt="2021-03-19T04:39:32.755" v="8"/>
          <ac:graphicFrameMkLst>
            <pc:docMk/>
            <pc:sldMk cId="2674013164" sldId="262"/>
            <ac:graphicFrameMk id="4" creationId="{2ED8735C-D851-4BDB-8408-2186D8BC2348}"/>
          </ac:graphicFrameMkLst>
        </pc:graphicFrameChg>
        <pc:graphicFrameChg chg="add mod modGraphic">
          <ac:chgData name="Kory Skarbek" userId="S::skarbekkory@cityuniversity.edu::3a0bc7fd-8934-4eb9-acf3-0d86af963d81" providerId="AD" clId="Web-{E0A3D391-6B86-2FA3-DA66-836DF187885C}" dt="2021-03-19T04:40:01.615" v="13" actId="1076"/>
          <ac:graphicFrameMkLst>
            <pc:docMk/>
            <pc:sldMk cId="2674013164" sldId="262"/>
            <ac:graphicFrameMk id="7" creationId="{BA730145-2E1E-492A-9B77-3A8F69C48951}"/>
          </ac:graphicFrameMkLst>
        </pc:graphicFrameChg>
      </pc:sldChg>
      <pc:sldChg chg="addSp delSp modSp mod setBg addAnim delAnim">
        <pc:chgData name="Kory Skarbek" userId="S::skarbekkory@cityuniversity.edu::3a0bc7fd-8934-4eb9-acf3-0d86af963d81" providerId="AD" clId="Web-{E0A3D391-6B86-2FA3-DA66-836DF187885C}" dt="2021-03-19T04:49:45.821" v="53"/>
        <pc:sldMkLst>
          <pc:docMk/>
          <pc:sldMk cId="1662732857" sldId="272"/>
        </pc:sldMkLst>
        <pc:spChg chg="mod ord">
          <ac:chgData name="Kory Skarbek" userId="S::skarbekkory@cityuniversity.edu::3a0bc7fd-8934-4eb9-acf3-0d86af963d81" providerId="AD" clId="Web-{E0A3D391-6B86-2FA3-DA66-836DF187885C}" dt="2021-03-19T04:49:45.821" v="53"/>
          <ac:spMkLst>
            <pc:docMk/>
            <pc:sldMk cId="1662732857" sldId="272"/>
            <ac:spMk id="2" creationId="{337DE8F2-0EB0-4CA8-AAE7-18F28510FFF1}"/>
          </ac:spMkLst>
        </pc:spChg>
        <pc:spChg chg="add del">
          <ac:chgData name="Kory Skarbek" userId="S::skarbekkory@cityuniversity.edu::3a0bc7fd-8934-4eb9-acf3-0d86af963d81" providerId="AD" clId="Web-{E0A3D391-6B86-2FA3-DA66-836DF187885C}" dt="2021-03-19T04:49:45.821" v="53"/>
          <ac:spMkLst>
            <pc:docMk/>
            <pc:sldMk cId="1662732857" sldId="272"/>
            <ac:spMk id="8" creationId="{37C89E4B-3C9F-44B9-8B86-D9E3D112D8EC}"/>
          </ac:spMkLst>
        </pc:spChg>
        <pc:picChg chg="add mod">
          <ac:chgData name="Kory Skarbek" userId="S::skarbekkory@cityuniversity.edu::3a0bc7fd-8934-4eb9-acf3-0d86af963d81" providerId="AD" clId="Web-{E0A3D391-6B86-2FA3-DA66-836DF187885C}" dt="2021-03-19T04:49:45.821" v="53"/>
          <ac:picMkLst>
            <pc:docMk/>
            <pc:sldMk cId="1662732857" sldId="272"/>
            <ac:picMk id="3" creationId="{8313C3C2-6350-4467-AD56-D2761F6FD2C9}"/>
          </ac:picMkLst>
        </pc:picChg>
        <pc:cxnChg chg="add del">
          <ac:chgData name="Kory Skarbek" userId="S::skarbekkory@cityuniversity.edu::3a0bc7fd-8934-4eb9-acf3-0d86af963d81" providerId="AD" clId="Web-{E0A3D391-6B86-2FA3-DA66-836DF187885C}" dt="2021-03-19T04:49:45.821" v="53"/>
          <ac:cxnSpMkLst>
            <pc:docMk/>
            <pc:sldMk cId="1662732857" sldId="272"/>
            <ac:cxnSpMk id="10" creationId="{AA2EAA10-076F-46BD-8F0F-B9A2FB77A85C}"/>
          </ac:cxnSpMkLst>
        </pc:cxnChg>
        <pc:cxnChg chg="add del">
          <ac:chgData name="Kory Skarbek" userId="S::skarbekkory@cityuniversity.edu::3a0bc7fd-8934-4eb9-acf3-0d86af963d81" providerId="AD" clId="Web-{E0A3D391-6B86-2FA3-DA66-836DF187885C}" dt="2021-03-19T04:49:45.821" v="53"/>
          <ac:cxnSpMkLst>
            <pc:docMk/>
            <pc:sldMk cId="1662732857" sldId="272"/>
            <ac:cxnSpMk id="12" creationId="{D891E407-403B-4764-86C9-33A56D3BCAA3}"/>
          </ac:cxnSpMkLst>
        </pc:cxnChg>
      </pc:sldChg>
      <pc:sldChg chg="modSp new">
        <pc:chgData name="Kory Skarbek" userId="S::skarbekkory@cityuniversity.edu::3a0bc7fd-8934-4eb9-acf3-0d86af963d81" providerId="AD" clId="Web-{E0A3D391-6B86-2FA3-DA66-836DF187885C}" dt="2021-03-19T04:41:09.712" v="35" actId="20577"/>
        <pc:sldMkLst>
          <pc:docMk/>
          <pc:sldMk cId="2239242426" sldId="273"/>
        </pc:sldMkLst>
        <pc:spChg chg="mod">
          <ac:chgData name="Kory Skarbek" userId="S::skarbekkory@cityuniversity.edu::3a0bc7fd-8934-4eb9-acf3-0d86af963d81" providerId="AD" clId="Web-{E0A3D391-6B86-2FA3-DA66-836DF187885C}" dt="2021-03-19T04:41:09.712" v="35" actId="20577"/>
          <ac:spMkLst>
            <pc:docMk/>
            <pc:sldMk cId="2239242426" sldId="273"/>
            <ac:spMk id="2" creationId="{F44FCDCA-CBC3-4DEB-9801-80E760C2600D}"/>
          </ac:spMkLst>
        </pc:spChg>
      </pc:sldChg>
    </pc:docChg>
  </pc:docChgLst>
  <pc:docChgLst>
    <pc:chgData name="Kory Skarbek" userId="S::skarbekkory@cityuniversity.edu::3a0bc7fd-8934-4eb9-acf3-0d86af963d81" providerId="AD" clId="Web-{C25600F5-9078-2FAF-08DD-E606E2E49E3B}"/>
    <pc:docChg chg="addSld modSld">
      <pc:chgData name="Kory Skarbek" userId="S::skarbekkory@cityuniversity.edu::3a0bc7fd-8934-4eb9-acf3-0d86af963d81" providerId="AD" clId="Web-{C25600F5-9078-2FAF-08DD-E606E2E49E3B}" dt="2021-03-18T23:30:59.890" v="18"/>
      <pc:docMkLst>
        <pc:docMk/>
      </pc:docMkLst>
      <pc:sldChg chg="modSp">
        <pc:chgData name="Kory Skarbek" userId="S::skarbekkory@cityuniversity.edu::3a0bc7fd-8934-4eb9-acf3-0d86af963d81" providerId="AD" clId="Web-{C25600F5-9078-2FAF-08DD-E606E2E49E3B}" dt="2021-03-18T23:30:55.968" v="17" actId="20577"/>
        <pc:sldMkLst>
          <pc:docMk/>
          <pc:sldMk cId="109857222" sldId="256"/>
        </pc:sldMkLst>
        <pc:spChg chg="mod">
          <ac:chgData name="Kory Skarbek" userId="S::skarbekkory@cityuniversity.edu::3a0bc7fd-8934-4eb9-acf3-0d86af963d81" providerId="AD" clId="Web-{C25600F5-9078-2FAF-08DD-E606E2E49E3B}" dt="2021-03-18T23:30:37.045" v="2" actId="20577"/>
          <ac:spMkLst>
            <pc:docMk/>
            <pc:sldMk cId="109857222" sldId="256"/>
            <ac:spMk id="2" creationId="{00000000-0000-0000-0000-000000000000}"/>
          </ac:spMkLst>
        </pc:spChg>
        <pc:spChg chg="mod">
          <ac:chgData name="Kory Skarbek" userId="S::skarbekkory@cityuniversity.edu::3a0bc7fd-8934-4eb9-acf3-0d86af963d81" providerId="AD" clId="Web-{C25600F5-9078-2FAF-08DD-E606E2E49E3B}" dt="2021-03-18T23:30:55.968" v="17" actId="20577"/>
          <ac:spMkLst>
            <pc:docMk/>
            <pc:sldMk cId="109857222" sldId="256"/>
            <ac:spMk id="3" creationId="{00000000-0000-0000-0000-000000000000}"/>
          </ac:spMkLst>
        </pc:spChg>
      </pc:sldChg>
      <pc:sldChg chg="new">
        <pc:chgData name="Kory Skarbek" userId="S::skarbekkory@cityuniversity.edu::3a0bc7fd-8934-4eb9-acf3-0d86af963d81" providerId="AD" clId="Web-{C25600F5-9078-2FAF-08DD-E606E2E49E3B}" dt="2021-03-18T23:30:59.890" v="18"/>
        <pc:sldMkLst>
          <pc:docMk/>
          <pc:sldMk cId="3902397381" sldId="257"/>
        </pc:sldMkLst>
      </pc:sldChg>
    </pc:docChg>
  </pc:docChgLst>
  <pc:docChgLst>
    <pc:chgData name="Kimyou By" userId="S::bykimyou@cityuniversity.edu::a0cddfe8-eafe-45d0-8e0d-70a4f9424405" providerId="AD" clId="Web-{D760C525-D93A-4EFB-9725-AAFBF5B99A8A}"/>
    <pc:docChg chg="modSld">
      <pc:chgData name="Kimyou By" userId="S::bykimyou@cityuniversity.edu::a0cddfe8-eafe-45d0-8e0d-70a4f9424405" providerId="AD" clId="Web-{D760C525-D93A-4EFB-9725-AAFBF5B99A8A}" dt="2021-03-19T03:31:18.602" v="2" actId="20577"/>
      <pc:docMkLst>
        <pc:docMk/>
      </pc:docMkLst>
      <pc:sldChg chg="modSp">
        <pc:chgData name="Kimyou By" userId="S::bykimyou@cityuniversity.edu::a0cddfe8-eafe-45d0-8e0d-70a4f9424405" providerId="AD" clId="Web-{D760C525-D93A-4EFB-9725-AAFBF5B99A8A}" dt="2021-03-19T03:31:18.602" v="2" actId="20577"/>
        <pc:sldMkLst>
          <pc:docMk/>
          <pc:sldMk cId="2652404283" sldId="263"/>
        </pc:sldMkLst>
        <pc:spChg chg="mod">
          <ac:chgData name="Kimyou By" userId="S::bykimyou@cityuniversity.edu::a0cddfe8-eafe-45d0-8e0d-70a4f9424405" providerId="AD" clId="Web-{D760C525-D93A-4EFB-9725-AAFBF5B99A8A}" dt="2021-03-19T03:31:18.602" v="2" actId="20577"/>
          <ac:spMkLst>
            <pc:docMk/>
            <pc:sldMk cId="2652404283" sldId="263"/>
            <ac:spMk id="2" creationId="{75F6CEA5-9F88-4534-9CA9-09722340FDE0}"/>
          </ac:spMkLst>
        </pc:spChg>
      </pc:sldChg>
    </pc:docChg>
  </pc:docChgLst>
  <pc:docChgLst>
    <pc:chgData name="Anil Erturk" userId="S::erturkanil@cityuniversity.edu::80c281f7-134a-4087-bac3-a00369bd339e" providerId="AD" clId="Web-{2FCED71B-0769-4E07-8041-B165148A7764}"/>
    <pc:docChg chg="modSld">
      <pc:chgData name="Anil Erturk" userId="S::erturkanil@cityuniversity.edu::80c281f7-134a-4087-bac3-a00369bd339e" providerId="AD" clId="Web-{2FCED71B-0769-4E07-8041-B165148A7764}" dt="2021-03-19T06:02:08.462" v="2" actId="20577"/>
      <pc:docMkLst>
        <pc:docMk/>
      </pc:docMkLst>
      <pc:sldChg chg="modSp">
        <pc:chgData name="Anil Erturk" userId="S::erturkanil@cityuniversity.edu::80c281f7-134a-4087-bac3-a00369bd339e" providerId="AD" clId="Web-{2FCED71B-0769-4E07-8041-B165148A7764}" dt="2021-03-19T06:02:08.462" v="2" actId="20577"/>
        <pc:sldMkLst>
          <pc:docMk/>
          <pc:sldMk cId="3902397381" sldId="257"/>
        </pc:sldMkLst>
        <pc:spChg chg="mod">
          <ac:chgData name="Anil Erturk" userId="S::erturkanil@cityuniversity.edu::80c281f7-134a-4087-bac3-a00369bd339e" providerId="AD" clId="Web-{2FCED71B-0769-4E07-8041-B165148A7764}" dt="2021-03-19T06:02:08.462" v="2" actId="20577"/>
          <ac:spMkLst>
            <pc:docMk/>
            <pc:sldMk cId="3902397381" sldId="257"/>
            <ac:spMk id="3" creationId="{ADF73485-2DC0-4CE5-AAA5-DD4A67B320A3}"/>
          </ac:spMkLst>
        </pc:spChg>
      </pc:sldChg>
    </pc:docChg>
  </pc:docChgLst>
  <pc:docChgLst>
    <pc:chgData name="Anil Erturk" userId="S::erturkanil@cityuniversity.edu::80c281f7-134a-4087-bac3-a00369bd339e" providerId="AD" clId="Web-{FD7E2F58-55D8-4664-9E5E-475243BC71EF}"/>
    <pc:docChg chg="modSld">
      <pc:chgData name="Anil Erturk" userId="S::erturkanil@cityuniversity.edu::80c281f7-134a-4087-bac3-a00369bd339e" providerId="AD" clId="Web-{FD7E2F58-55D8-4664-9E5E-475243BC71EF}" dt="2021-03-19T06:10:00.134" v="33" actId="20577"/>
      <pc:docMkLst>
        <pc:docMk/>
      </pc:docMkLst>
      <pc:sldChg chg="modSp">
        <pc:chgData name="Anil Erturk" userId="S::erturkanil@cityuniversity.edu::80c281f7-134a-4087-bac3-a00369bd339e" providerId="AD" clId="Web-{FD7E2F58-55D8-4664-9E5E-475243BC71EF}" dt="2021-03-19T06:06:59.978" v="8" actId="20577"/>
        <pc:sldMkLst>
          <pc:docMk/>
          <pc:sldMk cId="1491079830" sldId="258"/>
        </pc:sldMkLst>
        <pc:spChg chg="mod">
          <ac:chgData name="Anil Erturk" userId="S::erturkanil@cityuniversity.edu::80c281f7-134a-4087-bac3-a00369bd339e" providerId="AD" clId="Web-{FD7E2F58-55D8-4664-9E5E-475243BC71EF}" dt="2021-03-19T06:06:59.978" v="8" actId="20577"/>
          <ac:spMkLst>
            <pc:docMk/>
            <pc:sldMk cId="1491079830" sldId="258"/>
            <ac:spMk id="3" creationId="{91EB3096-1267-4D79-8B58-FB74509D07D4}"/>
          </ac:spMkLst>
        </pc:spChg>
      </pc:sldChg>
      <pc:sldChg chg="modSp">
        <pc:chgData name="Anil Erturk" userId="S::erturkanil@cityuniversity.edu::80c281f7-134a-4087-bac3-a00369bd339e" providerId="AD" clId="Web-{FD7E2F58-55D8-4664-9E5E-475243BC71EF}" dt="2021-03-19T06:06:41.056" v="4" actId="20577"/>
        <pc:sldMkLst>
          <pc:docMk/>
          <pc:sldMk cId="4197148402" sldId="260"/>
        </pc:sldMkLst>
        <pc:spChg chg="mod">
          <ac:chgData name="Anil Erturk" userId="S::erturkanil@cityuniversity.edu::80c281f7-134a-4087-bac3-a00369bd339e" providerId="AD" clId="Web-{FD7E2F58-55D8-4664-9E5E-475243BC71EF}" dt="2021-03-19T06:06:41.056" v="4" actId="20577"/>
          <ac:spMkLst>
            <pc:docMk/>
            <pc:sldMk cId="4197148402" sldId="260"/>
            <ac:spMk id="3" creationId="{AB7B1645-4411-40C5-A4AC-B13E0A4A595F}"/>
          </ac:spMkLst>
        </pc:spChg>
      </pc:sldChg>
      <pc:sldChg chg="modSp">
        <pc:chgData name="Anil Erturk" userId="S::erturkanil@cityuniversity.edu::80c281f7-134a-4087-bac3-a00369bd339e" providerId="AD" clId="Web-{FD7E2F58-55D8-4664-9E5E-475243BC71EF}" dt="2021-03-19T06:07:58.196" v="10" actId="20577"/>
        <pc:sldMkLst>
          <pc:docMk/>
          <pc:sldMk cId="209697903" sldId="261"/>
        </pc:sldMkLst>
        <pc:spChg chg="mod">
          <ac:chgData name="Anil Erturk" userId="S::erturkanil@cityuniversity.edu::80c281f7-134a-4087-bac3-a00369bd339e" providerId="AD" clId="Web-{FD7E2F58-55D8-4664-9E5E-475243BC71EF}" dt="2021-03-19T06:07:58.196" v="10" actId="20577"/>
          <ac:spMkLst>
            <pc:docMk/>
            <pc:sldMk cId="209697903" sldId="261"/>
            <ac:spMk id="3" creationId="{42BA7667-3C63-4E44-A3EC-2AAACE451014}"/>
          </ac:spMkLst>
        </pc:spChg>
      </pc:sldChg>
      <pc:sldChg chg="modSp">
        <pc:chgData name="Anil Erturk" userId="S::erturkanil@cityuniversity.edu::80c281f7-134a-4087-bac3-a00369bd339e" providerId="AD" clId="Web-{FD7E2F58-55D8-4664-9E5E-475243BC71EF}" dt="2021-03-19T06:08:50.603" v="16" actId="20577"/>
        <pc:sldMkLst>
          <pc:docMk/>
          <pc:sldMk cId="48499882" sldId="265"/>
        </pc:sldMkLst>
        <pc:graphicFrameChg chg="modGraphic">
          <ac:chgData name="Anil Erturk" userId="S::erturkanil@cityuniversity.edu::80c281f7-134a-4087-bac3-a00369bd339e" providerId="AD" clId="Web-{FD7E2F58-55D8-4664-9E5E-475243BC71EF}" dt="2021-03-19T06:08:50.603" v="16" actId="20577"/>
          <ac:graphicFrameMkLst>
            <pc:docMk/>
            <pc:sldMk cId="48499882" sldId="265"/>
            <ac:graphicFrameMk id="11" creationId="{FB892D82-A831-4FA2-91D1-CE4448B7250E}"/>
          </ac:graphicFrameMkLst>
        </pc:graphicFrameChg>
      </pc:sldChg>
      <pc:sldChg chg="modSp">
        <pc:chgData name="Anil Erturk" userId="S::erturkanil@cityuniversity.edu::80c281f7-134a-4087-bac3-a00369bd339e" providerId="AD" clId="Web-{FD7E2F58-55D8-4664-9E5E-475243BC71EF}" dt="2021-03-19T06:09:12.509" v="23" actId="20577"/>
        <pc:sldMkLst>
          <pc:docMk/>
          <pc:sldMk cId="926368332" sldId="266"/>
        </pc:sldMkLst>
        <pc:spChg chg="mod">
          <ac:chgData name="Anil Erturk" userId="S::erturkanil@cityuniversity.edu::80c281f7-134a-4087-bac3-a00369bd339e" providerId="AD" clId="Web-{FD7E2F58-55D8-4664-9E5E-475243BC71EF}" dt="2021-03-19T06:09:12.509" v="23" actId="20577"/>
          <ac:spMkLst>
            <pc:docMk/>
            <pc:sldMk cId="926368332" sldId="266"/>
            <ac:spMk id="3" creationId="{9A0E6B3D-F50A-4FF2-8E5A-56E1E0399153}"/>
          </ac:spMkLst>
        </pc:spChg>
      </pc:sldChg>
      <pc:sldChg chg="modSp">
        <pc:chgData name="Anil Erturk" userId="S::erturkanil@cityuniversity.edu::80c281f7-134a-4087-bac3-a00369bd339e" providerId="AD" clId="Web-{FD7E2F58-55D8-4664-9E5E-475243BC71EF}" dt="2021-03-19T06:09:25.149" v="25" actId="20577"/>
        <pc:sldMkLst>
          <pc:docMk/>
          <pc:sldMk cId="3842064688" sldId="267"/>
        </pc:sldMkLst>
        <pc:spChg chg="mod">
          <ac:chgData name="Anil Erturk" userId="S::erturkanil@cityuniversity.edu::80c281f7-134a-4087-bac3-a00369bd339e" providerId="AD" clId="Web-{FD7E2F58-55D8-4664-9E5E-475243BC71EF}" dt="2021-03-19T06:09:25.149" v="25" actId="20577"/>
          <ac:spMkLst>
            <pc:docMk/>
            <pc:sldMk cId="3842064688" sldId="267"/>
            <ac:spMk id="3" creationId="{857F7760-4B99-471E-A1F9-5EA8483F0702}"/>
          </ac:spMkLst>
        </pc:spChg>
      </pc:sldChg>
      <pc:sldChg chg="modSp">
        <pc:chgData name="Anil Erturk" userId="S::erturkanil@cityuniversity.edu::80c281f7-134a-4087-bac3-a00369bd339e" providerId="AD" clId="Web-{FD7E2F58-55D8-4664-9E5E-475243BC71EF}" dt="2021-03-19T06:10:00.134" v="33" actId="20577"/>
        <pc:sldMkLst>
          <pc:docMk/>
          <pc:sldMk cId="756905020" sldId="270"/>
        </pc:sldMkLst>
        <pc:spChg chg="mod">
          <ac:chgData name="Anil Erturk" userId="S::erturkanil@cityuniversity.edu::80c281f7-134a-4087-bac3-a00369bd339e" providerId="AD" clId="Web-{FD7E2F58-55D8-4664-9E5E-475243BC71EF}" dt="2021-03-19T06:10:00.134" v="33" actId="20577"/>
          <ac:spMkLst>
            <pc:docMk/>
            <pc:sldMk cId="756905020" sldId="270"/>
            <ac:spMk id="3" creationId="{42DB6307-B769-4887-B233-D84CC7DE996F}"/>
          </ac:spMkLst>
        </pc:spChg>
      </pc:sldChg>
    </pc:docChg>
  </pc:docChgLst>
  <pc:docChgLst>
    <pc:chgData name="Kimyou By" userId="S::bykimyou@cityuniversity.edu::a0cddfe8-eafe-45d0-8e0d-70a4f9424405" providerId="AD" clId="Web-{9202B570-F28E-41DB-80AB-FACEF658949D}"/>
    <pc:docChg chg="modSld">
      <pc:chgData name="Kimyou By" userId="S::bykimyou@cityuniversity.edu::a0cddfe8-eafe-45d0-8e0d-70a4f9424405" providerId="AD" clId="Web-{9202B570-F28E-41DB-80AB-FACEF658949D}" dt="2021-03-19T06:29:23.296" v="101" actId="14100"/>
      <pc:docMkLst>
        <pc:docMk/>
      </pc:docMkLst>
      <pc:sldChg chg="modSp">
        <pc:chgData name="Kimyou By" userId="S::bykimyou@cityuniversity.edu::a0cddfe8-eafe-45d0-8e0d-70a4f9424405" providerId="AD" clId="Web-{9202B570-F28E-41DB-80AB-FACEF658949D}" dt="2021-03-19T06:29:23.296" v="101" actId="14100"/>
        <pc:sldMkLst>
          <pc:docMk/>
          <pc:sldMk cId="109857222" sldId="256"/>
        </pc:sldMkLst>
        <pc:spChg chg="mod">
          <ac:chgData name="Kimyou By" userId="S::bykimyou@cityuniversity.edu::a0cddfe8-eafe-45d0-8e0d-70a4f9424405" providerId="AD" clId="Web-{9202B570-F28E-41DB-80AB-FACEF658949D}" dt="2021-03-19T06:29:23.296" v="101" actId="14100"/>
          <ac:spMkLst>
            <pc:docMk/>
            <pc:sldMk cId="109857222" sldId="256"/>
            <ac:spMk id="3" creationId="{00000000-0000-0000-0000-000000000000}"/>
          </ac:spMkLst>
        </pc:spChg>
      </pc:sldChg>
      <pc:sldChg chg="modSp">
        <pc:chgData name="Kimyou By" userId="S::bykimyou@cityuniversity.edu::a0cddfe8-eafe-45d0-8e0d-70a4f9424405" providerId="AD" clId="Web-{9202B570-F28E-41DB-80AB-FACEF658949D}" dt="2021-03-19T06:28:42.561" v="97" actId="14100"/>
        <pc:sldMkLst>
          <pc:docMk/>
          <pc:sldMk cId="2239242426" sldId="273"/>
        </pc:sldMkLst>
        <pc:spChg chg="mod">
          <ac:chgData name="Kimyou By" userId="S::bykimyou@cityuniversity.edu::a0cddfe8-eafe-45d0-8e0d-70a4f9424405" providerId="AD" clId="Web-{9202B570-F28E-41DB-80AB-FACEF658949D}" dt="2021-03-19T06:28:36.092" v="96" actId="1076"/>
          <ac:spMkLst>
            <pc:docMk/>
            <pc:sldMk cId="2239242426" sldId="273"/>
            <ac:spMk id="2" creationId="{F44FCDCA-CBC3-4DEB-9801-80E760C2600D}"/>
          </ac:spMkLst>
        </pc:spChg>
        <pc:spChg chg="mod">
          <ac:chgData name="Kimyou By" userId="S::bykimyou@cityuniversity.edu::a0cddfe8-eafe-45d0-8e0d-70a4f9424405" providerId="AD" clId="Web-{9202B570-F28E-41DB-80AB-FACEF658949D}" dt="2021-03-19T06:28:42.561" v="97" actId="14100"/>
          <ac:spMkLst>
            <pc:docMk/>
            <pc:sldMk cId="2239242426" sldId="273"/>
            <ac:spMk id="3" creationId="{602195F5-065C-4826-89AE-400CBB5EBFFE}"/>
          </ac:spMkLst>
        </pc:spChg>
      </pc:sldChg>
      <pc:sldChg chg="modSp">
        <pc:chgData name="Kimyou By" userId="S::bykimyou@cityuniversity.edu::a0cddfe8-eafe-45d0-8e0d-70a4f9424405" providerId="AD" clId="Web-{9202B570-F28E-41DB-80AB-FACEF658949D}" dt="2021-03-19T06:26:08.949" v="65" actId="20577"/>
        <pc:sldMkLst>
          <pc:docMk/>
          <pc:sldMk cId="2622337588" sldId="274"/>
        </pc:sldMkLst>
        <pc:spChg chg="mod">
          <ac:chgData name="Kimyou By" userId="S::bykimyou@cityuniversity.edu::a0cddfe8-eafe-45d0-8e0d-70a4f9424405" providerId="AD" clId="Web-{9202B570-F28E-41DB-80AB-FACEF658949D}" dt="2021-03-19T06:26:08.949" v="65" actId="20577"/>
          <ac:spMkLst>
            <pc:docMk/>
            <pc:sldMk cId="2622337588" sldId="274"/>
            <ac:spMk id="3" creationId="{42DB6307-B769-4887-B233-D84CC7DE996F}"/>
          </ac:spMkLst>
        </pc:spChg>
      </pc:sldChg>
    </pc:docChg>
  </pc:docChgLst>
  <pc:docChgLst>
    <pc:chgData name="Kimyou By" userId="S::bykimyou@cityuniversity.edu::a0cddfe8-eafe-45d0-8e0d-70a4f9424405" providerId="AD" clId="Web-{4A9A1CED-1084-4889-AB7A-A591C890725D}"/>
    <pc:docChg chg="modSld">
      <pc:chgData name="Kimyou By" userId="S::bykimyou@cityuniversity.edu::a0cddfe8-eafe-45d0-8e0d-70a4f9424405" providerId="AD" clId="Web-{4A9A1CED-1084-4889-AB7A-A591C890725D}" dt="2021-03-19T03:50:07.775" v="16" actId="14100"/>
      <pc:docMkLst>
        <pc:docMk/>
      </pc:docMkLst>
      <pc:sldChg chg="addSp delSp modSp mod setClrOvrMap">
        <pc:chgData name="Kimyou By" userId="S::bykimyou@cityuniversity.edu::a0cddfe8-eafe-45d0-8e0d-70a4f9424405" providerId="AD" clId="Web-{4A9A1CED-1084-4889-AB7A-A591C890725D}" dt="2021-03-19T03:50:07.775" v="16" actId="14100"/>
        <pc:sldMkLst>
          <pc:docMk/>
          <pc:sldMk cId="109857222" sldId="256"/>
        </pc:sldMkLst>
        <pc:spChg chg="mod">
          <ac:chgData name="Kimyou By" userId="S::bykimyou@cityuniversity.edu::a0cddfe8-eafe-45d0-8e0d-70a4f9424405" providerId="AD" clId="Web-{4A9A1CED-1084-4889-AB7A-A591C890725D}" dt="2021-03-19T03:49:53.275" v="14"/>
          <ac:spMkLst>
            <pc:docMk/>
            <pc:sldMk cId="109857222" sldId="256"/>
            <ac:spMk id="2" creationId="{00000000-0000-0000-0000-000000000000}"/>
          </ac:spMkLst>
        </pc:spChg>
        <pc:spChg chg="mod">
          <ac:chgData name="Kimyou By" userId="S::bykimyou@cityuniversity.edu::a0cddfe8-eafe-45d0-8e0d-70a4f9424405" providerId="AD" clId="Web-{4A9A1CED-1084-4889-AB7A-A591C890725D}" dt="2021-03-19T03:49:53.275" v="14"/>
          <ac:spMkLst>
            <pc:docMk/>
            <pc:sldMk cId="109857222" sldId="256"/>
            <ac:spMk id="3" creationId="{00000000-0000-0000-0000-000000000000}"/>
          </ac:spMkLst>
        </pc:spChg>
        <pc:spChg chg="add del mod">
          <ac:chgData name="Kimyou By" userId="S::bykimyou@cityuniversity.edu::a0cddfe8-eafe-45d0-8e0d-70a4f9424405" providerId="AD" clId="Web-{4A9A1CED-1084-4889-AB7A-A591C890725D}" dt="2021-03-19T03:48:30.976" v="9"/>
          <ac:spMkLst>
            <pc:docMk/>
            <pc:sldMk cId="109857222" sldId="256"/>
            <ac:spMk id="6" creationId="{04084F76-12CC-44BB-9AE3-1D7BE9791F9F}"/>
          </ac:spMkLst>
        </pc:spChg>
        <pc:spChg chg="add del">
          <ac:chgData name="Kimyou By" userId="S::bykimyou@cityuniversity.edu::a0cddfe8-eafe-45d0-8e0d-70a4f9424405" providerId="AD" clId="Web-{4A9A1CED-1084-4889-AB7A-A591C890725D}" dt="2021-03-19T03:49:53.275" v="14"/>
          <ac:spMkLst>
            <pc:docMk/>
            <pc:sldMk cId="109857222" sldId="256"/>
            <ac:spMk id="35" creationId="{A8384FB5-9ADC-4DDC-881B-597D56F5B15D}"/>
          </ac:spMkLst>
        </pc:spChg>
        <pc:spChg chg="add del">
          <ac:chgData name="Kimyou By" userId="S::bykimyou@cityuniversity.edu::a0cddfe8-eafe-45d0-8e0d-70a4f9424405" providerId="AD" clId="Web-{4A9A1CED-1084-4889-AB7A-A591C890725D}" dt="2021-03-19T03:49:53.275" v="14"/>
          <ac:spMkLst>
            <pc:docMk/>
            <pc:sldMk cId="109857222" sldId="256"/>
            <ac:spMk id="37" creationId="{BC05CA36-AD6A-4ABF-9A05-52E5A143D2BB}"/>
          </ac:spMkLst>
        </pc:spChg>
        <pc:spChg chg="add del">
          <ac:chgData name="Kimyou By" userId="S::bykimyou@cityuniversity.edu::a0cddfe8-eafe-45d0-8e0d-70a4f9424405" providerId="AD" clId="Web-{4A9A1CED-1084-4889-AB7A-A591C890725D}" dt="2021-03-19T03:49:53.275" v="14"/>
          <ac:spMkLst>
            <pc:docMk/>
            <pc:sldMk cId="109857222" sldId="256"/>
            <ac:spMk id="39" creationId="{D4331EE8-85A4-4588-8D9E-70E534D477DB}"/>
          </ac:spMkLst>
        </pc:spChg>
        <pc:spChg chg="add del">
          <ac:chgData name="Kimyou By" userId="S::bykimyou@cityuniversity.edu::a0cddfe8-eafe-45d0-8e0d-70a4f9424405" providerId="AD" clId="Web-{4A9A1CED-1084-4889-AB7A-A591C890725D}" dt="2021-03-19T03:49:53.275" v="14"/>
          <ac:spMkLst>
            <pc:docMk/>
            <pc:sldMk cId="109857222" sldId="256"/>
            <ac:spMk id="41" creationId="{49D6C862-61CC-4B46-8080-96583D653BAB}"/>
          </ac:spMkLst>
        </pc:spChg>
        <pc:spChg chg="add del">
          <ac:chgData name="Kimyou By" userId="S::bykimyou@cityuniversity.edu::a0cddfe8-eafe-45d0-8e0d-70a4f9424405" providerId="AD" clId="Web-{4A9A1CED-1084-4889-AB7A-A591C890725D}" dt="2021-03-19T03:49:53.275" v="14"/>
          <ac:spMkLst>
            <pc:docMk/>
            <pc:sldMk cId="109857222" sldId="256"/>
            <ac:spMk id="43" creationId="{E37EECFC-A684-4391-AE85-4CDAF5565F61}"/>
          </ac:spMkLst>
        </pc:spChg>
        <pc:spChg chg="add del">
          <ac:chgData name="Kimyou By" userId="S::bykimyou@cityuniversity.edu::a0cddfe8-eafe-45d0-8e0d-70a4f9424405" providerId="AD" clId="Web-{4A9A1CED-1084-4889-AB7A-A591C890725D}" dt="2021-03-19T03:49:53.275" v="14"/>
          <ac:spMkLst>
            <pc:docMk/>
            <pc:sldMk cId="109857222" sldId="256"/>
            <ac:spMk id="45" creationId="{C1DD1A8A-57D5-4A81-AD04-532B043C5611}"/>
          </ac:spMkLst>
        </pc:spChg>
        <pc:spChg chg="add del">
          <ac:chgData name="Kimyou By" userId="S::bykimyou@cityuniversity.edu::a0cddfe8-eafe-45d0-8e0d-70a4f9424405" providerId="AD" clId="Web-{4A9A1CED-1084-4889-AB7A-A591C890725D}" dt="2021-03-19T03:49:53.275" v="14"/>
          <ac:spMkLst>
            <pc:docMk/>
            <pc:sldMk cId="109857222" sldId="256"/>
            <ac:spMk id="46" creationId="{007891EC-4501-44ED-A8C8-B11B6DB767AB}"/>
          </ac:spMkLst>
        </pc:spChg>
        <pc:spChg chg="add del">
          <ac:chgData name="Kimyou By" userId="S::bykimyou@cityuniversity.edu::a0cddfe8-eafe-45d0-8e0d-70a4f9424405" providerId="AD" clId="Web-{4A9A1CED-1084-4889-AB7A-A591C890725D}" dt="2021-03-19T03:49:29.196" v="12"/>
          <ac:spMkLst>
            <pc:docMk/>
            <pc:sldMk cId="109857222" sldId="256"/>
            <ac:spMk id="48" creationId="{0671A8AE-40A1-4631-A6B8-581AFF065482}"/>
          </ac:spMkLst>
        </pc:spChg>
        <pc:spChg chg="add del">
          <ac:chgData name="Kimyou By" userId="S::bykimyou@cityuniversity.edu::a0cddfe8-eafe-45d0-8e0d-70a4f9424405" providerId="AD" clId="Web-{4A9A1CED-1084-4889-AB7A-A591C890725D}" dt="2021-03-19T03:49:29.196" v="12"/>
          <ac:spMkLst>
            <pc:docMk/>
            <pc:sldMk cId="109857222" sldId="256"/>
            <ac:spMk id="50" creationId="{AB58EF07-17C2-48CF-ABB0-EEF1F17CB8F0}"/>
          </ac:spMkLst>
        </pc:spChg>
        <pc:spChg chg="add del">
          <ac:chgData name="Kimyou By" userId="S::bykimyou@cityuniversity.edu::a0cddfe8-eafe-45d0-8e0d-70a4f9424405" providerId="AD" clId="Web-{4A9A1CED-1084-4889-AB7A-A591C890725D}" dt="2021-03-19T03:49:29.196" v="12"/>
          <ac:spMkLst>
            <pc:docMk/>
            <pc:sldMk cId="109857222" sldId="256"/>
            <ac:spMk id="52" creationId="{AF2F604E-43BE-4DC3-B983-E071523364F8}"/>
          </ac:spMkLst>
        </pc:spChg>
        <pc:spChg chg="add del">
          <ac:chgData name="Kimyou By" userId="S::bykimyou@cityuniversity.edu::a0cddfe8-eafe-45d0-8e0d-70a4f9424405" providerId="AD" clId="Web-{4A9A1CED-1084-4889-AB7A-A591C890725D}" dt="2021-03-19T03:49:29.196" v="12"/>
          <ac:spMkLst>
            <pc:docMk/>
            <pc:sldMk cId="109857222" sldId="256"/>
            <ac:spMk id="54" creationId="{08C9B587-E65E-4B52-B37C-ABEBB6E87928}"/>
          </ac:spMkLst>
        </pc:spChg>
        <pc:picChg chg="add mod ord">
          <ac:chgData name="Kimyou By" userId="S::bykimyou@cityuniversity.edu::a0cddfe8-eafe-45d0-8e0d-70a4f9424405" providerId="AD" clId="Web-{4A9A1CED-1084-4889-AB7A-A591C890725D}" dt="2021-03-19T03:50:07.775" v="16" actId="14100"/>
          <ac:picMkLst>
            <pc:docMk/>
            <pc:sldMk cId="109857222" sldId="256"/>
            <ac:picMk id="4" creationId="{2FDFDB2B-22D2-4238-8E89-37E35014BE99}"/>
          </ac:picMkLst>
        </pc:picChg>
        <pc:picChg chg="del">
          <ac:chgData name="Kimyou By" userId="S::bykimyou@cityuniversity.edu::a0cddfe8-eafe-45d0-8e0d-70a4f9424405" providerId="AD" clId="Web-{4A9A1CED-1084-4889-AB7A-A591C890725D}" dt="2021-03-19T03:48:21.523" v="6"/>
          <ac:picMkLst>
            <pc:docMk/>
            <pc:sldMk cId="109857222" sldId="256"/>
            <ac:picMk id="5" creationId="{9088AA33-C391-40FB-9217-12574E802F0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3C7D2-0942-4037-821A-E319547D2D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56C664-7382-482A-B357-D69CD22D822F}">
      <dgm:prSet/>
      <dgm:spPr/>
      <dgm:t>
        <a:bodyPr/>
        <a:lstStyle/>
        <a:p>
          <a:r>
            <a:rPr lang="en-US"/>
            <a:t>Employees will also be required to use multi-factor authentication before they are able to gain access to the network (Vanderzanden &amp; Bennett, 2020).</a:t>
          </a:r>
        </a:p>
      </dgm:t>
    </dgm:pt>
    <dgm:pt modelId="{BCF9D088-9DD4-4055-ABE0-1E91FB9C776F}" type="parTrans" cxnId="{3359C4A8-EF75-4677-A953-F10405F08AED}">
      <dgm:prSet/>
      <dgm:spPr/>
      <dgm:t>
        <a:bodyPr/>
        <a:lstStyle/>
        <a:p>
          <a:endParaRPr lang="en-US"/>
        </a:p>
      </dgm:t>
    </dgm:pt>
    <dgm:pt modelId="{839B1B34-274B-40A9-B77D-BB4CD62F526F}" type="sibTrans" cxnId="{3359C4A8-EF75-4677-A953-F10405F08AED}">
      <dgm:prSet/>
      <dgm:spPr/>
      <dgm:t>
        <a:bodyPr/>
        <a:lstStyle/>
        <a:p>
          <a:endParaRPr lang="en-US"/>
        </a:p>
      </dgm:t>
    </dgm:pt>
    <dgm:pt modelId="{E127CC2E-80C6-41C9-8937-96A337227FC8}">
      <dgm:prSet/>
      <dgm:spPr/>
      <dgm:t>
        <a:bodyPr/>
        <a:lstStyle/>
        <a:p>
          <a:r>
            <a:rPr lang="en-US"/>
            <a:t>All communication and data exchange between employees should be encrypted to prevent a leak of sensitive information. </a:t>
          </a:r>
        </a:p>
      </dgm:t>
    </dgm:pt>
    <dgm:pt modelId="{B4C539EC-1581-4E78-AA86-E63F54F28C58}" type="parTrans" cxnId="{D6EEA9F0-04B3-4DBA-B64E-83E343243E7B}">
      <dgm:prSet/>
      <dgm:spPr/>
      <dgm:t>
        <a:bodyPr/>
        <a:lstStyle/>
        <a:p>
          <a:endParaRPr lang="en-US"/>
        </a:p>
      </dgm:t>
    </dgm:pt>
    <dgm:pt modelId="{19B94728-0644-4120-BA96-1482C44CD39D}" type="sibTrans" cxnId="{D6EEA9F0-04B3-4DBA-B64E-83E343243E7B}">
      <dgm:prSet/>
      <dgm:spPr/>
      <dgm:t>
        <a:bodyPr/>
        <a:lstStyle/>
        <a:p>
          <a:endParaRPr lang="en-US"/>
        </a:p>
      </dgm:t>
    </dgm:pt>
    <dgm:pt modelId="{79246686-36F3-4A7E-9204-023ED6150F32}">
      <dgm:prSet/>
      <dgm:spPr/>
      <dgm:t>
        <a:bodyPr/>
        <a:lstStyle/>
        <a:p>
          <a:r>
            <a:rPr lang="en-US"/>
            <a:t>For example, when connecting to the SpaceX network environment, all communication should be secured via encrypted connections like public-key encryption and secure sockets layer which are commonly used for encryption on the network.</a:t>
          </a:r>
        </a:p>
      </dgm:t>
    </dgm:pt>
    <dgm:pt modelId="{1D97928A-C9FA-49A4-BEEA-3FFD5FD5EC65}" type="parTrans" cxnId="{D58EDBCC-7FED-459E-ADB2-57D5F09E7AB7}">
      <dgm:prSet/>
      <dgm:spPr/>
      <dgm:t>
        <a:bodyPr/>
        <a:lstStyle/>
        <a:p>
          <a:endParaRPr lang="en-US"/>
        </a:p>
      </dgm:t>
    </dgm:pt>
    <dgm:pt modelId="{9CC5B6BC-3F85-49BD-95C9-03C5FEF58285}" type="sibTrans" cxnId="{D58EDBCC-7FED-459E-ADB2-57D5F09E7AB7}">
      <dgm:prSet/>
      <dgm:spPr/>
      <dgm:t>
        <a:bodyPr/>
        <a:lstStyle/>
        <a:p>
          <a:endParaRPr lang="en-US"/>
        </a:p>
      </dgm:t>
    </dgm:pt>
    <dgm:pt modelId="{02473B93-A4A1-4922-B422-92B3A9778766}" type="pres">
      <dgm:prSet presAssocID="{66C3C7D2-0942-4037-821A-E319547D2DB3}" presName="root" presStyleCnt="0">
        <dgm:presLayoutVars>
          <dgm:dir/>
          <dgm:resizeHandles val="exact"/>
        </dgm:presLayoutVars>
      </dgm:prSet>
      <dgm:spPr/>
    </dgm:pt>
    <dgm:pt modelId="{A4C20CF6-8BD9-46FF-96BC-719965C2A19C}" type="pres">
      <dgm:prSet presAssocID="{1556C664-7382-482A-B357-D69CD22D822F}" presName="compNode" presStyleCnt="0"/>
      <dgm:spPr/>
    </dgm:pt>
    <dgm:pt modelId="{EC6332EE-9749-4113-8CC6-AC3E6CAD27E1}" type="pres">
      <dgm:prSet presAssocID="{1556C664-7382-482A-B357-D69CD22D822F}" presName="bgRect" presStyleLbl="bgShp" presStyleIdx="0" presStyleCnt="2"/>
      <dgm:spPr/>
    </dgm:pt>
    <dgm:pt modelId="{356C41B9-514F-4728-8CE3-E0258667E6B6}" type="pres">
      <dgm:prSet presAssocID="{1556C664-7382-482A-B357-D69CD22D822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94302709-4764-487A-8B00-9DC882E0BBF7}" type="pres">
      <dgm:prSet presAssocID="{1556C664-7382-482A-B357-D69CD22D822F}" presName="spaceRect" presStyleCnt="0"/>
      <dgm:spPr/>
    </dgm:pt>
    <dgm:pt modelId="{4287E072-4CA9-46E7-90B6-2BC247A48A37}" type="pres">
      <dgm:prSet presAssocID="{1556C664-7382-482A-B357-D69CD22D822F}" presName="parTx" presStyleLbl="revTx" presStyleIdx="0" presStyleCnt="3">
        <dgm:presLayoutVars>
          <dgm:chMax val="0"/>
          <dgm:chPref val="0"/>
        </dgm:presLayoutVars>
      </dgm:prSet>
      <dgm:spPr/>
    </dgm:pt>
    <dgm:pt modelId="{C7005632-CC69-4EA5-AAA1-4523ECAF570A}" type="pres">
      <dgm:prSet presAssocID="{839B1B34-274B-40A9-B77D-BB4CD62F526F}" presName="sibTrans" presStyleCnt="0"/>
      <dgm:spPr/>
    </dgm:pt>
    <dgm:pt modelId="{ADBB703B-24A3-4AAC-BCE2-A27CA2EB45D8}" type="pres">
      <dgm:prSet presAssocID="{E127CC2E-80C6-41C9-8937-96A337227FC8}" presName="compNode" presStyleCnt="0"/>
      <dgm:spPr/>
    </dgm:pt>
    <dgm:pt modelId="{4878C146-5DFE-4D6B-8127-B58DFE19BB99}" type="pres">
      <dgm:prSet presAssocID="{E127CC2E-80C6-41C9-8937-96A337227FC8}" presName="bgRect" presStyleLbl="bgShp" presStyleIdx="1" presStyleCnt="2"/>
      <dgm:spPr/>
    </dgm:pt>
    <dgm:pt modelId="{2008048D-1855-4274-AEF6-C45E7D4A5A30}" type="pres">
      <dgm:prSet presAssocID="{E127CC2E-80C6-41C9-8937-96A337227F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A99387FF-CA20-4173-924A-6324A50C0C5C}" type="pres">
      <dgm:prSet presAssocID="{E127CC2E-80C6-41C9-8937-96A337227FC8}" presName="spaceRect" presStyleCnt="0"/>
      <dgm:spPr/>
    </dgm:pt>
    <dgm:pt modelId="{18CB4110-D5CF-43FA-B26A-97D604D082FD}" type="pres">
      <dgm:prSet presAssocID="{E127CC2E-80C6-41C9-8937-96A337227FC8}" presName="parTx" presStyleLbl="revTx" presStyleIdx="1" presStyleCnt="3">
        <dgm:presLayoutVars>
          <dgm:chMax val="0"/>
          <dgm:chPref val="0"/>
        </dgm:presLayoutVars>
      </dgm:prSet>
      <dgm:spPr/>
    </dgm:pt>
    <dgm:pt modelId="{68D56876-F12A-4EB9-9D8C-29E37063201D}" type="pres">
      <dgm:prSet presAssocID="{E127CC2E-80C6-41C9-8937-96A337227FC8}" presName="desTx" presStyleLbl="revTx" presStyleIdx="2" presStyleCnt="3">
        <dgm:presLayoutVars/>
      </dgm:prSet>
      <dgm:spPr/>
    </dgm:pt>
  </dgm:ptLst>
  <dgm:cxnLst>
    <dgm:cxn modelId="{BDB1D112-033C-4166-B3B2-568D1D414138}" type="presOf" srcId="{79246686-36F3-4A7E-9204-023ED6150F32}" destId="{68D56876-F12A-4EB9-9D8C-29E37063201D}" srcOrd="0" destOrd="0" presId="urn:microsoft.com/office/officeart/2018/2/layout/IconVerticalSolidList"/>
    <dgm:cxn modelId="{01B8392B-3D44-402A-A72F-71A45529C4C3}" type="presOf" srcId="{E127CC2E-80C6-41C9-8937-96A337227FC8}" destId="{18CB4110-D5CF-43FA-B26A-97D604D082FD}" srcOrd="0" destOrd="0" presId="urn:microsoft.com/office/officeart/2018/2/layout/IconVerticalSolidList"/>
    <dgm:cxn modelId="{488ED572-6B2E-4202-8C6C-3CD9E8FFA091}" type="presOf" srcId="{1556C664-7382-482A-B357-D69CD22D822F}" destId="{4287E072-4CA9-46E7-90B6-2BC247A48A37}" srcOrd="0" destOrd="0" presId="urn:microsoft.com/office/officeart/2018/2/layout/IconVerticalSolidList"/>
    <dgm:cxn modelId="{3359C4A8-EF75-4677-A953-F10405F08AED}" srcId="{66C3C7D2-0942-4037-821A-E319547D2DB3}" destId="{1556C664-7382-482A-B357-D69CD22D822F}" srcOrd="0" destOrd="0" parTransId="{BCF9D088-9DD4-4055-ABE0-1E91FB9C776F}" sibTransId="{839B1B34-274B-40A9-B77D-BB4CD62F526F}"/>
    <dgm:cxn modelId="{0400DAB9-CD68-47FC-9009-27BBFFA0E974}" type="presOf" srcId="{66C3C7D2-0942-4037-821A-E319547D2DB3}" destId="{02473B93-A4A1-4922-B422-92B3A9778766}" srcOrd="0" destOrd="0" presId="urn:microsoft.com/office/officeart/2018/2/layout/IconVerticalSolidList"/>
    <dgm:cxn modelId="{D58EDBCC-7FED-459E-ADB2-57D5F09E7AB7}" srcId="{E127CC2E-80C6-41C9-8937-96A337227FC8}" destId="{79246686-36F3-4A7E-9204-023ED6150F32}" srcOrd="0" destOrd="0" parTransId="{1D97928A-C9FA-49A4-BEEA-3FFD5FD5EC65}" sibTransId="{9CC5B6BC-3F85-49BD-95C9-03C5FEF58285}"/>
    <dgm:cxn modelId="{D6EEA9F0-04B3-4DBA-B64E-83E343243E7B}" srcId="{66C3C7D2-0942-4037-821A-E319547D2DB3}" destId="{E127CC2E-80C6-41C9-8937-96A337227FC8}" srcOrd="1" destOrd="0" parTransId="{B4C539EC-1581-4E78-AA86-E63F54F28C58}" sibTransId="{19B94728-0644-4120-BA96-1482C44CD39D}"/>
    <dgm:cxn modelId="{8C030445-7129-483F-B962-AD3D23558866}" type="presParOf" srcId="{02473B93-A4A1-4922-B422-92B3A9778766}" destId="{A4C20CF6-8BD9-46FF-96BC-719965C2A19C}" srcOrd="0" destOrd="0" presId="urn:microsoft.com/office/officeart/2018/2/layout/IconVerticalSolidList"/>
    <dgm:cxn modelId="{A43D1CB8-172F-4BB7-8450-4D40FD84C25D}" type="presParOf" srcId="{A4C20CF6-8BD9-46FF-96BC-719965C2A19C}" destId="{EC6332EE-9749-4113-8CC6-AC3E6CAD27E1}" srcOrd="0" destOrd="0" presId="urn:microsoft.com/office/officeart/2018/2/layout/IconVerticalSolidList"/>
    <dgm:cxn modelId="{56ECD2BC-2BA0-44AA-8F9A-0D84AE10206A}" type="presParOf" srcId="{A4C20CF6-8BD9-46FF-96BC-719965C2A19C}" destId="{356C41B9-514F-4728-8CE3-E0258667E6B6}" srcOrd="1" destOrd="0" presId="urn:microsoft.com/office/officeart/2018/2/layout/IconVerticalSolidList"/>
    <dgm:cxn modelId="{CA1080BD-A538-4296-9C82-EFEA6970FA39}" type="presParOf" srcId="{A4C20CF6-8BD9-46FF-96BC-719965C2A19C}" destId="{94302709-4764-487A-8B00-9DC882E0BBF7}" srcOrd="2" destOrd="0" presId="urn:microsoft.com/office/officeart/2018/2/layout/IconVerticalSolidList"/>
    <dgm:cxn modelId="{3681BD99-4FAC-4047-A36B-F4605B6B11FA}" type="presParOf" srcId="{A4C20CF6-8BD9-46FF-96BC-719965C2A19C}" destId="{4287E072-4CA9-46E7-90B6-2BC247A48A37}" srcOrd="3" destOrd="0" presId="urn:microsoft.com/office/officeart/2018/2/layout/IconVerticalSolidList"/>
    <dgm:cxn modelId="{896B81BB-057E-413F-9454-933220EF1E31}" type="presParOf" srcId="{02473B93-A4A1-4922-B422-92B3A9778766}" destId="{C7005632-CC69-4EA5-AAA1-4523ECAF570A}" srcOrd="1" destOrd="0" presId="urn:microsoft.com/office/officeart/2018/2/layout/IconVerticalSolidList"/>
    <dgm:cxn modelId="{949AD6BE-CE64-46F4-8C25-E1E58599007F}" type="presParOf" srcId="{02473B93-A4A1-4922-B422-92B3A9778766}" destId="{ADBB703B-24A3-4AAC-BCE2-A27CA2EB45D8}" srcOrd="2" destOrd="0" presId="urn:microsoft.com/office/officeart/2018/2/layout/IconVerticalSolidList"/>
    <dgm:cxn modelId="{EAC4FF8A-754C-4A4E-8ED8-4E9D657A49C8}" type="presParOf" srcId="{ADBB703B-24A3-4AAC-BCE2-A27CA2EB45D8}" destId="{4878C146-5DFE-4D6B-8127-B58DFE19BB99}" srcOrd="0" destOrd="0" presId="urn:microsoft.com/office/officeart/2018/2/layout/IconVerticalSolidList"/>
    <dgm:cxn modelId="{0519BEAD-6529-48F8-BBBB-1C3B9AAFDF4E}" type="presParOf" srcId="{ADBB703B-24A3-4AAC-BCE2-A27CA2EB45D8}" destId="{2008048D-1855-4274-AEF6-C45E7D4A5A30}" srcOrd="1" destOrd="0" presId="urn:microsoft.com/office/officeart/2018/2/layout/IconVerticalSolidList"/>
    <dgm:cxn modelId="{FF5CF0F9-58CB-4F69-ABBF-B1C393437816}" type="presParOf" srcId="{ADBB703B-24A3-4AAC-BCE2-A27CA2EB45D8}" destId="{A99387FF-CA20-4173-924A-6324A50C0C5C}" srcOrd="2" destOrd="0" presId="urn:microsoft.com/office/officeart/2018/2/layout/IconVerticalSolidList"/>
    <dgm:cxn modelId="{50389A7C-B965-4470-91ED-88460A15B4B1}" type="presParOf" srcId="{ADBB703B-24A3-4AAC-BCE2-A27CA2EB45D8}" destId="{18CB4110-D5CF-43FA-B26A-97D604D082FD}" srcOrd="3" destOrd="0" presId="urn:microsoft.com/office/officeart/2018/2/layout/IconVerticalSolidList"/>
    <dgm:cxn modelId="{C36A9B28-1732-4FD0-A51B-A698DEFBE9D6}" type="presParOf" srcId="{ADBB703B-24A3-4AAC-BCE2-A27CA2EB45D8}" destId="{68D56876-F12A-4EB9-9D8C-29E37063201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D8329-54C5-48EA-96F5-E46513C460F2}" type="doc">
      <dgm:prSet loTypeId="urn:microsoft.com/office/officeart/2005/8/layout/hierarchy1" loCatId="hierarchy" qsTypeId="urn:microsoft.com/office/officeart/2005/8/quickstyle/simple5" qsCatId="simple" csTypeId="urn:microsoft.com/office/officeart/2005/8/colors/colorful1" csCatId="colorful"/>
      <dgm:spPr/>
      <dgm:t>
        <a:bodyPr/>
        <a:lstStyle/>
        <a:p>
          <a:endParaRPr lang="en-US"/>
        </a:p>
      </dgm:t>
    </dgm:pt>
    <dgm:pt modelId="{F4DA302E-8B8C-4C6F-9FCE-78BC062E56EF}">
      <dgm:prSet/>
      <dgm:spPr/>
      <dgm:t>
        <a:bodyPr/>
        <a:lstStyle/>
        <a:p>
          <a:r>
            <a:rPr lang="en-US"/>
            <a:t>To increase security network and restrict unauthorized access to SpaceX network resources:</a:t>
          </a:r>
        </a:p>
      </dgm:t>
    </dgm:pt>
    <dgm:pt modelId="{7BFF64A1-29C3-419B-8F0C-465F4AAA90EE}" type="parTrans" cxnId="{6DCD1163-E104-4FDA-9C0D-442F1C48996F}">
      <dgm:prSet/>
      <dgm:spPr/>
      <dgm:t>
        <a:bodyPr/>
        <a:lstStyle/>
        <a:p>
          <a:endParaRPr lang="en-US"/>
        </a:p>
      </dgm:t>
    </dgm:pt>
    <dgm:pt modelId="{8DBE7EE0-EC36-4F9C-97BB-5C62964551DD}" type="sibTrans" cxnId="{6DCD1163-E104-4FDA-9C0D-442F1C48996F}">
      <dgm:prSet/>
      <dgm:spPr/>
      <dgm:t>
        <a:bodyPr/>
        <a:lstStyle/>
        <a:p>
          <a:endParaRPr lang="en-US"/>
        </a:p>
      </dgm:t>
    </dgm:pt>
    <dgm:pt modelId="{DBC2E560-84FE-44A8-942B-1F0B8F5ACFCF}">
      <dgm:prSet/>
      <dgm:spPr/>
      <dgm:t>
        <a:bodyPr/>
        <a:lstStyle/>
        <a:p>
          <a:pPr rtl="0"/>
          <a:r>
            <a:rPr lang="en-US" b="0">
              <a:latin typeface="Calibri Light" panose="020F0302020204030204"/>
            </a:rPr>
            <a:t>The firewall</a:t>
          </a:r>
          <a:r>
            <a:rPr lang="en-US" b="0"/>
            <a:t> should be implemented to help block unwanted files that try to breach the company network.</a:t>
          </a:r>
        </a:p>
      </dgm:t>
    </dgm:pt>
    <dgm:pt modelId="{F223FB7A-57FF-4387-9556-FC245E0DFF87}" type="parTrans" cxnId="{951DF769-73B9-4261-BF67-286AC5A95963}">
      <dgm:prSet/>
      <dgm:spPr/>
      <dgm:t>
        <a:bodyPr/>
        <a:lstStyle/>
        <a:p>
          <a:endParaRPr lang="en-US"/>
        </a:p>
      </dgm:t>
    </dgm:pt>
    <dgm:pt modelId="{0E96C974-BED0-4D60-BBDD-A19CB2D62A33}" type="sibTrans" cxnId="{951DF769-73B9-4261-BF67-286AC5A95963}">
      <dgm:prSet/>
      <dgm:spPr/>
      <dgm:t>
        <a:bodyPr/>
        <a:lstStyle/>
        <a:p>
          <a:endParaRPr lang="en-US"/>
        </a:p>
      </dgm:t>
    </dgm:pt>
    <dgm:pt modelId="{FB66F9B5-25A5-4C7A-9FC2-1E0F8D869044}">
      <dgm:prSet/>
      <dgm:spPr/>
      <dgm:t>
        <a:bodyPr/>
        <a:lstStyle/>
        <a:p>
          <a:pPr rtl="0"/>
          <a:r>
            <a:rPr lang="en-US" b="0">
              <a:latin typeface="Calibri Light" panose="020F0302020204030204"/>
            </a:rPr>
            <a:t>Wi-Fi</a:t>
          </a:r>
          <a:r>
            <a:rPr lang="en-US" b="0"/>
            <a:t> Protected Access </a:t>
          </a:r>
          <a:r>
            <a:rPr lang="en-US" b="0">
              <a:latin typeface="Calibri Light" panose="020F0302020204030204"/>
            </a:rPr>
            <a:t>should be used for</a:t>
          </a:r>
          <a:r>
            <a:rPr lang="en-US" b="0"/>
            <a:t> its network communication, such as WPA2, WPA3 that equipped with Advanced Encryption Standard technology</a:t>
          </a:r>
        </a:p>
      </dgm:t>
    </dgm:pt>
    <dgm:pt modelId="{535AD55A-718D-4C99-91D7-764C490304EF}" type="parTrans" cxnId="{A5DD80B1-E9DA-40A1-B82F-43F9E9DFBAB4}">
      <dgm:prSet/>
      <dgm:spPr/>
      <dgm:t>
        <a:bodyPr/>
        <a:lstStyle/>
        <a:p>
          <a:endParaRPr lang="en-US"/>
        </a:p>
      </dgm:t>
    </dgm:pt>
    <dgm:pt modelId="{49824C5E-4878-4172-9F75-DECC7CC793B0}" type="sibTrans" cxnId="{A5DD80B1-E9DA-40A1-B82F-43F9E9DFBAB4}">
      <dgm:prSet/>
      <dgm:spPr/>
      <dgm:t>
        <a:bodyPr/>
        <a:lstStyle/>
        <a:p>
          <a:endParaRPr lang="en-US"/>
        </a:p>
      </dgm:t>
    </dgm:pt>
    <dgm:pt modelId="{929982A0-5720-428D-A5A1-2589E2650872}" type="pres">
      <dgm:prSet presAssocID="{ACDD8329-54C5-48EA-96F5-E46513C460F2}" presName="hierChild1" presStyleCnt="0">
        <dgm:presLayoutVars>
          <dgm:chPref val="1"/>
          <dgm:dir/>
          <dgm:animOne val="branch"/>
          <dgm:animLvl val="lvl"/>
          <dgm:resizeHandles/>
        </dgm:presLayoutVars>
      </dgm:prSet>
      <dgm:spPr/>
    </dgm:pt>
    <dgm:pt modelId="{B38354A0-BBBB-4CEA-BD4D-9A7C86395A72}" type="pres">
      <dgm:prSet presAssocID="{F4DA302E-8B8C-4C6F-9FCE-78BC062E56EF}" presName="hierRoot1" presStyleCnt="0"/>
      <dgm:spPr/>
    </dgm:pt>
    <dgm:pt modelId="{77A611A7-B338-431A-B3EB-C650F28C969D}" type="pres">
      <dgm:prSet presAssocID="{F4DA302E-8B8C-4C6F-9FCE-78BC062E56EF}" presName="composite" presStyleCnt="0"/>
      <dgm:spPr/>
    </dgm:pt>
    <dgm:pt modelId="{A998BA71-B161-41C4-AF99-40C8269D213E}" type="pres">
      <dgm:prSet presAssocID="{F4DA302E-8B8C-4C6F-9FCE-78BC062E56EF}" presName="background" presStyleLbl="node0" presStyleIdx="0" presStyleCnt="1"/>
      <dgm:spPr/>
    </dgm:pt>
    <dgm:pt modelId="{3FB5CE1F-C7CF-4C58-B379-9BE4A7C78A63}" type="pres">
      <dgm:prSet presAssocID="{F4DA302E-8B8C-4C6F-9FCE-78BC062E56EF}" presName="text" presStyleLbl="fgAcc0" presStyleIdx="0" presStyleCnt="1">
        <dgm:presLayoutVars>
          <dgm:chPref val="3"/>
        </dgm:presLayoutVars>
      </dgm:prSet>
      <dgm:spPr/>
    </dgm:pt>
    <dgm:pt modelId="{7CF31F05-2A26-4237-9A29-2B212481FF76}" type="pres">
      <dgm:prSet presAssocID="{F4DA302E-8B8C-4C6F-9FCE-78BC062E56EF}" presName="hierChild2" presStyleCnt="0"/>
      <dgm:spPr/>
    </dgm:pt>
    <dgm:pt modelId="{A929287F-DC51-495E-8CD2-ED4E7D5395F7}" type="pres">
      <dgm:prSet presAssocID="{F223FB7A-57FF-4387-9556-FC245E0DFF87}" presName="Name10" presStyleLbl="parChTrans1D2" presStyleIdx="0" presStyleCnt="2"/>
      <dgm:spPr/>
    </dgm:pt>
    <dgm:pt modelId="{D6B8D106-D700-472D-A85D-44ED9B461345}" type="pres">
      <dgm:prSet presAssocID="{DBC2E560-84FE-44A8-942B-1F0B8F5ACFCF}" presName="hierRoot2" presStyleCnt="0"/>
      <dgm:spPr/>
    </dgm:pt>
    <dgm:pt modelId="{0BF7B1B0-959F-4BBA-8504-FEAC638B7C5B}" type="pres">
      <dgm:prSet presAssocID="{DBC2E560-84FE-44A8-942B-1F0B8F5ACFCF}" presName="composite2" presStyleCnt="0"/>
      <dgm:spPr/>
    </dgm:pt>
    <dgm:pt modelId="{E1B61E9C-BA4F-40C0-9DD3-27D951644EA7}" type="pres">
      <dgm:prSet presAssocID="{DBC2E560-84FE-44A8-942B-1F0B8F5ACFCF}" presName="background2" presStyleLbl="node2" presStyleIdx="0" presStyleCnt="2"/>
      <dgm:spPr/>
    </dgm:pt>
    <dgm:pt modelId="{BAE7D9A6-8C37-4198-842A-49D3D92A7F68}" type="pres">
      <dgm:prSet presAssocID="{DBC2E560-84FE-44A8-942B-1F0B8F5ACFCF}" presName="text2" presStyleLbl="fgAcc2" presStyleIdx="0" presStyleCnt="2">
        <dgm:presLayoutVars>
          <dgm:chPref val="3"/>
        </dgm:presLayoutVars>
      </dgm:prSet>
      <dgm:spPr/>
    </dgm:pt>
    <dgm:pt modelId="{5F793992-90C7-4450-BE09-E3EAD813ED82}" type="pres">
      <dgm:prSet presAssocID="{DBC2E560-84FE-44A8-942B-1F0B8F5ACFCF}" presName="hierChild3" presStyleCnt="0"/>
      <dgm:spPr/>
    </dgm:pt>
    <dgm:pt modelId="{24E21158-6611-419D-BEF5-87021C408E9D}" type="pres">
      <dgm:prSet presAssocID="{535AD55A-718D-4C99-91D7-764C490304EF}" presName="Name10" presStyleLbl="parChTrans1D2" presStyleIdx="1" presStyleCnt="2"/>
      <dgm:spPr/>
    </dgm:pt>
    <dgm:pt modelId="{1E712185-1978-4A11-9AA3-E4052B3A4364}" type="pres">
      <dgm:prSet presAssocID="{FB66F9B5-25A5-4C7A-9FC2-1E0F8D869044}" presName="hierRoot2" presStyleCnt="0"/>
      <dgm:spPr/>
    </dgm:pt>
    <dgm:pt modelId="{0616F94F-78DF-4DDC-82D5-97B58AA0CC9D}" type="pres">
      <dgm:prSet presAssocID="{FB66F9B5-25A5-4C7A-9FC2-1E0F8D869044}" presName="composite2" presStyleCnt="0"/>
      <dgm:spPr/>
    </dgm:pt>
    <dgm:pt modelId="{D1AE0129-00CB-49E5-9E80-C865CFAD4292}" type="pres">
      <dgm:prSet presAssocID="{FB66F9B5-25A5-4C7A-9FC2-1E0F8D869044}" presName="background2" presStyleLbl="node2" presStyleIdx="1" presStyleCnt="2"/>
      <dgm:spPr/>
    </dgm:pt>
    <dgm:pt modelId="{07A7865D-EB73-4CD1-A513-F91F53E3AA4F}" type="pres">
      <dgm:prSet presAssocID="{FB66F9B5-25A5-4C7A-9FC2-1E0F8D869044}" presName="text2" presStyleLbl="fgAcc2" presStyleIdx="1" presStyleCnt="2">
        <dgm:presLayoutVars>
          <dgm:chPref val="3"/>
        </dgm:presLayoutVars>
      </dgm:prSet>
      <dgm:spPr/>
    </dgm:pt>
    <dgm:pt modelId="{ED928355-7576-4426-A203-A46A0EBA90D7}" type="pres">
      <dgm:prSet presAssocID="{FB66F9B5-25A5-4C7A-9FC2-1E0F8D869044}" presName="hierChild3" presStyleCnt="0"/>
      <dgm:spPr/>
    </dgm:pt>
  </dgm:ptLst>
  <dgm:cxnLst>
    <dgm:cxn modelId="{3D128939-A904-4ED4-B6EF-4771A74D467C}" type="presOf" srcId="{DBC2E560-84FE-44A8-942B-1F0B8F5ACFCF}" destId="{BAE7D9A6-8C37-4198-842A-49D3D92A7F68}" srcOrd="0" destOrd="0" presId="urn:microsoft.com/office/officeart/2005/8/layout/hierarchy1"/>
    <dgm:cxn modelId="{6DCD1163-E104-4FDA-9C0D-442F1C48996F}" srcId="{ACDD8329-54C5-48EA-96F5-E46513C460F2}" destId="{F4DA302E-8B8C-4C6F-9FCE-78BC062E56EF}" srcOrd="0" destOrd="0" parTransId="{7BFF64A1-29C3-419B-8F0C-465F4AAA90EE}" sibTransId="{8DBE7EE0-EC36-4F9C-97BB-5C62964551DD}"/>
    <dgm:cxn modelId="{951DF769-73B9-4261-BF67-286AC5A95963}" srcId="{F4DA302E-8B8C-4C6F-9FCE-78BC062E56EF}" destId="{DBC2E560-84FE-44A8-942B-1F0B8F5ACFCF}" srcOrd="0" destOrd="0" parTransId="{F223FB7A-57FF-4387-9556-FC245E0DFF87}" sibTransId="{0E96C974-BED0-4D60-BBDD-A19CB2D62A33}"/>
    <dgm:cxn modelId="{3387C54D-41B5-495A-BF03-FD05829940B3}" type="presOf" srcId="{FB66F9B5-25A5-4C7A-9FC2-1E0F8D869044}" destId="{07A7865D-EB73-4CD1-A513-F91F53E3AA4F}" srcOrd="0" destOrd="0" presId="urn:microsoft.com/office/officeart/2005/8/layout/hierarchy1"/>
    <dgm:cxn modelId="{40950F6E-325E-4B78-805E-227E84268BF6}" type="presOf" srcId="{F4DA302E-8B8C-4C6F-9FCE-78BC062E56EF}" destId="{3FB5CE1F-C7CF-4C58-B379-9BE4A7C78A63}" srcOrd="0" destOrd="0" presId="urn:microsoft.com/office/officeart/2005/8/layout/hierarchy1"/>
    <dgm:cxn modelId="{B73D6D97-7D4D-4D72-944F-13E94DE4C3E6}" type="presOf" srcId="{ACDD8329-54C5-48EA-96F5-E46513C460F2}" destId="{929982A0-5720-428D-A5A1-2589E2650872}" srcOrd="0" destOrd="0" presId="urn:microsoft.com/office/officeart/2005/8/layout/hierarchy1"/>
    <dgm:cxn modelId="{CC2B1DA2-CF7F-42BF-982F-06A2F0CA8FB3}" type="presOf" srcId="{535AD55A-718D-4C99-91D7-764C490304EF}" destId="{24E21158-6611-419D-BEF5-87021C408E9D}" srcOrd="0" destOrd="0" presId="urn:microsoft.com/office/officeart/2005/8/layout/hierarchy1"/>
    <dgm:cxn modelId="{A5DD80B1-E9DA-40A1-B82F-43F9E9DFBAB4}" srcId="{F4DA302E-8B8C-4C6F-9FCE-78BC062E56EF}" destId="{FB66F9B5-25A5-4C7A-9FC2-1E0F8D869044}" srcOrd="1" destOrd="0" parTransId="{535AD55A-718D-4C99-91D7-764C490304EF}" sibTransId="{49824C5E-4878-4172-9F75-DECC7CC793B0}"/>
    <dgm:cxn modelId="{AD1CB3E7-CB01-496E-B9F7-FC3EF14EC704}" type="presOf" srcId="{F223FB7A-57FF-4387-9556-FC245E0DFF87}" destId="{A929287F-DC51-495E-8CD2-ED4E7D5395F7}" srcOrd="0" destOrd="0" presId="urn:microsoft.com/office/officeart/2005/8/layout/hierarchy1"/>
    <dgm:cxn modelId="{932EEC37-3855-49BE-A868-03277BB2A1A0}" type="presParOf" srcId="{929982A0-5720-428D-A5A1-2589E2650872}" destId="{B38354A0-BBBB-4CEA-BD4D-9A7C86395A72}" srcOrd="0" destOrd="0" presId="urn:microsoft.com/office/officeart/2005/8/layout/hierarchy1"/>
    <dgm:cxn modelId="{F4F4B734-CACC-466B-9655-1DF95DA1F390}" type="presParOf" srcId="{B38354A0-BBBB-4CEA-BD4D-9A7C86395A72}" destId="{77A611A7-B338-431A-B3EB-C650F28C969D}" srcOrd="0" destOrd="0" presId="urn:microsoft.com/office/officeart/2005/8/layout/hierarchy1"/>
    <dgm:cxn modelId="{D1EC29AE-9754-4A38-911B-19707E3D0BCA}" type="presParOf" srcId="{77A611A7-B338-431A-B3EB-C650F28C969D}" destId="{A998BA71-B161-41C4-AF99-40C8269D213E}" srcOrd="0" destOrd="0" presId="urn:microsoft.com/office/officeart/2005/8/layout/hierarchy1"/>
    <dgm:cxn modelId="{38AF69C6-BFC5-44E1-9C42-EE15A3EBBB9D}" type="presParOf" srcId="{77A611A7-B338-431A-B3EB-C650F28C969D}" destId="{3FB5CE1F-C7CF-4C58-B379-9BE4A7C78A63}" srcOrd="1" destOrd="0" presId="urn:microsoft.com/office/officeart/2005/8/layout/hierarchy1"/>
    <dgm:cxn modelId="{760535D8-166E-43E4-AC57-0EE04C09B364}" type="presParOf" srcId="{B38354A0-BBBB-4CEA-BD4D-9A7C86395A72}" destId="{7CF31F05-2A26-4237-9A29-2B212481FF76}" srcOrd="1" destOrd="0" presId="urn:microsoft.com/office/officeart/2005/8/layout/hierarchy1"/>
    <dgm:cxn modelId="{BD7FE9B9-1258-4CA3-98FB-BA51BD85B7C9}" type="presParOf" srcId="{7CF31F05-2A26-4237-9A29-2B212481FF76}" destId="{A929287F-DC51-495E-8CD2-ED4E7D5395F7}" srcOrd="0" destOrd="0" presId="urn:microsoft.com/office/officeart/2005/8/layout/hierarchy1"/>
    <dgm:cxn modelId="{8DEC4AD7-BBE2-4C88-8890-C2CCFB225738}" type="presParOf" srcId="{7CF31F05-2A26-4237-9A29-2B212481FF76}" destId="{D6B8D106-D700-472D-A85D-44ED9B461345}" srcOrd="1" destOrd="0" presId="urn:microsoft.com/office/officeart/2005/8/layout/hierarchy1"/>
    <dgm:cxn modelId="{62AC2B93-1C77-4AE5-82AC-3CEB81A97552}" type="presParOf" srcId="{D6B8D106-D700-472D-A85D-44ED9B461345}" destId="{0BF7B1B0-959F-4BBA-8504-FEAC638B7C5B}" srcOrd="0" destOrd="0" presId="urn:microsoft.com/office/officeart/2005/8/layout/hierarchy1"/>
    <dgm:cxn modelId="{5DFCF328-DC48-448F-8A8A-4E5E4BD7ADD2}" type="presParOf" srcId="{0BF7B1B0-959F-4BBA-8504-FEAC638B7C5B}" destId="{E1B61E9C-BA4F-40C0-9DD3-27D951644EA7}" srcOrd="0" destOrd="0" presId="urn:microsoft.com/office/officeart/2005/8/layout/hierarchy1"/>
    <dgm:cxn modelId="{DA54B7A7-BA80-4B0C-886E-663350FC6442}" type="presParOf" srcId="{0BF7B1B0-959F-4BBA-8504-FEAC638B7C5B}" destId="{BAE7D9A6-8C37-4198-842A-49D3D92A7F68}" srcOrd="1" destOrd="0" presId="urn:microsoft.com/office/officeart/2005/8/layout/hierarchy1"/>
    <dgm:cxn modelId="{1338A188-E958-470C-BCF2-3AFBACC05720}" type="presParOf" srcId="{D6B8D106-D700-472D-A85D-44ED9B461345}" destId="{5F793992-90C7-4450-BE09-E3EAD813ED82}" srcOrd="1" destOrd="0" presId="urn:microsoft.com/office/officeart/2005/8/layout/hierarchy1"/>
    <dgm:cxn modelId="{0EA9C578-1A38-4BA5-9697-383ABFC601A9}" type="presParOf" srcId="{7CF31F05-2A26-4237-9A29-2B212481FF76}" destId="{24E21158-6611-419D-BEF5-87021C408E9D}" srcOrd="2" destOrd="0" presId="urn:microsoft.com/office/officeart/2005/8/layout/hierarchy1"/>
    <dgm:cxn modelId="{E3D268E9-5FAA-4C91-BCDF-70CD24A60ADB}" type="presParOf" srcId="{7CF31F05-2A26-4237-9A29-2B212481FF76}" destId="{1E712185-1978-4A11-9AA3-E4052B3A4364}" srcOrd="3" destOrd="0" presId="urn:microsoft.com/office/officeart/2005/8/layout/hierarchy1"/>
    <dgm:cxn modelId="{FCD8CF6E-7763-4DDB-ADDB-55A50964078B}" type="presParOf" srcId="{1E712185-1978-4A11-9AA3-E4052B3A4364}" destId="{0616F94F-78DF-4DDC-82D5-97B58AA0CC9D}" srcOrd="0" destOrd="0" presId="urn:microsoft.com/office/officeart/2005/8/layout/hierarchy1"/>
    <dgm:cxn modelId="{AF38AA51-D4EF-4856-A6BC-B3862F56B895}" type="presParOf" srcId="{0616F94F-78DF-4DDC-82D5-97B58AA0CC9D}" destId="{D1AE0129-00CB-49E5-9E80-C865CFAD4292}" srcOrd="0" destOrd="0" presId="urn:microsoft.com/office/officeart/2005/8/layout/hierarchy1"/>
    <dgm:cxn modelId="{788D8941-FFC4-4751-89AC-A7CDB29A2A4C}" type="presParOf" srcId="{0616F94F-78DF-4DDC-82D5-97B58AA0CC9D}" destId="{07A7865D-EB73-4CD1-A513-F91F53E3AA4F}" srcOrd="1" destOrd="0" presId="urn:microsoft.com/office/officeart/2005/8/layout/hierarchy1"/>
    <dgm:cxn modelId="{9DC18FE1-F7EA-4D4D-BDBC-4599B2CD6F60}" type="presParOf" srcId="{1E712185-1978-4A11-9AA3-E4052B3A4364}" destId="{ED928355-7576-4426-A203-A46A0EBA90D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8244EE-D24F-46B6-90A9-9D1A34090AB4}"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9582BB00-E56B-4764-9005-D5DA8BC3EBED}">
      <dgm:prSet/>
      <dgm:spPr/>
      <dgm:t>
        <a:bodyPr/>
        <a:lstStyle/>
        <a:p>
          <a:r>
            <a:rPr lang="en-US"/>
            <a:t>Implement systems that can handle risk management for remote works; for instance, data transmissions, office networks, financial networks, or specialized systems</a:t>
          </a:r>
        </a:p>
      </dgm:t>
    </dgm:pt>
    <dgm:pt modelId="{61FE01BA-592C-431B-B5EC-789B09F7E2AC}" type="parTrans" cxnId="{75C6894C-DB7F-408B-BC71-A12BCBAB725D}">
      <dgm:prSet/>
      <dgm:spPr/>
      <dgm:t>
        <a:bodyPr/>
        <a:lstStyle/>
        <a:p>
          <a:endParaRPr lang="en-US"/>
        </a:p>
      </dgm:t>
    </dgm:pt>
    <dgm:pt modelId="{AB71DCDE-C6E0-4981-AA95-1207AFB3ADB0}" type="sibTrans" cxnId="{75C6894C-DB7F-408B-BC71-A12BCBAB725D}">
      <dgm:prSet/>
      <dgm:spPr/>
      <dgm:t>
        <a:bodyPr/>
        <a:lstStyle/>
        <a:p>
          <a:endParaRPr lang="en-US"/>
        </a:p>
      </dgm:t>
    </dgm:pt>
    <dgm:pt modelId="{FA191A8C-939B-4D67-84A7-011127EF4CB0}">
      <dgm:prSet/>
      <dgm:spPr/>
      <dgm:t>
        <a:bodyPr/>
        <a:lstStyle/>
        <a:p>
          <a:r>
            <a:rPr lang="en-US"/>
            <a:t>It is then necessary that SpaceX have some way to organize potential risks to the company including what damages are possible, what the damage amount will be, and how likely the damage is to occur.</a:t>
          </a:r>
        </a:p>
      </dgm:t>
    </dgm:pt>
    <dgm:pt modelId="{DCD44DC3-6DE9-4625-93F9-60D0C4979663}" type="parTrans" cxnId="{493B51D0-072E-459D-A218-7EC3BFAD522C}">
      <dgm:prSet/>
      <dgm:spPr/>
      <dgm:t>
        <a:bodyPr/>
        <a:lstStyle/>
        <a:p>
          <a:endParaRPr lang="en-US"/>
        </a:p>
      </dgm:t>
    </dgm:pt>
    <dgm:pt modelId="{C3DCAA5B-B910-41AF-8EBB-0C2A470FE399}" type="sibTrans" cxnId="{493B51D0-072E-459D-A218-7EC3BFAD522C}">
      <dgm:prSet/>
      <dgm:spPr/>
      <dgm:t>
        <a:bodyPr/>
        <a:lstStyle/>
        <a:p>
          <a:endParaRPr lang="en-US"/>
        </a:p>
      </dgm:t>
    </dgm:pt>
    <dgm:pt modelId="{120B7F4F-9DA1-433B-B816-34873C9723AE}" type="pres">
      <dgm:prSet presAssocID="{9B8244EE-D24F-46B6-90A9-9D1A34090AB4}" presName="diagram" presStyleCnt="0">
        <dgm:presLayoutVars>
          <dgm:chPref val="1"/>
          <dgm:dir/>
          <dgm:animOne val="branch"/>
          <dgm:animLvl val="lvl"/>
          <dgm:resizeHandles/>
        </dgm:presLayoutVars>
      </dgm:prSet>
      <dgm:spPr/>
    </dgm:pt>
    <dgm:pt modelId="{964BEFCC-AB7F-42F5-8348-B52006606B7E}" type="pres">
      <dgm:prSet presAssocID="{9582BB00-E56B-4764-9005-D5DA8BC3EBED}" presName="root" presStyleCnt="0"/>
      <dgm:spPr/>
    </dgm:pt>
    <dgm:pt modelId="{0C144FAF-D434-4FBA-87B4-F8BFAF586EBF}" type="pres">
      <dgm:prSet presAssocID="{9582BB00-E56B-4764-9005-D5DA8BC3EBED}" presName="rootComposite" presStyleCnt="0"/>
      <dgm:spPr/>
    </dgm:pt>
    <dgm:pt modelId="{34E85088-C265-45F2-BEC9-7A72EFFB393A}" type="pres">
      <dgm:prSet presAssocID="{9582BB00-E56B-4764-9005-D5DA8BC3EBED}" presName="rootText" presStyleLbl="node1" presStyleIdx="0" presStyleCnt="2"/>
      <dgm:spPr/>
    </dgm:pt>
    <dgm:pt modelId="{84DAC185-CFC7-4B07-9A22-2193F7A7E988}" type="pres">
      <dgm:prSet presAssocID="{9582BB00-E56B-4764-9005-D5DA8BC3EBED}" presName="rootConnector" presStyleLbl="node1" presStyleIdx="0" presStyleCnt="2"/>
      <dgm:spPr/>
    </dgm:pt>
    <dgm:pt modelId="{4F13D11F-8EA6-481D-88F0-E2577286E485}" type="pres">
      <dgm:prSet presAssocID="{9582BB00-E56B-4764-9005-D5DA8BC3EBED}" presName="childShape" presStyleCnt="0"/>
      <dgm:spPr/>
    </dgm:pt>
    <dgm:pt modelId="{64EFD497-D37F-4E4D-842E-CC00E78410DC}" type="pres">
      <dgm:prSet presAssocID="{FA191A8C-939B-4D67-84A7-011127EF4CB0}" presName="root" presStyleCnt="0"/>
      <dgm:spPr/>
    </dgm:pt>
    <dgm:pt modelId="{508FAAC4-67AC-4697-B503-902F61C67241}" type="pres">
      <dgm:prSet presAssocID="{FA191A8C-939B-4D67-84A7-011127EF4CB0}" presName="rootComposite" presStyleCnt="0"/>
      <dgm:spPr/>
    </dgm:pt>
    <dgm:pt modelId="{C92BF3FE-B58B-4E8A-BBA8-6405815DDD15}" type="pres">
      <dgm:prSet presAssocID="{FA191A8C-939B-4D67-84A7-011127EF4CB0}" presName="rootText" presStyleLbl="node1" presStyleIdx="1" presStyleCnt="2"/>
      <dgm:spPr/>
    </dgm:pt>
    <dgm:pt modelId="{73E968FF-97F7-48D9-A2B0-8FB4958695B9}" type="pres">
      <dgm:prSet presAssocID="{FA191A8C-939B-4D67-84A7-011127EF4CB0}" presName="rootConnector" presStyleLbl="node1" presStyleIdx="1" presStyleCnt="2"/>
      <dgm:spPr/>
    </dgm:pt>
    <dgm:pt modelId="{5ED4003F-9524-4C05-9F91-E08D3711A09C}" type="pres">
      <dgm:prSet presAssocID="{FA191A8C-939B-4D67-84A7-011127EF4CB0}" presName="childShape" presStyleCnt="0"/>
      <dgm:spPr/>
    </dgm:pt>
  </dgm:ptLst>
  <dgm:cxnLst>
    <dgm:cxn modelId="{0CA40D10-ED02-4DE7-A694-C6A632897A80}" type="presOf" srcId="{FA191A8C-939B-4D67-84A7-011127EF4CB0}" destId="{C92BF3FE-B58B-4E8A-BBA8-6405815DDD15}" srcOrd="0" destOrd="0" presId="urn:microsoft.com/office/officeart/2005/8/layout/hierarchy3"/>
    <dgm:cxn modelId="{A215932C-2549-494D-9F72-F26A8B42C773}" type="presOf" srcId="{9B8244EE-D24F-46B6-90A9-9D1A34090AB4}" destId="{120B7F4F-9DA1-433B-B816-34873C9723AE}" srcOrd="0" destOrd="0" presId="urn:microsoft.com/office/officeart/2005/8/layout/hierarchy3"/>
    <dgm:cxn modelId="{1A83E834-4184-4206-B5D8-19348A9C0873}" type="presOf" srcId="{FA191A8C-939B-4D67-84A7-011127EF4CB0}" destId="{73E968FF-97F7-48D9-A2B0-8FB4958695B9}" srcOrd="1" destOrd="0" presId="urn:microsoft.com/office/officeart/2005/8/layout/hierarchy3"/>
    <dgm:cxn modelId="{75C6894C-DB7F-408B-BC71-A12BCBAB725D}" srcId="{9B8244EE-D24F-46B6-90A9-9D1A34090AB4}" destId="{9582BB00-E56B-4764-9005-D5DA8BC3EBED}" srcOrd="0" destOrd="0" parTransId="{61FE01BA-592C-431B-B5EC-789B09F7E2AC}" sibTransId="{AB71DCDE-C6E0-4981-AA95-1207AFB3ADB0}"/>
    <dgm:cxn modelId="{F424076D-6EEF-48F3-B367-EDB8314406A8}" type="presOf" srcId="{9582BB00-E56B-4764-9005-D5DA8BC3EBED}" destId="{84DAC185-CFC7-4B07-9A22-2193F7A7E988}" srcOrd="1" destOrd="0" presId="urn:microsoft.com/office/officeart/2005/8/layout/hierarchy3"/>
    <dgm:cxn modelId="{1378BEB5-D8D4-473C-A75D-607756FE56B3}" type="presOf" srcId="{9582BB00-E56B-4764-9005-D5DA8BC3EBED}" destId="{34E85088-C265-45F2-BEC9-7A72EFFB393A}" srcOrd="0" destOrd="0" presId="urn:microsoft.com/office/officeart/2005/8/layout/hierarchy3"/>
    <dgm:cxn modelId="{493B51D0-072E-459D-A218-7EC3BFAD522C}" srcId="{9B8244EE-D24F-46B6-90A9-9D1A34090AB4}" destId="{FA191A8C-939B-4D67-84A7-011127EF4CB0}" srcOrd="1" destOrd="0" parTransId="{DCD44DC3-6DE9-4625-93F9-60D0C4979663}" sibTransId="{C3DCAA5B-B910-41AF-8EBB-0C2A470FE399}"/>
    <dgm:cxn modelId="{0300049F-20A2-4E7E-AFC8-A6753D8ECF88}" type="presParOf" srcId="{120B7F4F-9DA1-433B-B816-34873C9723AE}" destId="{964BEFCC-AB7F-42F5-8348-B52006606B7E}" srcOrd="0" destOrd="0" presId="urn:microsoft.com/office/officeart/2005/8/layout/hierarchy3"/>
    <dgm:cxn modelId="{A06CB33B-E7E0-4222-8CBE-9B82C11BD428}" type="presParOf" srcId="{964BEFCC-AB7F-42F5-8348-B52006606B7E}" destId="{0C144FAF-D434-4FBA-87B4-F8BFAF586EBF}" srcOrd="0" destOrd="0" presId="urn:microsoft.com/office/officeart/2005/8/layout/hierarchy3"/>
    <dgm:cxn modelId="{21C787EB-23FE-491F-A0CD-3300D833C767}" type="presParOf" srcId="{0C144FAF-D434-4FBA-87B4-F8BFAF586EBF}" destId="{34E85088-C265-45F2-BEC9-7A72EFFB393A}" srcOrd="0" destOrd="0" presId="urn:microsoft.com/office/officeart/2005/8/layout/hierarchy3"/>
    <dgm:cxn modelId="{82B7CDA5-A4AC-4CBC-96CD-E6F53A2B4651}" type="presParOf" srcId="{0C144FAF-D434-4FBA-87B4-F8BFAF586EBF}" destId="{84DAC185-CFC7-4B07-9A22-2193F7A7E988}" srcOrd="1" destOrd="0" presId="urn:microsoft.com/office/officeart/2005/8/layout/hierarchy3"/>
    <dgm:cxn modelId="{76D7E873-BBE5-4AE0-BCB3-713783EA7EE5}" type="presParOf" srcId="{964BEFCC-AB7F-42F5-8348-B52006606B7E}" destId="{4F13D11F-8EA6-481D-88F0-E2577286E485}" srcOrd="1" destOrd="0" presId="urn:microsoft.com/office/officeart/2005/8/layout/hierarchy3"/>
    <dgm:cxn modelId="{5A89F312-B542-4966-9A62-5172843BBF3B}" type="presParOf" srcId="{120B7F4F-9DA1-433B-B816-34873C9723AE}" destId="{64EFD497-D37F-4E4D-842E-CC00E78410DC}" srcOrd="1" destOrd="0" presId="urn:microsoft.com/office/officeart/2005/8/layout/hierarchy3"/>
    <dgm:cxn modelId="{7CA53BE4-669F-4AEB-B973-BC3B1156E297}" type="presParOf" srcId="{64EFD497-D37F-4E4D-842E-CC00E78410DC}" destId="{508FAAC4-67AC-4697-B503-902F61C67241}" srcOrd="0" destOrd="0" presId="urn:microsoft.com/office/officeart/2005/8/layout/hierarchy3"/>
    <dgm:cxn modelId="{408B678A-31A1-4075-A254-4334A23E5996}" type="presParOf" srcId="{508FAAC4-67AC-4697-B503-902F61C67241}" destId="{C92BF3FE-B58B-4E8A-BBA8-6405815DDD15}" srcOrd="0" destOrd="0" presId="urn:microsoft.com/office/officeart/2005/8/layout/hierarchy3"/>
    <dgm:cxn modelId="{ACB755CF-C661-4BD8-B2F0-EF78898E5CF4}" type="presParOf" srcId="{508FAAC4-67AC-4697-B503-902F61C67241}" destId="{73E968FF-97F7-48D9-A2B0-8FB4958695B9}" srcOrd="1" destOrd="0" presId="urn:microsoft.com/office/officeart/2005/8/layout/hierarchy3"/>
    <dgm:cxn modelId="{44C1A2DF-020B-4ED3-80CC-656EEA8EEC85}" type="presParOf" srcId="{64EFD497-D37F-4E4D-842E-CC00E78410DC}" destId="{5ED4003F-9524-4C05-9F91-E08D3711A09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332EE-9749-4113-8CC6-AC3E6CAD27E1}">
      <dsp:nvSpPr>
        <dsp:cNvPr id="0" name=""/>
        <dsp:cNvSpPr/>
      </dsp:nvSpPr>
      <dsp:spPr>
        <a:xfrm>
          <a:off x="0" y="875913"/>
          <a:ext cx="10848661" cy="1617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C41B9-514F-4728-8CE3-E0258667E6B6}">
      <dsp:nvSpPr>
        <dsp:cNvPr id="0" name=""/>
        <dsp:cNvSpPr/>
      </dsp:nvSpPr>
      <dsp:spPr>
        <a:xfrm>
          <a:off x="489163" y="1239753"/>
          <a:ext cx="889388" cy="889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87E072-4CA9-46E7-90B6-2BC247A48A37}">
      <dsp:nvSpPr>
        <dsp:cNvPr id="0" name=""/>
        <dsp:cNvSpPr/>
      </dsp:nvSpPr>
      <dsp:spPr>
        <a:xfrm>
          <a:off x="1867716" y="875913"/>
          <a:ext cx="8980944" cy="161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40" tIns="171140" rIns="171140" bIns="171140" numCol="1" spcCol="1270" anchor="ctr" anchorCtr="0">
          <a:noAutofit/>
        </a:bodyPr>
        <a:lstStyle/>
        <a:p>
          <a:pPr marL="0" lvl="0" indent="0" algn="l" defTabSz="977900">
            <a:lnSpc>
              <a:spcPct val="90000"/>
            </a:lnSpc>
            <a:spcBef>
              <a:spcPct val="0"/>
            </a:spcBef>
            <a:spcAft>
              <a:spcPct val="35000"/>
            </a:spcAft>
            <a:buNone/>
          </a:pPr>
          <a:r>
            <a:rPr lang="en-US" sz="2200" kern="1200"/>
            <a:t>Employees will also be required to use multi-factor authentication before they are able to gain access to the network (Vanderzanden &amp; Bennett, 2020).</a:t>
          </a:r>
        </a:p>
      </dsp:txBody>
      <dsp:txXfrm>
        <a:off x="1867716" y="875913"/>
        <a:ext cx="8980944" cy="1617070"/>
      </dsp:txXfrm>
    </dsp:sp>
    <dsp:sp modelId="{4878C146-5DFE-4D6B-8127-B58DFE19BB99}">
      <dsp:nvSpPr>
        <dsp:cNvPr id="0" name=""/>
        <dsp:cNvSpPr/>
      </dsp:nvSpPr>
      <dsp:spPr>
        <a:xfrm>
          <a:off x="0" y="2897250"/>
          <a:ext cx="10848661" cy="1617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8048D-1855-4274-AEF6-C45E7D4A5A30}">
      <dsp:nvSpPr>
        <dsp:cNvPr id="0" name=""/>
        <dsp:cNvSpPr/>
      </dsp:nvSpPr>
      <dsp:spPr>
        <a:xfrm>
          <a:off x="489163" y="3261091"/>
          <a:ext cx="889388" cy="889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B4110-D5CF-43FA-B26A-97D604D082FD}">
      <dsp:nvSpPr>
        <dsp:cNvPr id="0" name=""/>
        <dsp:cNvSpPr/>
      </dsp:nvSpPr>
      <dsp:spPr>
        <a:xfrm>
          <a:off x="1867716" y="2897250"/>
          <a:ext cx="4881897" cy="161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40" tIns="171140" rIns="171140" bIns="171140" numCol="1" spcCol="1270" anchor="ctr" anchorCtr="0">
          <a:noAutofit/>
        </a:bodyPr>
        <a:lstStyle/>
        <a:p>
          <a:pPr marL="0" lvl="0" indent="0" algn="l" defTabSz="977900">
            <a:lnSpc>
              <a:spcPct val="90000"/>
            </a:lnSpc>
            <a:spcBef>
              <a:spcPct val="0"/>
            </a:spcBef>
            <a:spcAft>
              <a:spcPct val="35000"/>
            </a:spcAft>
            <a:buNone/>
          </a:pPr>
          <a:r>
            <a:rPr lang="en-US" sz="2200" kern="1200"/>
            <a:t>All communication and data exchange between employees should be encrypted to prevent a leak of sensitive information. </a:t>
          </a:r>
        </a:p>
      </dsp:txBody>
      <dsp:txXfrm>
        <a:off x="1867716" y="2897250"/>
        <a:ext cx="4881897" cy="1617070"/>
      </dsp:txXfrm>
    </dsp:sp>
    <dsp:sp modelId="{68D56876-F12A-4EB9-9D8C-29E37063201D}">
      <dsp:nvSpPr>
        <dsp:cNvPr id="0" name=""/>
        <dsp:cNvSpPr/>
      </dsp:nvSpPr>
      <dsp:spPr>
        <a:xfrm>
          <a:off x="6749613" y="2897250"/>
          <a:ext cx="4099047" cy="161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40" tIns="171140" rIns="171140" bIns="171140" numCol="1" spcCol="1270" anchor="ctr" anchorCtr="0">
          <a:noAutofit/>
        </a:bodyPr>
        <a:lstStyle/>
        <a:p>
          <a:pPr marL="0" lvl="0" indent="0" algn="l" defTabSz="666750">
            <a:lnSpc>
              <a:spcPct val="90000"/>
            </a:lnSpc>
            <a:spcBef>
              <a:spcPct val="0"/>
            </a:spcBef>
            <a:spcAft>
              <a:spcPct val="35000"/>
            </a:spcAft>
            <a:buNone/>
          </a:pPr>
          <a:r>
            <a:rPr lang="en-US" sz="1500" kern="1200"/>
            <a:t>For example, when connecting to the SpaceX network environment, all communication should be secured via encrypted connections like public-key encryption and secure sockets layer which are commonly used for encryption on the network.</a:t>
          </a:r>
        </a:p>
      </dsp:txBody>
      <dsp:txXfrm>
        <a:off x="6749613" y="2897250"/>
        <a:ext cx="4099047" cy="1617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21158-6611-419D-BEF5-87021C408E9D}">
      <dsp:nvSpPr>
        <dsp:cNvPr id="0" name=""/>
        <dsp:cNvSpPr/>
      </dsp:nvSpPr>
      <dsp:spPr>
        <a:xfrm>
          <a:off x="3248502" y="1498250"/>
          <a:ext cx="1441248" cy="685903"/>
        </a:xfrm>
        <a:custGeom>
          <a:avLst/>
          <a:gdLst/>
          <a:ahLst/>
          <a:cxnLst/>
          <a:rect l="0" t="0" r="0" b="0"/>
          <a:pathLst>
            <a:path>
              <a:moveTo>
                <a:pt x="0" y="0"/>
              </a:moveTo>
              <a:lnTo>
                <a:pt x="0" y="467423"/>
              </a:lnTo>
              <a:lnTo>
                <a:pt x="1441248" y="467423"/>
              </a:lnTo>
              <a:lnTo>
                <a:pt x="1441248" y="685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29287F-DC51-495E-8CD2-ED4E7D5395F7}">
      <dsp:nvSpPr>
        <dsp:cNvPr id="0" name=""/>
        <dsp:cNvSpPr/>
      </dsp:nvSpPr>
      <dsp:spPr>
        <a:xfrm>
          <a:off x="1807253" y="1498250"/>
          <a:ext cx="1441248" cy="685903"/>
        </a:xfrm>
        <a:custGeom>
          <a:avLst/>
          <a:gdLst/>
          <a:ahLst/>
          <a:cxnLst/>
          <a:rect l="0" t="0" r="0" b="0"/>
          <a:pathLst>
            <a:path>
              <a:moveTo>
                <a:pt x="1441248" y="0"/>
              </a:moveTo>
              <a:lnTo>
                <a:pt x="1441248" y="467423"/>
              </a:lnTo>
              <a:lnTo>
                <a:pt x="0" y="467423"/>
              </a:lnTo>
              <a:lnTo>
                <a:pt x="0" y="685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98BA71-B161-41C4-AF99-40C8269D213E}">
      <dsp:nvSpPr>
        <dsp:cNvPr id="0" name=""/>
        <dsp:cNvSpPr/>
      </dsp:nvSpPr>
      <dsp:spPr>
        <a:xfrm>
          <a:off x="2069298" y="662"/>
          <a:ext cx="2358406" cy="14975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FB5CE1F-C7CF-4C58-B379-9BE4A7C78A63}">
      <dsp:nvSpPr>
        <dsp:cNvPr id="0" name=""/>
        <dsp:cNvSpPr/>
      </dsp:nvSpPr>
      <dsp:spPr>
        <a:xfrm>
          <a:off x="2331344" y="249604"/>
          <a:ext cx="2358406" cy="14975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increase security network and restrict unauthorized access to SpaceX network resources:</a:t>
          </a:r>
        </a:p>
      </dsp:txBody>
      <dsp:txXfrm>
        <a:off x="2375207" y="293467"/>
        <a:ext cx="2270680" cy="1409862"/>
      </dsp:txXfrm>
    </dsp:sp>
    <dsp:sp modelId="{E1B61E9C-BA4F-40C0-9DD3-27D951644EA7}">
      <dsp:nvSpPr>
        <dsp:cNvPr id="0" name=""/>
        <dsp:cNvSpPr/>
      </dsp:nvSpPr>
      <dsp:spPr>
        <a:xfrm>
          <a:off x="628050" y="2184153"/>
          <a:ext cx="2358406" cy="149758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E7D9A6-8C37-4198-842A-49D3D92A7F68}">
      <dsp:nvSpPr>
        <dsp:cNvPr id="0" name=""/>
        <dsp:cNvSpPr/>
      </dsp:nvSpPr>
      <dsp:spPr>
        <a:xfrm>
          <a:off x="890095" y="2433096"/>
          <a:ext cx="2358406" cy="149758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0" kern="1200">
              <a:latin typeface="Calibri Light" panose="020F0302020204030204"/>
            </a:rPr>
            <a:t>The firewall</a:t>
          </a:r>
          <a:r>
            <a:rPr lang="en-US" sz="1400" b="0" kern="1200"/>
            <a:t> should be implemented to help block unwanted files that try to breach the company network.</a:t>
          </a:r>
        </a:p>
      </dsp:txBody>
      <dsp:txXfrm>
        <a:off x="933958" y="2476959"/>
        <a:ext cx="2270680" cy="1409862"/>
      </dsp:txXfrm>
    </dsp:sp>
    <dsp:sp modelId="{D1AE0129-00CB-49E5-9E80-C865CFAD4292}">
      <dsp:nvSpPr>
        <dsp:cNvPr id="0" name=""/>
        <dsp:cNvSpPr/>
      </dsp:nvSpPr>
      <dsp:spPr>
        <a:xfrm>
          <a:off x="3510547" y="2184153"/>
          <a:ext cx="2358406" cy="149758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7A7865D-EB73-4CD1-A513-F91F53E3AA4F}">
      <dsp:nvSpPr>
        <dsp:cNvPr id="0" name=""/>
        <dsp:cNvSpPr/>
      </dsp:nvSpPr>
      <dsp:spPr>
        <a:xfrm>
          <a:off x="3772592" y="2433096"/>
          <a:ext cx="2358406" cy="149758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0" kern="1200">
              <a:latin typeface="Calibri Light" panose="020F0302020204030204"/>
            </a:rPr>
            <a:t>Wi-Fi</a:t>
          </a:r>
          <a:r>
            <a:rPr lang="en-US" sz="1400" b="0" kern="1200"/>
            <a:t> Protected Access </a:t>
          </a:r>
          <a:r>
            <a:rPr lang="en-US" sz="1400" b="0" kern="1200">
              <a:latin typeface="Calibri Light" panose="020F0302020204030204"/>
            </a:rPr>
            <a:t>should be used for</a:t>
          </a:r>
          <a:r>
            <a:rPr lang="en-US" sz="1400" b="0" kern="1200"/>
            <a:t> its network communication, such as WPA2, WPA3 that equipped with Advanced Encryption Standard technology</a:t>
          </a:r>
        </a:p>
      </dsp:txBody>
      <dsp:txXfrm>
        <a:off x="3816455" y="2476959"/>
        <a:ext cx="2270680" cy="1409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85088-C265-45F2-BEC9-7A72EFFB393A}">
      <dsp:nvSpPr>
        <dsp:cNvPr id="0" name=""/>
        <dsp:cNvSpPr/>
      </dsp:nvSpPr>
      <dsp:spPr>
        <a:xfrm>
          <a:off x="1333" y="630795"/>
          <a:ext cx="4855627" cy="24278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Implement systems that can handle risk management for remote works; for instance, data transmissions, office networks, financial networks, or specialized systems</a:t>
          </a:r>
        </a:p>
      </dsp:txBody>
      <dsp:txXfrm>
        <a:off x="72441" y="701903"/>
        <a:ext cx="4713411" cy="2285597"/>
      </dsp:txXfrm>
    </dsp:sp>
    <dsp:sp modelId="{C92BF3FE-B58B-4E8A-BBA8-6405815DDD15}">
      <dsp:nvSpPr>
        <dsp:cNvPr id="0" name=""/>
        <dsp:cNvSpPr/>
      </dsp:nvSpPr>
      <dsp:spPr>
        <a:xfrm>
          <a:off x="6070867" y="630795"/>
          <a:ext cx="4855627" cy="242781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It is then necessary that SpaceX have some way to organize potential risks to the company including what damages are possible, what the damage amount will be, and how likely the damage is to occur.</a:t>
          </a:r>
        </a:p>
      </dsp:txBody>
      <dsp:txXfrm>
        <a:off x="6141975" y="701903"/>
        <a:ext cx="4713411" cy="22855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23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268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830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06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4779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917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398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875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352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424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634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920513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okitel.it/2020/05/27/nasa-e-spacex-live-strea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igitalguardian.com/blog/what-itar-compliance" TargetMode="External"/><Relationship Id="rId3" Type="http://schemas.openxmlformats.org/officeDocument/2006/relationships/hyperlink" Target="https://www.reuters.com/article/us-usa-turkey-security-f35/u-s-removing-turkey-from-f-35-program-after-its-russian-missile-defense-purchase-idUSKCN1UC2GL" TargetMode="External"/><Relationship Id="rId7" Type="http://schemas.openxmlformats.org/officeDocument/2006/relationships/hyperlink" Target="https://www.space.com/spacex-launches-nrol-108-spy-satellite-lands-rocket" TargetMode="External"/><Relationship Id="rId2" Type="http://schemas.openxmlformats.org/officeDocument/2006/relationships/hyperlink" Target="https://www.reuters.com/article/us-spacex-zoom-video-commn/elon-musks-spacex-bans-zoom-over-privacy-concerns-memo-idUSKBN21J71H" TargetMode="External"/><Relationship Id="rId1" Type="http://schemas.openxmlformats.org/officeDocument/2006/relationships/slideLayout" Target="../slideLayouts/slideLayout2.xml"/><Relationship Id="rId6" Type="http://schemas.openxmlformats.org/officeDocument/2006/relationships/hyperlink" Target="https://www.nasa.gov/centers/marshall/history/vonbraun/bio.html" TargetMode="External"/><Relationship Id="rId5" Type="http://schemas.openxmlformats.org/officeDocument/2006/relationships/hyperlink" Target="https://www.space.com/13853-china-secret-astronaut-names-revealed.html" TargetMode="External"/><Relationship Id="rId10" Type="http://schemas.openxmlformats.org/officeDocument/2006/relationships/hyperlink" Target="https://www.starlink.com/legal/privacy-policy" TargetMode="External"/><Relationship Id="rId4" Type="http://schemas.openxmlformats.org/officeDocument/2006/relationships/hyperlink" Target="https://www.esa.int/About_Us/ESA_history/50_years_of_humans_in_space/Sergei_Korolev_Father_of_the_Soviet_Union_s_success_in_space" TargetMode="External"/><Relationship Id="rId9" Type="http://schemas.openxmlformats.org/officeDocument/2006/relationships/hyperlink" Target="https://www.spacex.com/media/privacy_policy_spacex.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nvlpubs.nist.gov/nistpubs/CSWP/NIST.CSWP.01162020.pdf" TargetMode="External"/><Relationship Id="rId3" Type="http://schemas.openxmlformats.org/officeDocument/2006/relationships/hyperlink" Target="https://www.information-age.com/data-protection-manufacturing-industry-123473380/" TargetMode="External"/><Relationship Id="rId7" Type="http://schemas.openxmlformats.org/officeDocument/2006/relationships/hyperlink" Target="https://www.nist.gov/document/nistusrp-boeing-exostar-case-studypdf" TargetMode="External"/><Relationship Id="rId2" Type="http://schemas.openxmlformats.org/officeDocument/2006/relationships/hyperlink" Target="https://www.techrepublic.com/article/how-to-create-a-privacy-policy-that-protects-your-company-and-your-customers/" TargetMode="External"/><Relationship Id="rId1" Type="http://schemas.openxmlformats.org/officeDocument/2006/relationships/slideLayout" Target="../slideLayouts/slideLayout2.xml"/><Relationship Id="rId6" Type="http://schemas.openxmlformats.org/officeDocument/2006/relationships/hyperlink" Target="https://resources.infosecinstitute.com/10-benefits-of-security-awareness-training/" TargetMode="External"/><Relationship Id="rId5" Type="http://schemas.openxmlformats.org/officeDocument/2006/relationships/hyperlink" Target="https://www.entrepreneur.com/article/281042" TargetMode="External"/><Relationship Id="rId10" Type="http://schemas.openxmlformats.org/officeDocument/2006/relationships/hyperlink" Target="https://media.datacenterdynamics.com/media/images/MicrosoftSpacePlans.original.jpg" TargetMode="External"/><Relationship Id="rId4" Type="http://schemas.openxmlformats.org/officeDocument/2006/relationships/hyperlink" Target="https://ogletree.com/insights/cybersecurity-and-privacy-10-best-practices-when-working-from-home/" TargetMode="External"/><Relationship Id="rId9" Type="http://schemas.openxmlformats.org/officeDocument/2006/relationships/hyperlink" Target="https://www.businessinsider.com/tesla-spacex-documents-leaked-online-after-supplier-hacked-2020-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2FDFDB2B-22D2-4238-8E89-37E35014BE9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3391" b="2340"/>
          <a:stretch/>
        </p:blipFill>
        <p:spPr>
          <a:xfrm>
            <a:off x="-3047" y="10"/>
            <a:ext cx="12191999" cy="6857990"/>
          </a:xfrm>
          <a:prstGeom prst="rect">
            <a:avLst/>
          </a:prstGeom>
        </p:spPr>
      </p:pic>
      <p:sp>
        <p:nvSpPr>
          <p:cNvPr id="49" name="Rectangle 4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a:solidFill>
                  <a:srgbClr val="FFFFFF"/>
                </a:solidFill>
                <a:latin typeface="Times"/>
                <a:cs typeface="Calibri Light"/>
              </a:rPr>
              <a:t>SpaceX Privacy Policy</a:t>
            </a:r>
            <a:endParaRPr lang="en-US" sz="5200" b="1">
              <a:solidFill>
                <a:srgbClr val="FFFFFF"/>
              </a:solidFill>
              <a:latin typeface="Times"/>
              <a:cs typeface="Times"/>
            </a:endParaRPr>
          </a:p>
        </p:txBody>
      </p:sp>
      <p:sp>
        <p:nvSpPr>
          <p:cNvPr id="3" name="Subtitle 2"/>
          <p:cNvSpPr>
            <a:spLocks noGrp="1"/>
          </p:cNvSpPr>
          <p:nvPr>
            <p:ph type="subTitle" idx="1"/>
          </p:nvPr>
        </p:nvSpPr>
        <p:spPr>
          <a:xfrm>
            <a:off x="1100051" y="4072043"/>
            <a:ext cx="10055016" cy="2072364"/>
          </a:xfrm>
          <a:effectLst>
            <a:outerShdw blurRad="50800" dist="38100" dir="2700000" algn="tl" rotWithShape="0">
              <a:prstClr val="black">
                <a:alpha val="40000"/>
              </a:prstClr>
            </a:outerShdw>
          </a:effectLst>
        </p:spPr>
        <p:txBody>
          <a:bodyPr vert="horz" lIns="91440" tIns="45720" rIns="91440" bIns="45720" rtlCol="0" anchor="t">
            <a:noAutofit/>
          </a:bodyPr>
          <a:lstStyle/>
          <a:p>
            <a:r>
              <a:rPr lang="en-US" sz="1600" dirty="0">
                <a:solidFill>
                  <a:srgbClr val="FFFFFF"/>
                </a:solidFill>
                <a:latin typeface="Times"/>
                <a:ea typeface="+mn-lt"/>
                <a:cs typeface="+mn-lt"/>
              </a:rPr>
              <a:t>City University of Seattle </a:t>
            </a:r>
            <a:endParaRPr lang="en-US" sz="1600" dirty="0">
              <a:solidFill>
                <a:srgbClr val="FFFFFF"/>
              </a:solidFill>
              <a:latin typeface="Times"/>
              <a:cs typeface="Calibri"/>
            </a:endParaRPr>
          </a:p>
          <a:p>
            <a:r>
              <a:rPr lang="en-US" sz="1600" dirty="0">
                <a:solidFill>
                  <a:srgbClr val="FFFFFF"/>
                </a:solidFill>
                <a:latin typeface="Times"/>
                <a:ea typeface="+mn-lt"/>
                <a:cs typeface="+mn-lt"/>
              </a:rPr>
              <a:t>CS520 Ethical, Legal, and Societal Security </a:t>
            </a:r>
            <a:endParaRPr lang="en-US" sz="1600" dirty="0">
              <a:solidFill>
                <a:srgbClr val="FFFFFF"/>
              </a:solidFill>
              <a:latin typeface="Times"/>
              <a:cs typeface="Calibri"/>
            </a:endParaRPr>
          </a:p>
          <a:p>
            <a:r>
              <a:rPr lang="en-US" sz="1600" dirty="0">
                <a:solidFill>
                  <a:srgbClr val="FFFFFF"/>
                </a:solidFill>
                <a:latin typeface="Times"/>
                <a:cs typeface="Calibri"/>
              </a:rPr>
              <a:t>Team #8</a:t>
            </a:r>
          </a:p>
          <a:p>
            <a:r>
              <a:rPr lang="en-US" sz="1600" dirty="0">
                <a:solidFill>
                  <a:srgbClr val="FFFFFF"/>
                </a:solidFill>
                <a:latin typeface="Times"/>
                <a:cs typeface="Calibri"/>
              </a:rPr>
              <a:t>Anil Erturk </a:t>
            </a:r>
          </a:p>
          <a:p>
            <a:r>
              <a:rPr lang="en-US" sz="1600" dirty="0" err="1">
                <a:solidFill>
                  <a:srgbClr val="FFFFFF"/>
                </a:solidFill>
                <a:latin typeface="Times"/>
                <a:cs typeface="Calibri"/>
              </a:rPr>
              <a:t>Kimyou</a:t>
            </a:r>
            <a:r>
              <a:rPr lang="en-US" sz="1600" dirty="0">
                <a:solidFill>
                  <a:srgbClr val="FFFFFF"/>
                </a:solidFill>
                <a:latin typeface="Times"/>
                <a:cs typeface="Calibri"/>
              </a:rPr>
              <a:t> By</a:t>
            </a:r>
          </a:p>
          <a:p>
            <a:r>
              <a:rPr lang="en-US" sz="1600" dirty="0">
                <a:solidFill>
                  <a:srgbClr val="FFFFFF"/>
                </a:solidFill>
                <a:latin typeface="Times"/>
                <a:cs typeface="Calibri"/>
              </a:rPr>
              <a:t>Kory Skarbek</a:t>
            </a:r>
          </a:p>
        </p:txBody>
      </p:sp>
      <p:pic>
        <p:nvPicPr>
          <p:cNvPr id="5" name="Picture 4" descr="Logo&#10;&#10;Description automatically generated">
            <a:extLst>
              <a:ext uri="{FF2B5EF4-FFF2-40B4-BE49-F238E27FC236}">
                <a16:creationId xmlns:a16="http://schemas.microsoft.com/office/drawing/2014/main" id="{9A6AD3E8-BDA8-4087-AA05-B733DBB24B93}"/>
              </a:ext>
            </a:extLst>
          </p:cNvPr>
          <p:cNvPicPr>
            <a:picLocks noChangeAspect="1"/>
          </p:cNvPicPr>
          <p:nvPr/>
        </p:nvPicPr>
        <p:blipFill>
          <a:blip r:embed="rId4"/>
          <a:stretch>
            <a:fillRect/>
          </a:stretch>
        </p:blipFill>
        <p:spPr>
          <a:xfrm>
            <a:off x="-2474" y="5781798"/>
            <a:ext cx="1073728" cy="107372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1">
            <a:extLst>
              <a:ext uri="{FF2B5EF4-FFF2-40B4-BE49-F238E27FC236}">
                <a16:creationId xmlns:a16="http://schemas.microsoft.com/office/drawing/2014/main" id="{5329AB78-2E4F-4DAC-B562-AD9A52760C92}"/>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17" name="Rectangle 1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3196F-6661-45E3-84B9-31760E48D047}"/>
              </a:ext>
            </a:extLst>
          </p:cNvPr>
          <p:cNvSpPr>
            <a:spLocks noGrp="1"/>
          </p:cNvSpPr>
          <p:nvPr>
            <p:ph type="title"/>
          </p:nvPr>
        </p:nvSpPr>
        <p:spPr>
          <a:xfrm>
            <a:off x="594804" y="640263"/>
            <a:ext cx="6619811" cy="1344975"/>
          </a:xfrm>
        </p:spPr>
        <p:txBody>
          <a:bodyPr>
            <a:normAutofit/>
          </a:bodyPr>
          <a:lstStyle/>
          <a:p>
            <a:pPr algn="ctr"/>
            <a:r>
              <a:rPr lang="en-US" sz="4000">
                <a:cs typeface="Calibri Light"/>
              </a:rPr>
              <a:t>Firewall and Wi-Fi Protected</a:t>
            </a:r>
          </a:p>
        </p:txBody>
      </p:sp>
      <p:graphicFrame>
        <p:nvGraphicFramePr>
          <p:cNvPr id="11" name="Content Placeholder 2">
            <a:extLst>
              <a:ext uri="{FF2B5EF4-FFF2-40B4-BE49-F238E27FC236}">
                <a16:creationId xmlns:a16="http://schemas.microsoft.com/office/drawing/2014/main" id="{FB892D82-A831-4FA2-91D1-CE4448B7250E}"/>
              </a:ext>
            </a:extLst>
          </p:cNvPr>
          <p:cNvGraphicFramePr>
            <a:graphicFrameLocks noGrp="1"/>
          </p:cNvGraphicFramePr>
          <p:nvPr>
            <p:ph idx="1"/>
            <p:extLst>
              <p:ext uri="{D42A27DB-BD31-4B8C-83A1-F6EECF244321}">
                <p14:modId xmlns:p14="http://schemas.microsoft.com/office/powerpoint/2010/main" val="4235217465"/>
              </p:ext>
            </p:extLst>
          </p:nvPr>
        </p:nvGraphicFramePr>
        <p:xfrm>
          <a:off x="594109" y="2121763"/>
          <a:ext cx="6759050" cy="3931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9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4DAAA-A12E-433C-ACF2-A66EAC2532F2}"/>
              </a:ext>
            </a:extLst>
          </p:cNvPr>
          <p:cNvSpPr>
            <a:spLocks noGrp="1"/>
          </p:cNvSpPr>
          <p:nvPr>
            <p:ph type="title"/>
          </p:nvPr>
        </p:nvSpPr>
        <p:spPr>
          <a:xfrm>
            <a:off x="1371599" y="294538"/>
            <a:ext cx="9895951" cy="1033669"/>
          </a:xfrm>
        </p:spPr>
        <p:txBody>
          <a:bodyPr>
            <a:normAutofit/>
          </a:bodyPr>
          <a:lstStyle/>
          <a:p>
            <a:pPr algn="ctr"/>
            <a:r>
              <a:rPr lang="en-US" sz="4000">
                <a:solidFill>
                  <a:srgbClr val="FFFFFF"/>
                </a:solidFill>
                <a:ea typeface="+mj-lt"/>
                <a:cs typeface="+mj-lt"/>
              </a:rPr>
              <a:t>The Inventory and Control of Hardware Assets</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9A0E6B3D-F50A-4FF2-8E5A-56E1E0399153}"/>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2400">
                <a:ea typeface="+mn-lt"/>
                <a:cs typeface="+mn-lt"/>
              </a:rPr>
              <a:t>To prevent unauthorized access to SpaceX networks, it is important to create the inventory and control of hardware assets that are responsible for regulating all devices on the network.</a:t>
            </a:r>
          </a:p>
          <a:p>
            <a:r>
              <a:rPr lang="en-US" sz="2400">
                <a:ea typeface="+mn-lt"/>
                <a:cs typeface="+mn-lt"/>
              </a:rPr>
              <a:t>Manage both the public and the private network aspects of the SpaceX company. </a:t>
            </a:r>
          </a:p>
          <a:p>
            <a:r>
              <a:rPr lang="en-US" sz="2400">
                <a:ea typeface="+mn-lt"/>
                <a:cs typeface="+mn-lt"/>
              </a:rPr>
              <a:t>Pertaining to every device on the network there will be information listed as to which user the device belongs to, the department they work in, and the address of the network. </a:t>
            </a:r>
          </a:p>
          <a:p>
            <a:pPr lvl="1">
              <a:buFont typeface="Wingdings" panose="020B0604020202020204" pitchFamily="34" charset="0"/>
              <a:buChar char="§"/>
            </a:pPr>
            <a:r>
              <a:rPr lang="en-US">
                <a:ea typeface="+mn-lt"/>
                <a:cs typeface="+mn-lt"/>
              </a:rPr>
              <a:t>This will help when it comes to authentication processes, inventory updates, system backups, certifications, etc.</a:t>
            </a:r>
            <a:endParaRPr lang="en-US">
              <a:cs typeface="Calibri"/>
            </a:endParaRPr>
          </a:p>
        </p:txBody>
      </p:sp>
      <p:pic>
        <p:nvPicPr>
          <p:cNvPr id="6" name="Picture 4" descr="Logo&#10;&#10;Description automatically generated">
            <a:extLst>
              <a:ext uri="{FF2B5EF4-FFF2-40B4-BE49-F238E27FC236}">
                <a16:creationId xmlns:a16="http://schemas.microsoft.com/office/drawing/2014/main" id="{F6902A22-6693-4A35-AB7E-093C7BFC6404}"/>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92636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0AFE8-8C44-49CC-924B-995D3381CDFC}"/>
              </a:ext>
            </a:extLst>
          </p:cNvPr>
          <p:cNvSpPr>
            <a:spLocks noGrp="1"/>
          </p:cNvSpPr>
          <p:nvPr>
            <p:ph type="title"/>
          </p:nvPr>
        </p:nvSpPr>
        <p:spPr>
          <a:xfrm>
            <a:off x="1371599" y="294538"/>
            <a:ext cx="9895951" cy="1033669"/>
          </a:xfrm>
        </p:spPr>
        <p:txBody>
          <a:bodyPr>
            <a:normAutofit/>
          </a:bodyPr>
          <a:lstStyle/>
          <a:p>
            <a:pPr algn="ctr"/>
            <a:r>
              <a:rPr lang="en-US" sz="4000">
                <a:solidFill>
                  <a:srgbClr val="FFFFFF"/>
                </a:solidFill>
                <a:cs typeface="Calibri Light"/>
              </a:rPr>
              <a:t>The </a:t>
            </a:r>
            <a:r>
              <a:rPr lang="en-US" sz="4000">
                <a:solidFill>
                  <a:srgbClr val="FFFFFF"/>
                </a:solidFill>
                <a:ea typeface="+mj-lt"/>
                <a:cs typeface="+mj-lt"/>
              </a:rPr>
              <a:t>Limitation and Control of Network Ports</a:t>
            </a:r>
            <a:endParaRPr lang="en-US"/>
          </a:p>
        </p:txBody>
      </p:sp>
      <p:sp>
        <p:nvSpPr>
          <p:cNvPr id="3" name="Content Placeholder 2">
            <a:extLst>
              <a:ext uri="{FF2B5EF4-FFF2-40B4-BE49-F238E27FC236}">
                <a16:creationId xmlns:a16="http://schemas.microsoft.com/office/drawing/2014/main" id="{857F7760-4B99-471E-A1F9-5EA8483F0702}"/>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400">
                <a:ea typeface="+mn-lt"/>
                <a:cs typeface="+mn-lt"/>
              </a:rPr>
              <a:t>Responsible for regulating the ongoing operational use of ports, protocols, and services on networked devices in order to minimize windows of vulnerability</a:t>
            </a:r>
          </a:p>
          <a:p>
            <a:r>
              <a:rPr lang="en-US" sz="2400">
                <a:ea typeface="+mn-lt"/>
                <a:cs typeface="+mn-lt"/>
              </a:rPr>
              <a:t>Involve putting up firewalls, operating multiple machines for different purposes, verifying connections, applying port filtering tools on end systems with a default-deny rule that eliminates any prohibited traffic, keeping the network up to date, and getting rid of any unnecessary old clutter</a:t>
            </a:r>
          </a:p>
        </p:txBody>
      </p:sp>
      <p:pic>
        <p:nvPicPr>
          <p:cNvPr id="6" name="Picture 4" descr="Logo&#10;&#10;Description automatically generated">
            <a:extLst>
              <a:ext uri="{FF2B5EF4-FFF2-40B4-BE49-F238E27FC236}">
                <a16:creationId xmlns:a16="http://schemas.microsoft.com/office/drawing/2014/main" id="{6AD6ADAF-5510-48C3-BA7E-64227E0A1715}"/>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384206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B2E3D-A09D-4413-A60A-B371A7EC05AF}"/>
              </a:ext>
            </a:extLst>
          </p:cNvPr>
          <p:cNvSpPr>
            <a:spLocks noGrp="1"/>
          </p:cNvSpPr>
          <p:nvPr>
            <p:ph type="title"/>
          </p:nvPr>
        </p:nvSpPr>
        <p:spPr>
          <a:xfrm>
            <a:off x="466722" y="586855"/>
            <a:ext cx="3201366" cy="3387497"/>
          </a:xfrm>
        </p:spPr>
        <p:txBody>
          <a:bodyPr anchor="b">
            <a:normAutofit/>
          </a:bodyPr>
          <a:lstStyle/>
          <a:p>
            <a:pPr algn="ctr"/>
            <a:r>
              <a:rPr lang="en-US" sz="4000" b="1" cap="all">
                <a:solidFill>
                  <a:srgbClr val="FFFFFF"/>
                </a:solidFill>
                <a:ea typeface="+mj-lt"/>
                <a:cs typeface="+mj-lt"/>
              </a:rPr>
              <a:t>REMOTE WORK POLICY</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EE55524D-7AC3-4F8F-91B3-D24877FB26DF}"/>
              </a:ext>
            </a:extLst>
          </p:cNvPr>
          <p:cNvSpPr>
            <a:spLocks noGrp="1"/>
          </p:cNvSpPr>
          <p:nvPr>
            <p:ph idx="1"/>
          </p:nvPr>
        </p:nvSpPr>
        <p:spPr>
          <a:xfrm>
            <a:off x="4810259" y="649480"/>
            <a:ext cx="6555347" cy="5546047"/>
          </a:xfrm>
        </p:spPr>
        <p:txBody>
          <a:bodyPr vert="horz" lIns="91440" tIns="45720" rIns="91440" bIns="45720" rtlCol="0" anchor="ctr">
            <a:noAutofit/>
          </a:bodyPr>
          <a:lstStyle/>
          <a:p>
            <a:pPr marL="0" indent="0">
              <a:buNone/>
            </a:pPr>
            <a:r>
              <a:rPr lang="en-US" sz="2400">
                <a:ea typeface="+mn-lt"/>
                <a:cs typeface="+mn-lt"/>
              </a:rPr>
              <a:t>An organization like SpaceX has less control when employees work outside of the office.</a:t>
            </a:r>
          </a:p>
          <a:p>
            <a:r>
              <a:rPr lang="en-US" sz="2400">
                <a:ea typeface="+mn-lt"/>
                <a:cs typeface="+mn-lt"/>
              </a:rPr>
              <a:t>It is as important as ever to make sure employees are following all policies when connecting to SpaceX’s network or using SpaceX resources</a:t>
            </a:r>
          </a:p>
          <a:p>
            <a:r>
              <a:rPr lang="en-US" sz="2400">
                <a:ea typeface="+mn-lt"/>
                <a:cs typeface="+mn-lt"/>
              </a:rPr>
              <a:t>Employees need to ensure they are connecting to the organization’s network through a secured connection, but also they should be aware of who may be viewing or accesses data the employee has access to</a:t>
            </a:r>
          </a:p>
          <a:p>
            <a:r>
              <a:rPr lang="en-US" sz="2400">
                <a:ea typeface="+mn-lt"/>
                <a:cs typeface="+mn-lt"/>
              </a:rPr>
              <a:t>Employees should not store organizational data outside of the organization's network.</a:t>
            </a:r>
          </a:p>
        </p:txBody>
      </p:sp>
      <p:pic>
        <p:nvPicPr>
          <p:cNvPr id="6" name="Picture 4" descr="Logo&#10;&#10;Description automatically generated">
            <a:extLst>
              <a:ext uri="{FF2B5EF4-FFF2-40B4-BE49-F238E27FC236}">
                <a16:creationId xmlns:a16="http://schemas.microsoft.com/office/drawing/2014/main" id="{A73E2CDF-F0A7-496C-8486-A7A4DA1600D1}"/>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423859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F8134-CB2A-4317-B1BA-1FDEDE409FD9}"/>
              </a:ext>
            </a:extLst>
          </p:cNvPr>
          <p:cNvSpPr>
            <a:spLocks noGrp="1"/>
          </p:cNvSpPr>
          <p:nvPr>
            <p:ph type="title"/>
          </p:nvPr>
        </p:nvSpPr>
        <p:spPr>
          <a:xfrm>
            <a:off x="1383564" y="348865"/>
            <a:ext cx="9718111" cy="1576446"/>
          </a:xfrm>
        </p:spPr>
        <p:txBody>
          <a:bodyPr anchor="ctr">
            <a:normAutofit/>
          </a:bodyPr>
          <a:lstStyle/>
          <a:p>
            <a:pPr algn="ctr"/>
            <a:r>
              <a:rPr lang="en-US" sz="4000">
                <a:solidFill>
                  <a:srgbClr val="FFFFFF"/>
                </a:solidFill>
                <a:ea typeface="+mj-lt"/>
                <a:cs typeface="+mj-lt"/>
              </a:rPr>
              <a:t>Risk Management for Remote Work</a:t>
            </a:r>
            <a:endParaRPr lang="en-US"/>
          </a:p>
        </p:txBody>
      </p:sp>
      <p:graphicFrame>
        <p:nvGraphicFramePr>
          <p:cNvPr id="20" name="Content Placeholder 2">
            <a:extLst>
              <a:ext uri="{FF2B5EF4-FFF2-40B4-BE49-F238E27FC236}">
                <a16:creationId xmlns:a16="http://schemas.microsoft.com/office/drawing/2014/main" id="{160B7E42-B3AA-4936-A113-85A1BE7CB7D9}"/>
              </a:ext>
            </a:extLst>
          </p:cNvPr>
          <p:cNvGraphicFramePr>
            <a:graphicFrameLocks noGrp="1"/>
          </p:cNvGraphicFramePr>
          <p:nvPr>
            <p:ph idx="1"/>
            <p:extLst>
              <p:ext uri="{D42A27DB-BD31-4B8C-83A1-F6EECF244321}">
                <p14:modId xmlns:p14="http://schemas.microsoft.com/office/powerpoint/2010/main" val="332983275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4" descr="Logo&#10;&#10;Description automatically generated">
            <a:extLst>
              <a:ext uri="{FF2B5EF4-FFF2-40B4-BE49-F238E27FC236}">
                <a16:creationId xmlns:a16="http://schemas.microsoft.com/office/drawing/2014/main" id="{110B797F-2FEF-4248-A18D-001D529B8E68}"/>
              </a:ext>
            </a:extLst>
          </p:cNvPr>
          <p:cNvPicPr>
            <a:picLocks noChangeAspect="1"/>
          </p:cNvPicPr>
          <p:nvPr/>
        </p:nvPicPr>
        <p:blipFill>
          <a:blip r:embed="rId7"/>
          <a:stretch>
            <a:fillRect/>
          </a:stretch>
        </p:blipFill>
        <p:spPr>
          <a:xfrm>
            <a:off x="-2474" y="5781798"/>
            <a:ext cx="1073728" cy="1073728"/>
          </a:xfrm>
          <a:prstGeom prst="rect">
            <a:avLst/>
          </a:prstGeom>
        </p:spPr>
      </p:pic>
    </p:spTree>
    <p:extLst>
      <p:ext uri="{BB962C8B-B14F-4D97-AF65-F5344CB8AC3E}">
        <p14:creationId xmlns:p14="http://schemas.microsoft.com/office/powerpoint/2010/main" val="102157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02505-504C-4F9C-9B79-76631095D6EC}"/>
              </a:ext>
            </a:extLst>
          </p:cNvPr>
          <p:cNvSpPr>
            <a:spLocks noGrp="1"/>
          </p:cNvSpPr>
          <p:nvPr>
            <p:ph type="title"/>
          </p:nvPr>
        </p:nvSpPr>
        <p:spPr>
          <a:xfrm>
            <a:off x="1371599" y="294538"/>
            <a:ext cx="9895951" cy="1033669"/>
          </a:xfrm>
        </p:spPr>
        <p:txBody>
          <a:bodyPr>
            <a:normAutofit/>
          </a:bodyPr>
          <a:lstStyle/>
          <a:p>
            <a:pPr algn="ctr"/>
            <a:r>
              <a:rPr lang="en-US" sz="4000">
                <a:solidFill>
                  <a:srgbClr val="FFFFFF"/>
                </a:solidFill>
                <a:ea typeface="+mj-lt"/>
                <a:cs typeface="+mj-lt"/>
              </a:rPr>
              <a:t>Privacy Risk Management</a:t>
            </a:r>
            <a:endParaRPr lang="en-US"/>
          </a:p>
        </p:txBody>
      </p:sp>
      <p:sp>
        <p:nvSpPr>
          <p:cNvPr id="3" name="Content Placeholder 2">
            <a:extLst>
              <a:ext uri="{FF2B5EF4-FFF2-40B4-BE49-F238E27FC236}">
                <a16:creationId xmlns:a16="http://schemas.microsoft.com/office/drawing/2014/main" id="{42DB6307-B769-4887-B233-D84CC7DE996F}"/>
              </a:ext>
            </a:extLst>
          </p:cNvPr>
          <p:cNvSpPr>
            <a:spLocks noGrp="1"/>
          </p:cNvSpPr>
          <p:nvPr>
            <p:ph idx="1"/>
          </p:nvPr>
        </p:nvSpPr>
        <p:spPr>
          <a:xfrm>
            <a:off x="1371599" y="2090587"/>
            <a:ext cx="9882368" cy="4227643"/>
          </a:xfrm>
        </p:spPr>
        <p:txBody>
          <a:bodyPr vert="horz" lIns="91440" tIns="45720" rIns="91440" bIns="45720" rtlCol="0" anchor="ctr">
            <a:normAutofit fontScale="77500" lnSpcReduction="20000"/>
          </a:bodyPr>
          <a:lstStyle/>
          <a:p>
            <a:r>
              <a:rPr lang="en-US" sz="2400">
                <a:ea typeface="+mn-lt"/>
                <a:cs typeface="+mn-lt"/>
              </a:rPr>
              <a:t>The purpose of privacy risk assessment is to be able to weigh the risks of data processing and figure out how to best mitigate that risk. </a:t>
            </a:r>
            <a:endParaRPr lang="en-US">
              <a:ea typeface="+mn-lt"/>
              <a:cs typeface="+mn-lt"/>
            </a:endParaRPr>
          </a:p>
          <a:p>
            <a:endParaRPr lang="en-US"/>
          </a:p>
          <a:p>
            <a:r>
              <a:rPr lang="en-US" sz="2400">
                <a:ea typeface="+mn-lt"/>
                <a:cs typeface="+mn-lt"/>
              </a:rPr>
              <a:t>An organization can look to mitigate the risk by putting in place controls and policies to try to limit the risk as much as they can. </a:t>
            </a:r>
            <a:endParaRPr lang="en-US"/>
          </a:p>
          <a:p>
            <a:endParaRPr lang="en-US"/>
          </a:p>
          <a:p>
            <a:r>
              <a:rPr lang="en-US" sz="2400">
                <a:ea typeface="+mn-lt"/>
                <a:cs typeface="+mn-lt"/>
              </a:rPr>
              <a:t>Another option is to transfer the risk by hiring a third-party to help share the risk. </a:t>
            </a:r>
            <a:endParaRPr lang="en-US"/>
          </a:p>
          <a:p>
            <a:endParaRPr lang="en-US">
              <a:ea typeface="+mn-lt"/>
              <a:cs typeface="+mn-lt"/>
            </a:endParaRPr>
          </a:p>
          <a:p>
            <a:r>
              <a:rPr lang="en-US">
                <a:ea typeface="+mn-lt"/>
                <a:cs typeface="+mn-lt"/>
              </a:rPr>
              <a:t>If an organization decides the risk is not worth the benefit, the organization can avoid the risk by stopping the data processing. </a:t>
            </a:r>
            <a:endParaRPr lang="en-US"/>
          </a:p>
          <a:p>
            <a:endParaRPr lang="en-US"/>
          </a:p>
          <a:p>
            <a:r>
              <a:rPr lang="en-US" sz="2400">
                <a:ea typeface="+mn-lt"/>
                <a:cs typeface="+mn-lt"/>
              </a:rPr>
              <a:t>Last, the organization can just accept the risk if the organization determines that the chance of the risk happening is very low or that the benefit of the data process far outweighs the risk. </a:t>
            </a:r>
            <a:endParaRPr lang="en-US"/>
          </a:p>
        </p:txBody>
      </p:sp>
      <p:pic>
        <p:nvPicPr>
          <p:cNvPr id="6" name="Picture 4" descr="Logo&#10;&#10;Description automatically generated">
            <a:extLst>
              <a:ext uri="{FF2B5EF4-FFF2-40B4-BE49-F238E27FC236}">
                <a16:creationId xmlns:a16="http://schemas.microsoft.com/office/drawing/2014/main" id="{1B728FCB-F081-41CA-940B-A00F203BF3BA}"/>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75690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02505-504C-4F9C-9B79-76631095D6EC}"/>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ea typeface="+mj-lt"/>
                <a:cs typeface="+mj-lt"/>
              </a:rPr>
              <a:t>Conclusion</a:t>
            </a:r>
            <a:endParaRPr lang="en-US" dirty="0"/>
          </a:p>
        </p:txBody>
      </p:sp>
      <p:sp>
        <p:nvSpPr>
          <p:cNvPr id="3" name="Content Placeholder 2">
            <a:extLst>
              <a:ext uri="{FF2B5EF4-FFF2-40B4-BE49-F238E27FC236}">
                <a16:creationId xmlns:a16="http://schemas.microsoft.com/office/drawing/2014/main" id="{42DB6307-B769-4887-B233-D84CC7DE996F}"/>
              </a:ext>
            </a:extLst>
          </p:cNvPr>
          <p:cNvSpPr>
            <a:spLocks noGrp="1"/>
          </p:cNvSpPr>
          <p:nvPr>
            <p:ph idx="1"/>
          </p:nvPr>
        </p:nvSpPr>
        <p:spPr>
          <a:xfrm>
            <a:off x="1371599" y="2090587"/>
            <a:ext cx="9882368" cy="4227643"/>
          </a:xfrm>
        </p:spPr>
        <p:txBody>
          <a:bodyPr vert="horz" lIns="91440" tIns="45720" rIns="91440" bIns="45720" rtlCol="0" anchor="ctr">
            <a:normAutofit/>
          </a:bodyPr>
          <a:lstStyle/>
          <a:p>
            <a:r>
              <a:rPr lang="en-US" sz="2400" dirty="0">
                <a:ea typeface="+mn-lt"/>
                <a:cs typeface="+mn-lt"/>
              </a:rPr>
              <a:t>Privacy policies provide employees, customers, and the organization with information on how data is handled.</a:t>
            </a:r>
          </a:p>
          <a:p>
            <a:r>
              <a:rPr lang="en-US" sz="2400" dirty="0">
                <a:ea typeface="+mn-lt"/>
                <a:cs typeface="+mn-lt"/>
              </a:rPr>
              <a:t>An organization like SpaceX had to make sure data used by their employees did not become more susceptible to data breaches.</a:t>
            </a:r>
          </a:p>
          <a:p>
            <a:r>
              <a:rPr lang="en-US" sz="2400" dirty="0">
                <a:ea typeface="+mn-lt"/>
                <a:cs typeface="+mn-lt"/>
              </a:rPr>
              <a:t>SpaceX operates in the aerospace industry and operates with various levels of government clearance. Data, such as astronaut's personal information needs to remain secret.</a:t>
            </a:r>
          </a:p>
          <a:p>
            <a:r>
              <a:rPr lang="en-US" sz="2400" dirty="0">
                <a:ea typeface="+mn-lt"/>
                <a:cs typeface="+mn-lt"/>
              </a:rPr>
              <a:t>SpaceX needs to make sure to always protect the confidentiality of its data from security breaches.</a:t>
            </a:r>
          </a:p>
          <a:p>
            <a:r>
              <a:rPr lang="en-US" sz="2400" dirty="0">
                <a:ea typeface="+mn-lt"/>
                <a:cs typeface="+mn-lt"/>
              </a:rPr>
              <a:t>Using encryption is the best practices to secure data transmissions in SpaceX work environment.</a:t>
            </a:r>
          </a:p>
        </p:txBody>
      </p:sp>
      <p:pic>
        <p:nvPicPr>
          <p:cNvPr id="6" name="Picture 4" descr="Logo&#10;&#10;Description automatically generated">
            <a:extLst>
              <a:ext uri="{FF2B5EF4-FFF2-40B4-BE49-F238E27FC236}">
                <a16:creationId xmlns:a16="http://schemas.microsoft.com/office/drawing/2014/main" id="{1B728FCB-F081-41CA-940B-A00F203BF3BA}"/>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262233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8313C3C2-6350-4467-AD56-D2761F6FD2C9}"/>
              </a:ext>
            </a:extLst>
          </p:cNvPr>
          <p:cNvPicPr>
            <a:picLocks noChangeAspect="1"/>
          </p:cNvPicPr>
          <p:nvPr/>
        </p:nvPicPr>
        <p:blipFill rotWithShape="1">
          <a:blip r:embed="rId2"/>
          <a:srcRect/>
          <a:stretch/>
        </p:blipFill>
        <p:spPr>
          <a:xfrm>
            <a:off x="20" y="10"/>
            <a:ext cx="12191980" cy="6857990"/>
          </a:xfrm>
          <a:prstGeom prst="rect">
            <a:avLst/>
          </a:prstGeom>
        </p:spPr>
      </p:pic>
      <p:sp>
        <p:nvSpPr>
          <p:cNvPr id="9"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DE8F2-0EB0-4CA8-AAE7-18F28510FFF1}"/>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Q &amp; A</a:t>
            </a: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Logo&#10;&#10;Description automatically generated">
            <a:extLst>
              <a:ext uri="{FF2B5EF4-FFF2-40B4-BE49-F238E27FC236}">
                <a16:creationId xmlns:a16="http://schemas.microsoft.com/office/drawing/2014/main" id="{8B37376A-410E-47FD-BD47-587CB84877B6}"/>
              </a:ext>
            </a:extLst>
          </p:cNvPr>
          <p:cNvPicPr>
            <a:picLocks noChangeAspect="1"/>
          </p:cNvPicPr>
          <p:nvPr/>
        </p:nvPicPr>
        <p:blipFill>
          <a:blip r:embed="rId3"/>
          <a:stretch>
            <a:fillRect/>
          </a:stretch>
        </p:blipFill>
        <p:spPr>
          <a:xfrm>
            <a:off x="-2474" y="5781798"/>
            <a:ext cx="1073728" cy="1073728"/>
          </a:xfrm>
          <a:prstGeom prst="rect">
            <a:avLst/>
          </a:prstGeom>
        </p:spPr>
      </p:pic>
    </p:spTree>
    <p:extLst>
      <p:ext uri="{BB962C8B-B14F-4D97-AF65-F5344CB8AC3E}">
        <p14:creationId xmlns:p14="http://schemas.microsoft.com/office/powerpoint/2010/main" val="166273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DCA-CBC3-4DEB-9801-80E760C2600D}"/>
              </a:ext>
            </a:extLst>
          </p:cNvPr>
          <p:cNvSpPr>
            <a:spLocks noGrp="1"/>
          </p:cNvSpPr>
          <p:nvPr>
            <p:ph type="title"/>
          </p:nvPr>
        </p:nvSpPr>
        <p:spPr>
          <a:xfrm>
            <a:off x="838200" y="117638"/>
            <a:ext cx="10242062" cy="570076"/>
          </a:xfrm>
        </p:spPr>
        <p:txBody>
          <a:bodyPr>
            <a:normAutofit fontScale="90000"/>
          </a:bodyPr>
          <a:lstStyle/>
          <a:p>
            <a:r>
              <a:rPr lang="en-US" sz="3600" dirty="0">
                <a:cs typeface="Calibri Light"/>
              </a:rPr>
              <a:t>References:</a:t>
            </a:r>
            <a:endParaRPr lang="en-US" sz="3600" dirty="0"/>
          </a:p>
        </p:txBody>
      </p:sp>
      <p:sp>
        <p:nvSpPr>
          <p:cNvPr id="3" name="Content Placeholder 2">
            <a:extLst>
              <a:ext uri="{FF2B5EF4-FFF2-40B4-BE49-F238E27FC236}">
                <a16:creationId xmlns:a16="http://schemas.microsoft.com/office/drawing/2014/main" id="{602195F5-065C-4826-89AE-400CBB5EBFFE}"/>
              </a:ext>
            </a:extLst>
          </p:cNvPr>
          <p:cNvSpPr>
            <a:spLocks noGrp="1"/>
          </p:cNvSpPr>
          <p:nvPr>
            <p:ph idx="1"/>
          </p:nvPr>
        </p:nvSpPr>
        <p:spPr>
          <a:xfrm>
            <a:off x="838200" y="744497"/>
            <a:ext cx="10528624" cy="6077234"/>
          </a:xfrm>
        </p:spPr>
        <p:txBody>
          <a:bodyPr vert="horz" lIns="91440" tIns="45720" rIns="91440" bIns="45720" rtlCol="0" anchor="t">
            <a:noAutofit/>
          </a:bodyPr>
          <a:lstStyle/>
          <a:p>
            <a:pPr>
              <a:buNone/>
            </a:pPr>
            <a:r>
              <a:rPr lang="en-US" sz="1400" err="1">
                <a:ea typeface="+mn-lt"/>
                <a:cs typeface="+mn-lt"/>
              </a:rPr>
              <a:t>Vengattil</a:t>
            </a:r>
            <a:r>
              <a:rPr lang="en-US" sz="1400" dirty="0">
                <a:ea typeface="+mn-lt"/>
                <a:cs typeface="+mn-lt"/>
              </a:rPr>
              <a:t>, M., Roulette, J. (2020). Elon Musk’s SpaceX bans Zoom over privacy concerns –memo. </a:t>
            </a:r>
            <a:r>
              <a:rPr lang="en-US" sz="1400" dirty="0">
                <a:ea typeface="+mn-lt"/>
                <a:cs typeface="+mn-lt"/>
                <a:hlinkClick r:id="rId2"/>
              </a:rPr>
              <a:t>https://www.reuters.com/article/us-spacex-zoom-video-commn/elon-musks-spacex-bans-zoom-over-privacy-concerns-memo-idUSKBN21J71H</a:t>
            </a:r>
            <a:endParaRPr lang="en-US" sz="1400">
              <a:cs typeface="Calibri"/>
            </a:endParaRPr>
          </a:p>
          <a:p>
            <a:pPr>
              <a:buNone/>
            </a:pPr>
            <a:r>
              <a:rPr lang="en-US" sz="1400" dirty="0">
                <a:ea typeface="+mn-lt"/>
                <a:cs typeface="+mn-lt"/>
              </a:rPr>
              <a:t>Reuters. (2019). U.S. removing Turkey from F-35 program after its Russian missile defense purchase. </a:t>
            </a:r>
            <a:r>
              <a:rPr lang="en-US" sz="1400" dirty="0">
                <a:ea typeface="+mn-lt"/>
                <a:cs typeface="+mn-lt"/>
                <a:hlinkClick r:id="rId3"/>
              </a:rPr>
              <a:t>https://www.reuters.com/article/us-usa-turkey-security-f35/u-s-removing-turkey-from-f-35-program-after-its-russian-missile-defense-purchase-idUSKCN1UC2GL</a:t>
            </a:r>
            <a:endParaRPr lang="en-US" sz="1400">
              <a:cs typeface="Calibri"/>
            </a:endParaRPr>
          </a:p>
          <a:p>
            <a:pPr>
              <a:buNone/>
            </a:pPr>
            <a:r>
              <a:rPr lang="en-US" sz="1400" dirty="0">
                <a:ea typeface="+mn-lt"/>
                <a:cs typeface="+mn-lt"/>
              </a:rPr>
              <a:t>ESA (2007). Sergei Korolev: Father of the Soviet Union’s success in space. </a:t>
            </a:r>
            <a:r>
              <a:rPr lang="en-US" sz="1400" dirty="0">
                <a:ea typeface="+mn-lt"/>
                <a:cs typeface="+mn-lt"/>
                <a:hlinkClick r:id="rId4"/>
              </a:rPr>
              <a:t>https://www.esa.int/About_Us/ESA_history/50_years_of_humans_in_space/Sergei_Korolev_Father_of_the_Soviet_Union_s_success_in_space</a:t>
            </a:r>
            <a:endParaRPr lang="en-US" sz="1400">
              <a:cs typeface="Calibri"/>
            </a:endParaRPr>
          </a:p>
          <a:p>
            <a:pPr>
              <a:buNone/>
            </a:pPr>
            <a:r>
              <a:rPr lang="en-US" sz="1400" dirty="0">
                <a:ea typeface="+mn-lt"/>
                <a:cs typeface="+mn-lt"/>
              </a:rPr>
              <a:t>Pearlman R. Z. (2011). Names of China's Secret Astronauts Revealed by Autographed Envelope. </a:t>
            </a:r>
            <a:r>
              <a:rPr lang="en-US" sz="1400" dirty="0">
                <a:ea typeface="+mn-lt"/>
                <a:cs typeface="+mn-lt"/>
                <a:hlinkClick r:id="rId5"/>
              </a:rPr>
              <a:t>https://www.space.com/13853-china-secret-astronaut-names-revealed.html</a:t>
            </a:r>
            <a:endParaRPr lang="en-US" sz="1400">
              <a:cs typeface="Calibri"/>
            </a:endParaRPr>
          </a:p>
          <a:p>
            <a:pPr>
              <a:buNone/>
            </a:pPr>
            <a:r>
              <a:rPr lang="en-US" sz="1400" dirty="0">
                <a:ea typeface="+mn-lt"/>
                <a:cs typeface="+mn-lt"/>
              </a:rPr>
              <a:t>NASA (2017). Biography of Wernher Von Braun </a:t>
            </a:r>
            <a:r>
              <a:rPr lang="en-US" sz="1400" dirty="0">
                <a:ea typeface="+mn-lt"/>
                <a:cs typeface="+mn-lt"/>
                <a:hlinkClick r:id="rId6"/>
              </a:rPr>
              <a:t>https://www.nasa.gov/centers/marshall/history/vonbraun/bio.html</a:t>
            </a:r>
            <a:endParaRPr lang="en-US" sz="1400">
              <a:cs typeface="Calibri"/>
            </a:endParaRPr>
          </a:p>
          <a:p>
            <a:pPr>
              <a:buNone/>
            </a:pPr>
            <a:r>
              <a:rPr lang="en-US" sz="1400" dirty="0">
                <a:ea typeface="+mn-lt"/>
                <a:cs typeface="+mn-lt"/>
              </a:rPr>
              <a:t>Thompson, A. (2020). SpaceX launches classified US spy satellite, sticks rocket landing to cap record year.</a:t>
            </a:r>
            <a:br>
              <a:rPr lang="en-US" sz="1400" dirty="0">
                <a:ea typeface="+mn-lt"/>
                <a:cs typeface="+mn-lt"/>
              </a:rPr>
            </a:br>
            <a:r>
              <a:rPr lang="en-US" sz="1400" dirty="0">
                <a:ea typeface="+mn-lt"/>
                <a:cs typeface="+mn-lt"/>
                <a:hlinkClick r:id="rId7"/>
              </a:rPr>
              <a:t>https://www.space.com/spacex-launches-nrol-108-spy-satellite-lands-rocket</a:t>
            </a:r>
            <a:endParaRPr lang="en-US" sz="1400">
              <a:cs typeface="Calibri"/>
            </a:endParaRPr>
          </a:p>
          <a:p>
            <a:pPr>
              <a:buNone/>
            </a:pPr>
            <a:r>
              <a:rPr lang="en-US" sz="1400" dirty="0">
                <a:ea typeface="+mn-lt"/>
                <a:cs typeface="+mn-lt"/>
              </a:rPr>
              <a:t>Groot J. D. (2020). What is ITAR Compliance? 2020 ITAR Regulations, Fines, Certifications &amp; More</a:t>
            </a:r>
            <a:br>
              <a:rPr lang="en-US" sz="1400" dirty="0">
                <a:ea typeface="+mn-lt"/>
                <a:cs typeface="+mn-lt"/>
              </a:rPr>
            </a:br>
            <a:r>
              <a:rPr lang="en-US" sz="1400" dirty="0">
                <a:ea typeface="+mn-lt"/>
                <a:cs typeface="+mn-lt"/>
                <a:hlinkClick r:id="rId8"/>
              </a:rPr>
              <a:t>https://digitalguardian.com/blog/what-itar-compliance</a:t>
            </a:r>
            <a:endParaRPr lang="en-US" sz="1400">
              <a:cs typeface="Calibri"/>
            </a:endParaRPr>
          </a:p>
          <a:p>
            <a:pPr>
              <a:buNone/>
            </a:pPr>
            <a:r>
              <a:rPr lang="en-US" sz="1400" dirty="0">
                <a:ea typeface="+mn-lt"/>
                <a:cs typeface="+mn-lt"/>
              </a:rPr>
              <a:t>SpaceX. (2021). SpaceX Website Privacy Policy. </a:t>
            </a:r>
            <a:r>
              <a:rPr lang="en-US" sz="1400" dirty="0">
                <a:ea typeface="+mn-lt"/>
                <a:cs typeface="+mn-lt"/>
                <a:hlinkClick r:id="rId9"/>
              </a:rPr>
              <a:t>https://www.spacex.com/media/privacy_policy_spacex.pdf</a:t>
            </a:r>
            <a:endParaRPr lang="en-US" sz="1400">
              <a:cs typeface="Calibri"/>
            </a:endParaRPr>
          </a:p>
          <a:p>
            <a:pPr>
              <a:buNone/>
            </a:pPr>
            <a:r>
              <a:rPr lang="en-US" sz="1400" dirty="0">
                <a:ea typeface="+mn-lt"/>
                <a:cs typeface="+mn-lt"/>
              </a:rPr>
              <a:t>Starlink. (2021). Starlink Privacy Policy.</a:t>
            </a:r>
            <a:endParaRPr lang="en-US" sz="1400">
              <a:cs typeface="Calibri"/>
            </a:endParaRPr>
          </a:p>
          <a:p>
            <a:pPr>
              <a:buNone/>
            </a:pPr>
            <a:r>
              <a:rPr lang="en-US" sz="1400" dirty="0">
                <a:ea typeface="+mn-lt"/>
                <a:cs typeface="+mn-lt"/>
              </a:rPr>
              <a:t>      </a:t>
            </a:r>
            <a:r>
              <a:rPr lang="en-US" sz="1400" dirty="0">
                <a:ea typeface="+mn-lt"/>
                <a:cs typeface="+mn-lt"/>
                <a:hlinkClick r:id="rId10"/>
              </a:rPr>
              <a:t>https://www.starlink.com/legal/privacy-policy</a:t>
            </a:r>
            <a:endParaRPr lang="en-US" sz="1400">
              <a:cs typeface="Calibri"/>
            </a:endParaRPr>
          </a:p>
        </p:txBody>
      </p:sp>
    </p:spTree>
    <p:extLst>
      <p:ext uri="{BB962C8B-B14F-4D97-AF65-F5344CB8AC3E}">
        <p14:creationId xmlns:p14="http://schemas.microsoft.com/office/powerpoint/2010/main" val="223924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DCA-CBC3-4DEB-9801-80E760C2600D}"/>
              </a:ext>
            </a:extLst>
          </p:cNvPr>
          <p:cNvSpPr>
            <a:spLocks noGrp="1"/>
          </p:cNvSpPr>
          <p:nvPr>
            <p:ph type="title"/>
          </p:nvPr>
        </p:nvSpPr>
        <p:spPr>
          <a:xfrm>
            <a:off x="838200" y="117638"/>
            <a:ext cx="10242062" cy="570076"/>
          </a:xfrm>
        </p:spPr>
        <p:txBody>
          <a:bodyPr>
            <a:normAutofit fontScale="90000"/>
          </a:bodyPr>
          <a:lstStyle/>
          <a:p>
            <a:r>
              <a:rPr lang="en-US" sz="3600">
                <a:cs typeface="Calibri Light"/>
              </a:rPr>
              <a:t>References cont.:</a:t>
            </a:r>
            <a:endParaRPr lang="en-US" sz="3600"/>
          </a:p>
        </p:txBody>
      </p:sp>
      <p:sp>
        <p:nvSpPr>
          <p:cNvPr id="3" name="Content Placeholder 2">
            <a:extLst>
              <a:ext uri="{FF2B5EF4-FFF2-40B4-BE49-F238E27FC236}">
                <a16:creationId xmlns:a16="http://schemas.microsoft.com/office/drawing/2014/main" id="{602195F5-065C-4826-89AE-400CBB5EBFFE}"/>
              </a:ext>
            </a:extLst>
          </p:cNvPr>
          <p:cNvSpPr>
            <a:spLocks noGrp="1"/>
          </p:cNvSpPr>
          <p:nvPr>
            <p:ph idx="1"/>
          </p:nvPr>
        </p:nvSpPr>
        <p:spPr>
          <a:xfrm>
            <a:off x="838200" y="744497"/>
            <a:ext cx="10528624" cy="6077234"/>
          </a:xfrm>
        </p:spPr>
        <p:txBody>
          <a:bodyPr vert="horz" lIns="91440" tIns="45720" rIns="91440" bIns="45720" rtlCol="0" anchor="t">
            <a:noAutofit/>
          </a:bodyPr>
          <a:lstStyle/>
          <a:p>
            <a:pPr>
              <a:buNone/>
            </a:pPr>
            <a:r>
              <a:rPr lang="en-US" sz="1400" dirty="0">
                <a:ea typeface="+mn-lt"/>
                <a:cs typeface="+mn-lt"/>
              </a:rPr>
              <a:t>Shacklett, M. (</a:t>
            </a:r>
            <a:r>
              <a:rPr lang="en-US" sz="1400" err="1">
                <a:ea typeface="+mn-lt"/>
                <a:cs typeface="+mn-lt"/>
              </a:rPr>
              <a:t>n.d</a:t>
            </a:r>
            <a:r>
              <a:rPr lang="en-US" sz="1400" dirty="0">
                <a:ea typeface="+mn-lt"/>
                <a:cs typeface="+mn-lt"/>
              </a:rPr>
              <a:t>). How to create a privacy policy that protects your company and your customers. TechRepublic. </a:t>
            </a:r>
            <a:r>
              <a:rPr lang="en-US" sz="1400" dirty="0">
                <a:ea typeface="+mn-lt"/>
                <a:cs typeface="+mn-lt"/>
                <a:hlinkClick r:id="rId2"/>
              </a:rPr>
              <a:t>https://www.techrepublic.com/article/how-to-create-a-privacy-policy-that-protects-your-company-and-your-customers/</a:t>
            </a:r>
            <a:endParaRPr lang="en-US" sz="1400">
              <a:cs typeface="Calibri"/>
            </a:endParaRPr>
          </a:p>
          <a:p>
            <a:pPr>
              <a:buNone/>
            </a:pPr>
            <a:r>
              <a:rPr lang="en-US" sz="1400" dirty="0">
                <a:ea typeface="+mn-lt"/>
                <a:cs typeface="+mn-lt"/>
              </a:rPr>
              <a:t>Ismail, N. (2018). Top tips for protecting crucial data in the manufacturing industry. </a:t>
            </a:r>
            <a:r>
              <a:rPr lang="en-US" sz="1400" err="1">
                <a:ea typeface="+mn-lt"/>
                <a:cs typeface="+mn-lt"/>
              </a:rPr>
              <a:t>InformationAge</a:t>
            </a:r>
            <a:r>
              <a:rPr lang="en-US" sz="1400" dirty="0">
                <a:ea typeface="+mn-lt"/>
                <a:cs typeface="+mn-lt"/>
              </a:rPr>
              <a:t>. </a:t>
            </a:r>
            <a:r>
              <a:rPr lang="en-US" sz="1400" dirty="0">
                <a:ea typeface="+mn-lt"/>
                <a:cs typeface="+mn-lt"/>
                <a:hlinkClick r:id="rId3"/>
              </a:rPr>
              <a:t>https://www.information-age.com/data-protection-manufacturing-industry-123473380/</a:t>
            </a:r>
            <a:endParaRPr lang="en-US" sz="1400">
              <a:cs typeface="Calibri"/>
            </a:endParaRPr>
          </a:p>
          <a:p>
            <a:pPr>
              <a:buNone/>
            </a:pPr>
            <a:r>
              <a:rPr lang="en-US" sz="1400" dirty="0">
                <a:ea typeface="+mn-lt"/>
                <a:cs typeface="+mn-lt"/>
              </a:rPr>
              <a:t>Vanderzanden, D., Bennett, R. (2020). Cybersecurity and Privacy: 10 Best Practices When Working From Home. </a:t>
            </a:r>
            <a:r>
              <a:rPr lang="en-US" sz="1400" dirty="0">
                <a:ea typeface="+mn-lt"/>
                <a:cs typeface="+mn-lt"/>
                <a:hlinkClick r:id="rId4"/>
              </a:rPr>
              <a:t>https://ogletree.com/insights/cybersecurity-and-privacy-10-best-practices-when-working-from-home/</a:t>
            </a:r>
            <a:endParaRPr lang="en-US" sz="1400">
              <a:cs typeface="Calibri"/>
            </a:endParaRPr>
          </a:p>
          <a:p>
            <a:pPr>
              <a:buNone/>
            </a:pPr>
            <a:r>
              <a:rPr lang="en-US" sz="1400" err="1">
                <a:ea typeface="+mn-lt"/>
                <a:cs typeface="+mn-lt"/>
              </a:rPr>
              <a:t>Tarcomnicu</a:t>
            </a:r>
            <a:r>
              <a:rPr lang="en-US" sz="1400" dirty="0">
                <a:ea typeface="+mn-lt"/>
                <a:cs typeface="+mn-lt"/>
              </a:rPr>
              <a:t>, F. (2017). 5 Fundamental Best Practices for Enterprise Security. </a:t>
            </a:r>
            <a:r>
              <a:rPr lang="en-US" sz="1400" dirty="0">
                <a:ea typeface="+mn-lt"/>
                <a:cs typeface="+mn-lt"/>
                <a:hlinkClick r:id="rId5"/>
              </a:rPr>
              <a:t>https://www.entrepreneur.com/article/281042</a:t>
            </a:r>
            <a:endParaRPr lang="en-US" sz="1400">
              <a:cs typeface="Calibri"/>
            </a:endParaRPr>
          </a:p>
          <a:p>
            <a:pPr>
              <a:buNone/>
            </a:pPr>
            <a:r>
              <a:rPr lang="en-US" sz="1400" dirty="0">
                <a:ea typeface="+mn-lt"/>
                <a:cs typeface="+mn-lt"/>
              </a:rPr>
              <a:t>Osborne, B. (2018). 10 Benefits of Security Awareness Training. </a:t>
            </a:r>
            <a:r>
              <a:rPr lang="en-US" sz="1400" dirty="0">
                <a:ea typeface="+mn-lt"/>
                <a:cs typeface="+mn-lt"/>
                <a:hlinkClick r:id="rId6"/>
              </a:rPr>
              <a:t>https://resources.infosecinstitute.com/10-benefits-of-security-awareness-training/</a:t>
            </a:r>
            <a:endParaRPr lang="en-US" sz="1400">
              <a:cs typeface="Calibri"/>
            </a:endParaRPr>
          </a:p>
          <a:p>
            <a:pPr>
              <a:buNone/>
            </a:pPr>
            <a:r>
              <a:rPr lang="en-US" sz="1400" dirty="0">
                <a:ea typeface="+mn-lt"/>
                <a:cs typeface="+mn-lt"/>
              </a:rPr>
              <a:t>National Institute of Standards and Technology (NIST), &amp; U.S. Resilience Project. (n.d.). Boeing and Exostar Cyber Security Supply Chain Risk Management.</a:t>
            </a:r>
            <a:br>
              <a:rPr lang="en-US" sz="1400" dirty="0">
                <a:ea typeface="+mn-lt"/>
                <a:cs typeface="+mn-lt"/>
              </a:rPr>
            </a:br>
            <a:r>
              <a:rPr lang="en-US" sz="1400" dirty="0">
                <a:ea typeface="+mn-lt"/>
                <a:cs typeface="+mn-lt"/>
                <a:hlinkClick r:id="rId7"/>
              </a:rPr>
              <a:t>https://www.nist.gov/document/nistusrp-boeing-exostar-case-studypdf</a:t>
            </a:r>
            <a:endParaRPr lang="en-US" sz="1400">
              <a:cs typeface="Calibri"/>
            </a:endParaRPr>
          </a:p>
          <a:p>
            <a:pPr>
              <a:buNone/>
            </a:pPr>
            <a:r>
              <a:rPr lang="en-US" sz="1400" dirty="0">
                <a:ea typeface="+mn-lt"/>
                <a:cs typeface="+mn-lt"/>
              </a:rPr>
              <a:t>National Institute of Standards and Technology (NIST). (2020). NIST Privacy Framework: A Tool For Improving Privacy Through Enterprise Risk Management, Version 1.0. </a:t>
            </a:r>
            <a:r>
              <a:rPr lang="en-US" sz="1400" dirty="0">
                <a:ea typeface="+mn-lt"/>
                <a:cs typeface="+mn-lt"/>
                <a:hlinkClick r:id="rId8"/>
              </a:rPr>
              <a:t>https://nvlpubs.nist.gov/nistpubs/CSWP/NIST.CSWP.01162020.pdf</a:t>
            </a:r>
            <a:endParaRPr lang="en-US" sz="1400">
              <a:cs typeface="Calibri"/>
            </a:endParaRPr>
          </a:p>
          <a:p>
            <a:pPr>
              <a:buNone/>
            </a:pPr>
            <a:r>
              <a:rPr lang="en-US" sz="1400" dirty="0">
                <a:ea typeface="+mn-lt"/>
                <a:cs typeface="+mn-lt"/>
              </a:rPr>
              <a:t>NIST. (2012, September). NIST Special Publication 800-30 Revision 1, Guide for Conducting Risk Assessments.</a:t>
            </a:r>
            <a:endParaRPr lang="en-US" sz="1400">
              <a:cs typeface="Calibri"/>
            </a:endParaRPr>
          </a:p>
          <a:p>
            <a:pPr>
              <a:buNone/>
            </a:pPr>
            <a:r>
              <a:rPr lang="en-US" sz="1400" dirty="0">
                <a:ea typeface="+mn-lt"/>
                <a:cs typeface="+mn-lt"/>
              </a:rPr>
              <a:t>Matousek, M. (2020, March 2). Confidential Tesla and SpaceX documents were leaked online after one of their suppliers was hacked. </a:t>
            </a:r>
            <a:r>
              <a:rPr lang="en-US" sz="1400" err="1">
                <a:ea typeface="+mn-lt"/>
                <a:cs typeface="+mn-lt"/>
              </a:rPr>
              <a:t>BusinessInsider</a:t>
            </a:r>
            <a:r>
              <a:rPr lang="en-US" sz="1400" dirty="0">
                <a:ea typeface="+mn-lt"/>
                <a:cs typeface="+mn-lt"/>
              </a:rPr>
              <a:t>.</a:t>
            </a:r>
            <a:br>
              <a:rPr lang="en-US" sz="1400" dirty="0">
                <a:ea typeface="+mn-lt"/>
                <a:cs typeface="+mn-lt"/>
              </a:rPr>
            </a:br>
            <a:r>
              <a:rPr lang="en-US" sz="1400" dirty="0">
                <a:ea typeface="+mn-lt"/>
                <a:cs typeface="+mn-lt"/>
                <a:hlinkClick r:id="rId9"/>
              </a:rPr>
              <a:t>https://www.businessinsider.com/tesla-spacex-documents-leaked-online-after-supplier-hacked-2020-3</a:t>
            </a:r>
            <a:endParaRPr lang="en-US" sz="1400">
              <a:cs typeface="Calibri"/>
            </a:endParaRPr>
          </a:p>
          <a:p>
            <a:pPr marL="0" indent="0">
              <a:buNone/>
            </a:pPr>
            <a:r>
              <a:rPr lang="en-US" sz="1400" dirty="0">
                <a:ea typeface="+mn-lt"/>
                <a:cs typeface="+mn-lt"/>
              </a:rPr>
              <a:t>Roper, C., Grau, J., &amp; Fischer, L. (2006). Security education, awareness, and training: from theory to practice . Elsevier Butterworth-</a:t>
            </a:r>
            <a:r>
              <a:rPr lang="en-US" sz="1400" err="1">
                <a:ea typeface="+mn-lt"/>
                <a:cs typeface="+mn-lt"/>
              </a:rPr>
              <a:t>Heinemann.Moss</a:t>
            </a:r>
            <a:r>
              <a:rPr lang="en-US" sz="1400" dirty="0">
                <a:ea typeface="+mn-lt"/>
                <a:cs typeface="+mn-lt"/>
              </a:rPr>
              <a:t>, S. (2020, October 21). Microsoft Azure Space teams up with SpaceX's Starlink and SES's O3b. (</a:t>
            </a:r>
            <a:r>
              <a:rPr lang="en-US" sz="1400" err="1">
                <a:ea typeface="+mn-lt"/>
                <a:cs typeface="+mn-lt"/>
              </a:rPr>
              <a:t>Onlinepicture</a:t>
            </a:r>
            <a:r>
              <a:rPr lang="en-US" sz="1400" dirty="0">
                <a:ea typeface="+mn-lt"/>
                <a:cs typeface="+mn-lt"/>
              </a:rPr>
              <a:t>). </a:t>
            </a:r>
            <a:r>
              <a:rPr lang="en-US" sz="1400" i="1" err="1">
                <a:ea typeface="+mn-lt"/>
                <a:cs typeface="+mn-lt"/>
              </a:rPr>
              <a:t>Datacenterdynamics</a:t>
            </a:r>
            <a:r>
              <a:rPr lang="en-US" sz="1400" dirty="0">
                <a:ea typeface="+mn-lt"/>
                <a:cs typeface="+mn-lt"/>
              </a:rPr>
              <a:t>.</a:t>
            </a:r>
            <a:br>
              <a:rPr lang="en-US" sz="1400" dirty="0">
                <a:ea typeface="+mn-lt"/>
                <a:cs typeface="+mn-lt"/>
              </a:rPr>
            </a:br>
            <a:r>
              <a:rPr lang="en-US" sz="1400" dirty="0">
                <a:ea typeface="+mn-lt"/>
                <a:cs typeface="+mn-lt"/>
                <a:hlinkClick r:id="rId10"/>
              </a:rPr>
              <a:t>https://media.datacenterdynamics.com/media/images/MicrosoftSpacePlans.original.jpg</a:t>
            </a:r>
            <a:endParaRPr lang="en-US" sz="1400">
              <a:cs typeface="Calibri"/>
            </a:endParaRPr>
          </a:p>
        </p:txBody>
      </p:sp>
    </p:spTree>
    <p:extLst>
      <p:ext uri="{BB962C8B-B14F-4D97-AF65-F5344CB8AC3E}">
        <p14:creationId xmlns:p14="http://schemas.microsoft.com/office/powerpoint/2010/main" val="292730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990D3-FC34-48BB-8A27-1AD1859F8177}"/>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INTRODUCTION</a:t>
            </a:r>
          </a:p>
        </p:txBody>
      </p:sp>
      <p:sp>
        <p:nvSpPr>
          <p:cNvPr id="3" name="Content Placeholder 2">
            <a:extLst>
              <a:ext uri="{FF2B5EF4-FFF2-40B4-BE49-F238E27FC236}">
                <a16:creationId xmlns:a16="http://schemas.microsoft.com/office/drawing/2014/main" id="{ADF73485-2DC0-4CE5-AAA5-DD4A67B320A3}"/>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a:ea typeface="+mn-lt"/>
                <a:cs typeface="+mn-lt"/>
              </a:rPr>
              <a:t>Privacy Policies help to understand how organizations gather and handle data.</a:t>
            </a:r>
          </a:p>
          <a:p>
            <a:r>
              <a:rPr lang="en-US">
                <a:ea typeface="+mn-lt"/>
                <a:cs typeface="+mn-lt"/>
              </a:rPr>
              <a:t>Having a privacy policy is especially important for organizations that operate in highly regulated industries, such as the aerospace industry.</a:t>
            </a:r>
          </a:p>
          <a:p>
            <a:r>
              <a:rPr lang="en-US">
                <a:ea typeface="+mn-lt"/>
                <a:cs typeface="+mn-lt"/>
              </a:rPr>
              <a:t>When Coronavirus Disease 2019 (COVID-19) started to spread throughout the world in 2020, many organizations had to adjust how and where their employees were working. This led many people to adjust their working location from the traditional office to working from home.</a:t>
            </a:r>
          </a:p>
          <a:p>
            <a:endParaRPr lang="en-US" sz="2000">
              <a:ea typeface="+mn-lt"/>
              <a:cs typeface="+mn-lt"/>
            </a:endParaRPr>
          </a:p>
        </p:txBody>
      </p:sp>
      <p:pic>
        <p:nvPicPr>
          <p:cNvPr id="4" name="Picture 4" descr="Logo&#10;&#10;Description automatically generated">
            <a:extLst>
              <a:ext uri="{FF2B5EF4-FFF2-40B4-BE49-F238E27FC236}">
                <a16:creationId xmlns:a16="http://schemas.microsoft.com/office/drawing/2014/main" id="{15F5384E-AD10-4953-B8C9-C1F28DC9ED04}"/>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390239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4210F-1FD5-4990-86C9-DD90515A247A}"/>
              </a:ext>
            </a:extLst>
          </p:cNvPr>
          <p:cNvSpPr>
            <a:spLocks noGrp="1"/>
          </p:cNvSpPr>
          <p:nvPr>
            <p:ph type="title"/>
          </p:nvPr>
        </p:nvSpPr>
        <p:spPr>
          <a:xfrm>
            <a:off x="740260" y="2866342"/>
            <a:ext cx="3227417" cy="1121036"/>
          </a:xfrm>
        </p:spPr>
        <p:txBody>
          <a:bodyPr anchor="b">
            <a:normAutofit fontScale="90000"/>
          </a:bodyPr>
          <a:lstStyle/>
          <a:p>
            <a:r>
              <a:rPr lang="en-US" sz="4000" b="1">
                <a:solidFill>
                  <a:srgbClr val="FFFFFF"/>
                </a:solidFill>
                <a:cs typeface="Calibri Light"/>
              </a:rPr>
              <a:t>PRIVCACY POLICY</a:t>
            </a:r>
          </a:p>
        </p:txBody>
      </p:sp>
      <p:sp>
        <p:nvSpPr>
          <p:cNvPr id="3" name="Content Placeholder 2">
            <a:extLst>
              <a:ext uri="{FF2B5EF4-FFF2-40B4-BE49-F238E27FC236}">
                <a16:creationId xmlns:a16="http://schemas.microsoft.com/office/drawing/2014/main" id="{91EB3096-1267-4D79-8B58-FB74509D07D4}"/>
              </a:ext>
            </a:extLst>
          </p:cNvPr>
          <p:cNvSpPr>
            <a:spLocks noGrp="1"/>
          </p:cNvSpPr>
          <p:nvPr>
            <p:ph idx="1"/>
          </p:nvPr>
        </p:nvSpPr>
        <p:spPr>
          <a:xfrm>
            <a:off x="4424311" y="313013"/>
            <a:ext cx="7386618" cy="6872124"/>
          </a:xfrm>
        </p:spPr>
        <p:txBody>
          <a:bodyPr vert="horz" lIns="91440" tIns="45720" rIns="91440" bIns="45720" rtlCol="0" anchor="ctr">
            <a:normAutofit/>
          </a:bodyPr>
          <a:lstStyle/>
          <a:p>
            <a:pPr marL="0" indent="0">
              <a:buNone/>
            </a:pPr>
            <a:r>
              <a:rPr lang="en-US" sz="2400">
                <a:ea typeface="+mn-lt"/>
                <a:cs typeface="+mn-lt"/>
              </a:rPr>
              <a:t>In order to secure the privacy of data while working from home</a:t>
            </a:r>
          </a:p>
          <a:p>
            <a:r>
              <a:rPr lang="en-US" sz="2400">
                <a:ea typeface="+mn-lt"/>
                <a:cs typeface="+mn-lt"/>
              </a:rPr>
              <a:t>The first thing that needs to be done is stopping the use of insecure programs. SpaceX and NASA banned their employees from using the video conferencing app Zoom, citing “significant privacy and security concerns”</a:t>
            </a:r>
            <a:endParaRPr lang="en-US" sz="2400">
              <a:cs typeface="Calibri" panose="020F0502020204030204"/>
            </a:endParaRPr>
          </a:p>
          <a:p>
            <a:r>
              <a:rPr lang="en-US" sz="2400">
                <a:ea typeface="+mn-lt"/>
                <a:cs typeface="+mn-lt"/>
              </a:rPr>
              <a:t>Coronavirus caused many people to work from home and use new apps that were not as popular before. This opened new attack surfaces that were not as popular before. </a:t>
            </a:r>
          </a:p>
          <a:p>
            <a:r>
              <a:rPr lang="en-US" sz="2400">
                <a:ea typeface="+mn-lt"/>
                <a:cs typeface="+mn-lt"/>
              </a:rPr>
              <a:t>Trying to keep their employees and their data safe is one of the unique challenges facing aerospace manufacturers since the technologies they develop are considered military technologies and there are special laws concerning the sharing of military technologies.</a:t>
            </a:r>
            <a:br>
              <a:rPr lang="en-US" sz="1800"/>
            </a:br>
            <a:endParaRPr lang="en-US" sz="2000">
              <a:cs typeface="Calibri"/>
            </a:endParaRPr>
          </a:p>
          <a:p>
            <a:endParaRPr lang="en-US" sz="2000">
              <a:cs typeface="Calibri"/>
            </a:endParaRPr>
          </a:p>
        </p:txBody>
      </p:sp>
      <p:pic>
        <p:nvPicPr>
          <p:cNvPr id="20" name="Picture 19" descr="Logo&#10;&#10;Description automatically generated">
            <a:extLst>
              <a:ext uri="{FF2B5EF4-FFF2-40B4-BE49-F238E27FC236}">
                <a16:creationId xmlns:a16="http://schemas.microsoft.com/office/drawing/2014/main" id="{36BC0053-B333-4235-8653-D9D806A8D6F3}"/>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149107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1735A-3117-48E5-A510-B4261FFF4A76}"/>
              </a:ext>
            </a:extLst>
          </p:cNvPr>
          <p:cNvSpPr>
            <a:spLocks noGrp="1"/>
          </p:cNvSpPr>
          <p:nvPr>
            <p:ph type="title"/>
          </p:nvPr>
        </p:nvSpPr>
        <p:spPr>
          <a:xfrm>
            <a:off x="1371599" y="294538"/>
            <a:ext cx="9895951" cy="1033669"/>
          </a:xfrm>
        </p:spPr>
        <p:txBody>
          <a:bodyPr>
            <a:normAutofit/>
          </a:bodyPr>
          <a:lstStyle/>
          <a:p>
            <a:pPr algn="ctr"/>
            <a:r>
              <a:rPr lang="en-US" sz="4000">
                <a:solidFill>
                  <a:srgbClr val="FFFFFF"/>
                </a:solidFill>
                <a:cs typeface="Calibri Light"/>
              </a:rPr>
              <a:t>SpaceX's Communication</a:t>
            </a:r>
          </a:p>
        </p:txBody>
      </p:sp>
      <p:sp>
        <p:nvSpPr>
          <p:cNvPr id="3" name="Content Placeholder 2">
            <a:extLst>
              <a:ext uri="{FF2B5EF4-FFF2-40B4-BE49-F238E27FC236}">
                <a16:creationId xmlns:a16="http://schemas.microsoft.com/office/drawing/2014/main" id="{ACC3D873-F6ED-4A9E-949B-2D8CFF45D341}"/>
              </a:ext>
            </a:extLst>
          </p:cNvPr>
          <p:cNvSpPr>
            <a:spLocks noGrp="1"/>
          </p:cNvSpPr>
          <p:nvPr>
            <p:ph idx="1"/>
          </p:nvPr>
        </p:nvSpPr>
        <p:spPr>
          <a:xfrm>
            <a:off x="1371599" y="2578710"/>
            <a:ext cx="8239108" cy="2745512"/>
          </a:xfrm>
        </p:spPr>
        <p:txBody>
          <a:bodyPr vert="horz" lIns="91440" tIns="45720" rIns="91440" bIns="45720" rtlCol="0" anchor="ctr">
            <a:normAutofit/>
          </a:bodyPr>
          <a:lstStyle/>
          <a:p>
            <a:pPr marL="0" indent="0">
              <a:buNone/>
            </a:pPr>
            <a:r>
              <a:rPr lang="en-US">
                <a:cs typeface="Calibri" panose="020F0502020204030204"/>
              </a:rPr>
              <a:t>Instead of using Zoom as a communication</a:t>
            </a:r>
          </a:p>
          <a:p>
            <a:r>
              <a:rPr lang="en-US">
                <a:ea typeface="+mn-lt"/>
                <a:cs typeface="+mn-lt"/>
              </a:rPr>
              <a:t>SpaceX suggested email, text, or phone as alternate means of communication. </a:t>
            </a:r>
          </a:p>
          <a:p>
            <a:r>
              <a:rPr lang="en-US">
                <a:ea typeface="+mn-lt"/>
                <a:cs typeface="+mn-lt"/>
              </a:rPr>
              <a:t>The reason is Zoom video is not end-to-end encrypted which means the company could view sessions</a:t>
            </a:r>
            <a:endParaRPr lang="en-US">
              <a:cs typeface="Calibri" panose="020F0502020204030204"/>
            </a:endParaRPr>
          </a:p>
        </p:txBody>
      </p:sp>
      <p:pic>
        <p:nvPicPr>
          <p:cNvPr id="11" name="Picture 4" descr="Logo&#10;&#10;Description automatically generated">
            <a:extLst>
              <a:ext uri="{FF2B5EF4-FFF2-40B4-BE49-F238E27FC236}">
                <a16:creationId xmlns:a16="http://schemas.microsoft.com/office/drawing/2014/main" id="{9C55FF92-8604-4020-982F-52BECCE254C5}"/>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366148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20D3E-3EEE-4B05-997B-F3B1F719DA5E}"/>
              </a:ext>
            </a:extLst>
          </p:cNvPr>
          <p:cNvSpPr>
            <a:spLocks noGrp="1"/>
          </p:cNvSpPr>
          <p:nvPr>
            <p:ph type="title"/>
          </p:nvPr>
        </p:nvSpPr>
        <p:spPr>
          <a:xfrm>
            <a:off x="466722" y="2827265"/>
            <a:ext cx="3435827" cy="1147087"/>
          </a:xfrm>
        </p:spPr>
        <p:txBody>
          <a:bodyPr anchor="b">
            <a:normAutofit fontScale="90000"/>
          </a:bodyPr>
          <a:lstStyle/>
          <a:p>
            <a:r>
              <a:rPr lang="en-US" sz="4000" b="1">
                <a:solidFill>
                  <a:srgbClr val="FFFFFF"/>
                </a:solidFill>
                <a:cs typeface="Calibri Light"/>
              </a:rPr>
              <a:t>CONFIDENTIAL INFORMATION</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AB7B1645-4411-40C5-A4AC-B13E0A4A595F}"/>
              </a:ext>
            </a:extLst>
          </p:cNvPr>
          <p:cNvSpPr>
            <a:spLocks noGrp="1"/>
          </p:cNvSpPr>
          <p:nvPr>
            <p:ph idx="1"/>
          </p:nvPr>
        </p:nvSpPr>
        <p:spPr>
          <a:xfrm>
            <a:off x="4810259" y="649480"/>
            <a:ext cx="6555347" cy="5546047"/>
          </a:xfrm>
        </p:spPr>
        <p:txBody>
          <a:bodyPr vert="horz" lIns="91440" tIns="45720" rIns="91440" bIns="45720" rtlCol="0" anchor="ctr">
            <a:noAutofit/>
          </a:bodyPr>
          <a:lstStyle/>
          <a:p>
            <a:r>
              <a:rPr lang="en-US" sz="2400">
                <a:ea typeface="+mn-lt"/>
                <a:cs typeface="+mn-lt"/>
              </a:rPr>
              <a:t>Confidentiality plays a significant role to ensure and protect the necessary information of the company, customers, and employees.</a:t>
            </a:r>
          </a:p>
          <a:p>
            <a:r>
              <a:rPr lang="en-US" sz="2400">
                <a:ea typeface="+mn-lt"/>
                <a:cs typeface="+mn-lt"/>
              </a:rPr>
              <a:t>It is common in military companies and government agencies to have secrecy behind people, missions, and products. Identities of astronauts and other personnel are sometimes needed to be kept secret. </a:t>
            </a:r>
          </a:p>
          <a:p>
            <a:r>
              <a:rPr lang="en-US" sz="2400">
                <a:ea typeface="+mn-lt"/>
                <a:cs typeface="+mn-lt"/>
              </a:rPr>
              <a:t>This requires more security than normal contracts to keep employee information private. There are examples of this from multiple countries. Soviet Russia kept the identity of Sergei Korolev a secret. He was the man responsible for the first human spaceflight (Pearlman R. Z., 2011). </a:t>
            </a:r>
          </a:p>
        </p:txBody>
      </p:sp>
      <p:pic>
        <p:nvPicPr>
          <p:cNvPr id="6" name="Picture 4" descr="Logo&#10;&#10;Description automatically generated">
            <a:extLst>
              <a:ext uri="{FF2B5EF4-FFF2-40B4-BE49-F238E27FC236}">
                <a16:creationId xmlns:a16="http://schemas.microsoft.com/office/drawing/2014/main" id="{78FB2FAB-AAD9-4F75-BDDD-BECF94B1E0AD}"/>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419714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E52EF-576C-489F-BC3D-98599747DF43}"/>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Example of Confidentiality</a:t>
            </a:r>
            <a:endParaRPr lang="en-US" sz="4000">
              <a:solidFill>
                <a:srgbClr val="FFFFFF"/>
              </a:solidFill>
            </a:endParaRPr>
          </a:p>
        </p:txBody>
      </p:sp>
      <p:sp>
        <p:nvSpPr>
          <p:cNvPr id="3" name="Content Placeholder 2">
            <a:extLst>
              <a:ext uri="{FF2B5EF4-FFF2-40B4-BE49-F238E27FC236}">
                <a16:creationId xmlns:a16="http://schemas.microsoft.com/office/drawing/2014/main" id="{42BA7667-3C63-4E44-A3EC-2AAACE451014}"/>
              </a:ext>
            </a:extLst>
          </p:cNvPr>
          <p:cNvSpPr>
            <a:spLocks noGrp="1"/>
          </p:cNvSpPr>
          <p:nvPr>
            <p:ph idx="1"/>
          </p:nvPr>
        </p:nvSpPr>
        <p:spPr>
          <a:xfrm>
            <a:off x="1371599" y="2031210"/>
            <a:ext cx="9842784" cy="4395877"/>
          </a:xfrm>
        </p:spPr>
        <p:txBody>
          <a:bodyPr vert="horz" lIns="91440" tIns="45720" rIns="91440" bIns="45720" rtlCol="0" anchor="ctr">
            <a:noAutofit/>
          </a:bodyPr>
          <a:lstStyle/>
          <a:p>
            <a:r>
              <a:rPr lang="en-US" sz="2400">
                <a:ea typeface="+mn-lt"/>
                <a:cs typeface="+mn-lt"/>
              </a:rPr>
              <a:t>A more recent example of extra confidentiality about data of employees is China keeping their astronauts secret but getting them leaked because of blunder. (ESA, 2007)</a:t>
            </a:r>
          </a:p>
          <a:p>
            <a:r>
              <a:rPr lang="en-US" sz="2400">
                <a:ea typeface="+mn-lt"/>
                <a:cs typeface="+mn-lt"/>
              </a:rPr>
              <a:t>An example of secret aerospace employees in the USA is operation paperclip where German engineers were brought to the USA after WW2. Because of the national security value of the space program, the identities of the employees were kept secret to protect them.</a:t>
            </a:r>
          </a:p>
          <a:p>
            <a:r>
              <a:rPr lang="en-US" sz="2400">
                <a:ea typeface="+mn-lt"/>
                <a:cs typeface="+mn-lt"/>
              </a:rPr>
              <a:t>In the aerospace industry, some of the customers request extra privacy for the payload, mission, contents and capabilities, and orbit. One example of that was payload for the National Reconnaissance Office (NRO), the government agency that oversees the country’s fleet of spy satellites. (Thompson, A., 2020)</a:t>
            </a:r>
          </a:p>
        </p:txBody>
      </p:sp>
      <p:pic>
        <p:nvPicPr>
          <p:cNvPr id="6" name="Picture 4" descr="Logo&#10;&#10;Description automatically generated">
            <a:extLst>
              <a:ext uri="{FF2B5EF4-FFF2-40B4-BE49-F238E27FC236}">
                <a16:creationId xmlns:a16="http://schemas.microsoft.com/office/drawing/2014/main" id="{703B81F0-53CD-44F3-942F-ADCC2414E8FA}"/>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20969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55194-AE0E-4819-B539-D5E945EC7891}"/>
              </a:ext>
            </a:extLst>
          </p:cNvPr>
          <p:cNvSpPr>
            <a:spLocks noGrp="1"/>
          </p:cNvSpPr>
          <p:nvPr>
            <p:ph type="title"/>
          </p:nvPr>
        </p:nvSpPr>
        <p:spPr>
          <a:xfrm>
            <a:off x="1371599" y="294538"/>
            <a:ext cx="9895951" cy="1033669"/>
          </a:xfrm>
        </p:spPr>
        <p:txBody>
          <a:bodyPr>
            <a:normAutofit/>
          </a:bodyPr>
          <a:lstStyle/>
          <a:p>
            <a:pPr algn="ctr"/>
            <a:r>
              <a:rPr lang="en-US" sz="4000" b="1">
                <a:solidFill>
                  <a:srgbClr val="FFFFFF"/>
                </a:solidFill>
                <a:cs typeface="Calibri Light"/>
              </a:rPr>
              <a:t>Implement </a:t>
            </a:r>
            <a:r>
              <a:rPr lang="en-US" sz="4000" b="1">
                <a:solidFill>
                  <a:srgbClr val="FFFFFF"/>
                </a:solidFill>
                <a:ea typeface="+mj-lt"/>
                <a:cs typeface="+mj-lt"/>
              </a:rPr>
              <a:t>Security Awareness Training</a:t>
            </a:r>
            <a:endParaRPr lang="en-US" sz="4000" b="1">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D57AA574-5FC2-4085-8A0B-E8CD55FF45F1}"/>
              </a:ext>
            </a:extLst>
          </p:cNvPr>
          <p:cNvSpPr>
            <a:spLocks noGrp="1"/>
          </p:cNvSpPr>
          <p:nvPr>
            <p:ph idx="1"/>
          </p:nvPr>
        </p:nvSpPr>
        <p:spPr>
          <a:xfrm>
            <a:off x="1344705" y="1717562"/>
            <a:ext cx="9724031" cy="3593711"/>
          </a:xfrm>
        </p:spPr>
        <p:txBody>
          <a:bodyPr vert="horz" lIns="91440" tIns="45720" rIns="91440" bIns="45720" rtlCol="0" anchor="ctr">
            <a:normAutofit lnSpcReduction="10000"/>
          </a:bodyPr>
          <a:lstStyle/>
          <a:p>
            <a:pPr marL="0" indent="0">
              <a:buNone/>
            </a:pPr>
            <a:r>
              <a:rPr lang="en-US" sz="2000">
                <a:ea typeface="+mn-lt"/>
                <a:cs typeface="+mn-lt"/>
              </a:rPr>
              <a:t>In 2015, the research found that there were more breaches caused by human error than any other factor (Osborne, 2018).</a:t>
            </a:r>
          </a:p>
          <a:p>
            <a:r>
              <a:rPr lang="en-US" sz="2000">
                <a:ea typeface="+mn-lt"/>
                <a:cs typeface="+mn-lt"/>
              </a:rPr>
              <a:t>One of the biggest information security weaknesses any organization has is its employees. </a:t>
            </a:r>
            <a:endParaRPr lang="en-US" sz="2000"/>
          </a:p>
          <a:p>
            <a:r>
              <a:rPr lang="en-US" sz="2000">
                <a:ea typeface="+mn-lt"/>
                <a:cs typeface="+mn-lt"/>
              </a:rPr>
              <a:t>It only takes one employee making a critical mistake to allow an attacker access to an organization’s network.</a:t>
            </a:r>
          </a:p>
          <a:p>
            <a:r>
              <a:rPr lang="en-US" sz="2000">
                <a:ea typeface="+mn-lt"/>
                <a:cs typeface="+mn-lt"/>
              </a:rPr>
              <a:t>One of the best ways to make sure employees understand the risks and their responsibilities is to enforce security awareness training. </a:t>
            </a:r>
          </a:p>
          <a:p>
            <a:r>
              <a:rPr lang="en-US" sz="2000">
                <a:ea typeface="+mn-lt"/>
                <a:cs typeface="+mn-lt"/>
              </a:rPr>
              <a:t>A high-quality security awareness program, such as a TEAM program, can help employees recognize and prevent a breach from happening. It helps employees understand the seriousness and importance of information security and the cost it can have on an organization like SpaceX</a:t>
            </a:r>
            <a:endParaRPr lang="en-US" sz="2000">
              <a:cs typeface="Calibri"/>
            </a:endParaRPr>
          </a:p>
        </p:txBody>
      </p:sp>
      <p:pic>
        <p:nvPicPr>
          <p:cNvPr id="6" name="Picture 4" descr="Logo&#10;&#10;Description automatically generated">
            <a:extLst>
              <a:ext uri="{FF2B5EF4-FFF2-40B4-BE49-F238E27FC236}">
                <a16:creationId xmlns:a16="http://schemas.microsoft.com/office/drawing/2014/main" id="{C92CC2E6-7EEE-4127-A88D-49D0A8725378}"/>
              </a:ext>
            </a:extLst>
          </p:cNvPr>
          <p:cNvPicPr>
            <a:picLocks noChangeAspect="1"/>
          </p:cNvPicPr>
          <p:nvPr/>
        </p:nvPicPr>
        <p:blipFill>
          <a:blip r:embed="rId2"/>
          <a:stretch>
            <a:fillRect/>
          </a:stretch>
        </p:blipFill>
        <p:spPr>
          <a:xfrm>
            <a:off x="-2474" y="5781798"/>
            <a:ext cx="1073728" cy="1073728"/>
          </a:xfrm>
          <a:prstGeom prst="rect">
            <a:avLst/>
          </a:prstGeom>
        </p:spPr>
      </p:pic>
      <p:graphicFrame>
        <p:nvGraphicFramePr>
          <p:cNvPr id="7" name="Table 6">
            <a:extLst>
              <a:ext uri="{FF2B5EF4-FFF2-40B4-BE49-F238E27FC236}">
                <a16:creationId xmlns:a16="http://schemas.microsoft.com/office/drawing/2014/main" id="{BA730145-2E1E-492A-9B77-3A8F69C48951}"/>
              </a:ext>
            </a:extLst>
          </p:cNvPr>
          <p:cNvGraphicFramePr>
            <a:graphicFrameLocks noGrp="1"/>
          </p:cNvGraphicFramePr>
          <p:nvPr>
            <p:extLst>
              <p:ext uri="{D42A27DB-BD31-4B8C-83A1-F6EECF244321}">
                <p14:modId xmlns:p14="http://schemas.microsoft.com/office/powerpoint/2010/main" val="633638070"/>
              </p:ext>
            </p:extLst>
          </p:nvPr>
        </p:nvGraphicFramePr>
        <p:xfrm>
          <a:off x="2779059" y="5316071"/>
          <a:ext cx="6473316" cy="1470210"/>
        </p:xfrm>
        <a:graphic>
          <a:graphicData uri="http://schemas.openxmlformats.org/drawingml/2006/table">
            <a:tbl>
              <a:tblPr firstRow="1" bandRow="1">
                <a:tableStyleId>{5C22544A-7EE6-4342-B048-85BDC9FD1C3A}</a:tableStyleId>
              </a:tblPr>
              <a:tblGrid>
                <a:gridCol w="3236658">
                  <a:extLst>
                    <a:ext uri="{9D8B030D-6E8A-4147-A177-3AD203B41FA5}">
                      <a16:colId xmlns:a16="http://schemas.microsoft.com/office/drawing/2014/main" val="2022726630"/>
                    </a:ext>
                  </a:extLst>
                </a:gridCol>
                <a:gridCol w="3236658">
                  <a:extLst>
                    <a:ext uri="{9D8B030D-6E8A-4147-A177-3AD203B41FA5}">
                      <a16:colId xmlns:a16="http://schemas.microsoft.com/office/drawing/2014/main" val="4223169059"/>
                    </a:ext>
                  </a:extLst>
                </a:gridCol>
              </a:tblGrid>
              <a:tr h="294042">
                <a:tc>
                  <a:txBody>
                    <a:bodyPr/>
                    <a:lstStyle/>
                    <a:p>
                      <a:pPr algn="l" rtl="0" fontAlgn="base"/>
                      <a:r>
                        <a:rPr lang="de-DE" sz="800">
                          <a:effectLst/>
                        </a:rPr>
                        <a:t>People will not do... </a:t>
                      </a:r>
                      <a:endParaRPr lang="de-DE" b="0" i="0">
                        <a:effectLst/>
                      </a:endParaRPr>
                    </a:p>
                  </a:txBody>
                  <a:tcPr/>
                </a:tc>
                <a:tc>
                  <a:txBody>
                    <a:bodyPr/>
                    <a:lstStyle/>
                    <a:p>
                      <a:pPr algn="ctr" rtl="0" fontAlgn="base"/>
                      <a:r>
                        <a:rPr lang="de-DE" sz="800">
                          <a:effectLst/>
                        </a:rPr>
                        <a:t>So we do... </a:t>
                      </a:r>
                      <a:endParaRPr lang="de-DE" b="0" i="0">
                        <a:effectLst/>
                      </a:endParaRPr>
                    </a:p>
                  </a:txBody>
                  <a:tcPr/>
                </a:tc>
                <a:extLst>
                  <a:ext uri="{0D108BD9-81ED-4DB2-BD59-A6C34878D82A}">
                    <a16:rowId xmlns:a16="http://schemas.microsoft.com/office/drawing/2014/main" val="2643032237"/>
                  </a:ext>
                </a:extLst>
              </a:tr>
              <a:tr h="294042">
                <a:tc>
                  <a:txBody>
                    <a:bodyPr/>
                    <a:lstStyle/>
                    <a:p>
                      <a:pPr algn="just" rtl="0" fontAlgn="base"/>
                      <a:r>
                        <a:rPr lang="de-DE" sz="800">
                          <a:effectLst/>
                        </a:rPr>
                        <a:t>What they don’t know they should do or don’t know how to do </a:t>
                      </a:r>
                      <a:endParaRPr lang="de-DE" b="0" i="0">
                        <a:effectLst/>
                      </a:endParaRPr>
                    </a:p>
                  </a:txBody>
                  <a:tcPr/>
                </a:tc>
                <a:tc>
                  <a:txBody>
                    <a:bodyPr/>
                    <a:lstStyle/>
                    <a:p>
                      <a:pPr algn="ctr" rtl="0" fontAlgn="base"/>
                      <a:r>
                        <a:rPr lang="de-DE" sz="800">
                          <a:effectLst/>
                        </a:rPr>
                        <a:t>Training </a:t>
                      </a:r>
                      <a:endParaRPr lang="de-DE" b="0" i="0">
                        <a:effectLst/>
                      </a:endParaRPr>
                    </a:p>
                  </a:txBody>
                  <a:tcPr/>
                </a:tc>
                <a:extLst>
                  <a:ext uri="{0D108BD9-81ED-4DB2-BD59-A6C34878D82A}">
                    <a16:rowId xmlns:a16="http://schemas.microsoft.com/office/drawing/2014/main" val="3198811524"/>
                  </a:ext>
                </a:extLst>
              </a:tr>
              <a:tr h="294042">
                <a:tc>
                  <a:txBody>
                    <a:bodyPr/>
                    <a:lstStyle/>
                    <a:p>
                      <a:pPr algn="just" rtl="0" fontAlgn="base"/>
                      <a:r>
                        <a:rPr lang="de-DE" sz="800">
                          <a:effectLst/>
                        </a:rPr>
                        <a:t>What they don’t think makes sense </a:t>
                      </a:r>
                      <a:endParaRPr lang="de-DE" b="0" i="0">
                        <a:effectLst/>
                      </a:endParaRPr>
                    </a:p>
                  </a:txBody>
                  <a:tcPr/>
                </a:tc>
                <a:tc>
                  <a:txBody>
                    <a:bodyPr/>
                    <a:lstStyle/>
                    <a:p>
                      <a:pPr algn="ctr" rtl="0" fontAlgn="base"/>
                      <a:r>
                        <a:rPr lang="de-DE" sz="800">
                          <a:effectLst/>
                        </a:rPr>
                        <a:t>Education </a:t>
                      </a:r>
                      <a:endParaRPr lang="de-DE" b="0" i="0">
                        <a:effectLst/>
                      </a:endParaRPr>
                    </a:p>
                  </a:txBody>
                  <a:tcPr/>
                </a:tc>
                <a:extLst>
                  <a:ext uri="{0D108BD9-81ED-4DB2-BD59-A6C34878D82A}">
                    <a16:rowId xmlns:a16="http://schemas.microsoft.com/office/drawing/2014/main" val="1443093756"/>
                  </a:ext>
                </a:extLst>
              </a:tr>
              <a:tr h="294042">
                <a:tc>
                  <a:txBody>
                    <a:bodyPr/>
                    <a:lstStyle/>
                    <a:p>
                      <a:pPr algn="just" rtl="0" fontAlgn="base"/>
                      <a:r>
                        <a:rPr lang="de-DE" sz="800">
                          <a:effectLst/>
                        </a:rPr>
                        <a:t>What they never think of doing </a:t>
                      </a:r>
                      <a:endParaRPr lang="de-DE" b="0" i="0">
                        <a:effectLst/>
                      </a:endParaRPr>
                    </a:p>
                  </a:txBody>
                  <a:tcPr/>
                </a:tc>
                <a:tc>
                  <a:txBody>
                    <a:bodyPr/>
                    <a:lstStyle/>
                    <a:p>
                      <a:pPr algn="ctr" rtl="0" fontAlgn="base"/>
                      <a:r>
                        <a:rPr lang="de-DE" sz="800">
                          <a:effectLst/>
                        </a:rPr>
                        <a:t>Awareness </a:t>
                      </a:r>
                      <a:endParaRPr lang="de-DE" b="0" i="0">
                        <a:effectLst/>
                      </a:endParaRPr>
                    </a:p>
                  </a:txBody>
                  <a:tcPr/>
                </a:tc>
                <a:extLst>
                  <a:ext uri="{0D108BD9-81ED-4DB2-BD59-A6C34878D82A}">
                    <a16:rowId xmlns:a16="http://schemas.microsoft.com/office/drawing/2014/main" val="611431341"/>
                  </a:ext>
                </a:extLst>
              </a:tr>
              <a:tr h="294042">
                <a:tc>
                  <a:txBody>
                    <a:bodyPr/>
                    <a:lstStyle/>
                    <a:p>
                      <a:pPr algn="just" rtl="0" fontAlgn="base"/>
                      <a:r>
                        <a:rPr lang="de-DE" sz="800">
                          <a:effectLst/>
                        </a:rPr>
                        <a:t>What they have not reason to do </a:t>
                      </a:r>
                      <a:endParaRPr lang="de-DE" b="0" i="0">
                        <a:effectLst/>
                      </a:endParaRPr>
                    </a:p>
                  </a:txBody>
                  <a:tcPr/>
                </a:tc>
                <a:tc>
                  <a:txBody>
                    <a:bodyPr/>
                    <a:lstStyle/>
                    <a:p>
                      <a:pPr algn="ctr" rtl="0" fontAlgn="base"/>
                      <a:r>
                        <a:rPr lang="de-DE" sz="800">
                          <a:effectLst/>
                        </a:rPr>
                        <a:t>Motivation </a:t>
                      </a:r>
                      <a:endParaRPr lang="de-DE" b="0" i="0">
                        <a:effectLst/>
                      </a:endParaRPr>
                    </a:p>
                  </a:txBody>
                  <a:tcPr/>
                </a:tc>
                <a:extLst>
                  <a:ext uri="{0D108BD9-81ED-4DB2-BD59-A6C34878D82A}">
                    <a16:rowId xmlns:a16="http://schemas.microsoft.com/office/drawing/2014/main" val="4129536324"/>
                  </a:ext>
                </a:extLst>
              </a:tr>
            </a:tbl>
          </a:graphicData>
        </a:graphic>
      </p:graphicFrame>
    </p:spTree>
    <p:extLst>
      <p:ext uri="{BB962C8B-B14F-4D97-AF65-F5344CB8AC3E}">
        <p14:creationId xmlns:p14="http://schemas.microsoft.com/office/powerpoint/2010/main" val="267401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6CEA5-9F88-4534-9CA9-09722340FDE0}"/>
              </a:ext>
            </a:extLst>
          </p:cNvPr>
          <p:cNvSpPr>
            <a:spLocks noGrp="1"/>
          </p:cNvSpPr>
          <p:nvPr>
            <p:ph type="title"/>
          </p:nvPr>
        </p:nvSpPr>
        <p:spPr>
          <a:xfrm>
            <a:off x="466722" y="586855"/>
            <a:ext cx="3201366" cy="3387497"/>
          </a:xfrm>
        </p:spPr>
        <p:txBody>
          <a:bodyPr anchor="b">
            <a:normAutofit/>
          </a:bodyPr>
          <a:lstStyle/>
          <a:p>
            <a:pPr algn="ctr"/>
            <a:r>
              <a:rPr lang="en-US" sz="4000" b="1">
                <a:solidFill>
                  <a:srgbClr val="FFFFFF"/>
                </a:solidFill>
                <a:ea typeface="+mj-lt"/>
                <a:cs typeface="+mj-lt"/>
              </a:rPr>
              <a:t>Access SpaceX Technology Resources</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861F2A82-5949-438C-8066-E7F28BE626C8}"/>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400">
                <a:ea typeface="+mn-lt"/>
                <a:cs typeface="+mn-lt"/>
              </a:rPr>
              <a:t>To ensure all data remains private at all times</a:t>
            </a:r>
            <a:endParaRPr lang="en-US" sz="2400">
              <a:cs typeface="Calibri"/>
            </a:endParaRPr>
          </a:p>
          <a:p>
            <a:r>
              <a:rPr lang="en-US" sz="2400">
                <a:ea typeface="+mn-lt"/>
                <a:cs typeface="+mn-lt"/>
              </a:rPr>
              <a:t>Data should be encrypted not only when data is at rest but especially when data is in transit. </a:t>
            </a:r>
            <a:endParaRPr lang="en-US" sz="2400">
              <a:cs typeface="Calibri"/>
            </a:endParaRPr>
          </a:p>
          <a:p>
            <a:r>
              <a:rPr lang="en-US" sz="2400">
                <a:ea typeface="+mn-lt"/>
                <a:cs typeface="+mn-lt"/>
              </a:rPr>
              <a:t>Data should never be stored on employees' personal devices or even on devices provided by SpaceX when it can be avoided.</a:t>
            </a:r>
          </a:p>
          <a:p>
            <a:r>
              <a:rPr lang="en-US" sz="2400">
                <a:ea typeface="+mn-lt"/>
                <a:cs typeface="+mn-lt"/>
              </a:rPr>
              <a:t>When connecting to the SpaceX network, employees working remotely must access the network through an approved VPN service. </a:t>
            </a:r>
          </a:p>
          <a:p>
            <a:r>
              <a:rPr lang="en-US" sz="2400">
                <a:ea typeface="+mn-lt"/>
                <a:cs typeface="+mn-lt"/>
              </a:rPr>
              <a:t>Employees are to avoid using an unsecured network when connecting to the SpaceX network or when using a company-owned device.</a:t>
            </a:r>
            <a:endParaRPr lang="en-US" sz="2400">
              <a:cs typeface="Calibri"/>
            </a:endParaRPr>
          </a:p>
        </p:txBody>
      </p:sp>
      <p:pic>
        <p:nvPicPr>
          <p:cNvPr id="6" name="Picture 4" descr="Logo&#10;&#10;Description automatically generated">
            <a:extLst>
              <a:ext uri="{FF2B5EF4-FFF2-40B4-BE49-F238E27FC236}">
                <a16:creationId xmlns:a16="http://schemas.microsoft.com/office/drawing/2014/main" id="{C8F1D812-F64B-41CA-B36D-021E4E9226B5}"/>
              </a:ext>
            </a:extLst>
          </p:cNvPr>
          <p:cNvPicPr>
            <a:picLocks noChangeAspect="1"/>
          </p:cNvPicPr>
          <p:nvPr/>
        </p:nvPicPr>
        <p:blipFill>
          <a:blip r:embed="rId2"/>
          <a:stretch>
            <a:fillRect/>
          </a:stretch>
        </p:blipFill>
        <p:spPr>
          <a:xfrm>
            <a:off x="-2474" y="5781798"/>
            <a:ext cx="1073728" cy="1073728"/>
          </a:xfrm>
          <a:prstGeom prst="rect">
            <a:avLst/>
          </a:prstGeom>
        </p:spPr>
      </p:pic>
    </p:spTree>
    <p:extLst>
      <p:ext uri="{BB962C8B-B14F-4D97-AF65-F5344CB8AC3E}">
        <p14:creationId xmlns:p14="http://schemas.microsoft.com/office/powerpoint/2010/main" val="265240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14123-F3B5-4CE6-9519-5812BCA42C4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Continue..</a:t>
            </a:r>
            <a:endParaRPr lang="en-US" sz="4000">
              <a:solidFill>
                <a:srgbClr val="FFFFFF"/>
              </a:solidFill>
            </a:endParaRPr>
          </a:p>
        </p:txBody>
      </p:sp>
      <p:graphicFrame>
        <p:nvGraphicFramePr>
          <p:cNvPr id="6" name="Content Placeholder 2">
            <a:extLst>
              <a:ext uri="{FF2B5EF4-FFF2-40B4-BE49-F238E27FC236}">
                <a16:creationId xmlns:a16="http://schemas.microsoft.com/office/drawing/2014/main" id="{DBF65110-AE21-47AC-ACC3-32E6E38F1979}"/>
              </a:ext>
            </a:extLst>
          </p:cNvPr>
          <p:cNvGraphicFramePr>
            <a:graphicFrameLocks noGrp="1"/>
          </p:cNvGraphicFramePr>
          <p:nvPr>
            <p:ph idx="1"/>
            <p:extLst>
              <p:ext uri="{D42A27DB-BD31-4B8C-83A1-F6EECF244321}">
                <p14:modId xmlns:p14="http://schemas.microsoft.com/office/powerpoint/2010/main" val="2392570118"/>
              </p:ext>
            </p:extLst>
          </p:nvPr>
        </p:nvGraphicFramePr>
        <p:xfrm>
          <a:off x="644056" y="1588085"/>
          <a:ext cx="10848661" cy="5390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0" name="Picture 4" descr="Logo&#10;&#10;Description automatically generated">
            <a:extLst>
              <a:ext uri="{FF2B5EF4-FFF2-40B4-BE49-F238E27FC236}">
                <a16:creationId xmlns:a16="http://schemas.microsoft.com/office/drawing/2014/main" id="{F84A663F-4BAB-41D5-BD94-22B49BFA8B9E}"/>
              </a:ext>
            </a:extLst>
          </p:cNvPr>
          <p:cNvPicPr>
            <a:picLocks noChangeAspect="1"/>
          </p:cNvPicPr>
          <p:nvPr/>
        </p:nvPicPr>
        <p:blipFill>
          <a:blip r:embed="rId7"/>
          <a:stretch>
            <a:fillRect/>
          </a:stretch>
        </p:blipFill>
        <p:spPr>
          <a:xfrm>
            <a:off x="-2474" y="6094413"/>
            <a:ext cx="761113" cy="761113"/>
          </a:xfrm>
          <a:prstGeom prst="rect">
            <a:avLst/>
          </a:prstGeom>
        </p:spPr>
      </p:pic>
    </p:spTree>
    <p:extLst>
      <p:ext uri="{BB962C8B-B14F-4D97-AF65-F5344CB8AC3E}">
        <p14:creationId xmlns:p14="http://schemas.microsoft.com/office/powerpoint/2010/main" val="725414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8D274B0940594AB3B6D30CFBA22008" ma:contentTypeVersion="8" ma:contentTypeDescription="Create a new document." ma:contentTypeScope="" ma:versionID="e8f4ed8b1fecc32ae783174155735c70">
  <xsd:schema xmlns:xsd="http://www.w3.org/2001/XMLSchema" xmlns:xs="http://www.w3.org/2001/XMLSchema" xmlns:p="http://schemas.microsoft.com/office/2006/metadata/properties" xmlns:ns2="6629846e-1204-4c63-acaa-5e1d3f7a80c2" targetNamespace="http://schemas.microsoft.com/office/2006/metadata/properties" ma:root="true" ma:fieldsID="c3a99466832e3461e775925c3e4feb3d" ns2:_="">
    <xsd:import namespace="6629846e-1204-4c63-acaa-5e1d3f7a80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29846e-1204-4c63-acaa-5e1d3f7a8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6F3727-8374-4541-A1D1-82833F099E78}">
  <ds:schemaRefs>
    <ds:schemaRef ds:uri="http://schemas.microsoft.com/sharepoint/v3/contenttype/forms"/>
  </ds:schemaRefs>
</ds:datastoreItem>
</file>

<file path=customXml/itemProps2.xml><?xml version="1.0" encoding="utf-8"?>
<ds:datastoreItem xmlns:ds="http://schemas.openxmlformats.org/officeDocument/2006/customXml" ds:itemID="{0B036D10-DD5C-42F4-ACC3-A2BF15A37A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6569CF-0F63-49AA-8320-1CDF1D4B00FF}">
  <ds:schemaRefs>
    <ds:schemaRef ds:uri="6629846e-1204-4c63-acaa-5e1d3f7a80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SpaceX Privacy Policy</vt:lpstr>
      <vt:lpstr>INTRODUCTION</vt:lpstr>
      <vt:lpstr>PRIVCACY POLICY</vt:lpstr>
      <vt:lpstr>SpaceX's Communication</vt:lpstr>
      <vt:lpstr>CONFIDENTIAL INFORMATION</vt:lpstr>
      <vt:lpstr>Example of Confidentiality</vt:lpstr>
      <vt:lpstr>Implement Security Awareness Training</vt:lpstr>
      <vt:lpstr>Access SpaceX Technology Resources</vt:lpstr>
      <vt:lpstr>Continue..</vt:lpstr>
      <vt:lpstr>Firewall and Wi-Fi Protected</vt:lpstr>
      <vt:lpstr>The Inventory and Control of Hardware Assets</vt:lpstr>
      <vt:lpstr>The Limitation and Control of Network Ports</vt:lpstr>
      <vt:lpstr>REMOTE WORK POLICY</vt:lpstr>
      <vt:lpstr>Risk Management for Remote Work</vt:lpstr>
      <vt:lpstr>Privacy Risk Management</vt:lpstr>
      <vt:lpstr>Conclusion</vt:lpstr>
      <vt:lpstr>Q &amp; A</vt:lpstr>
      <vt:lpstr>References:</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cp:revision>
  <dcterms:created xsi:type="dcterms:W3CDTF">2021-03-18T23:24:12Z</dcterms:created>
  <dcterms:modified xsi:type="dcterms:W3CDTF">2021-03-19T06:34:22Z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0x010100DC8D274B0940594AB3B6D30CFBA22008</vt:lpwstr>
  </property>
</Properties>
</file>