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2"/>
  </p:notesMasterIdLst>
  <p:sldIdLst>
    <p:sldId id="256" r:id="rId5"/>
    <p:sldId id="257" r:id="rId6"/>
    <p:sldId id="258" r:id="rId7"/>
    <p:sldId id="259"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6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4AB02D-995F-4246-A90F-C026DC4E4B9C}" v="1" dt="2020-04-22T07:35:06.622"/>
    <p1510:client id="{3B649531-7DCD-40D0-89D7-7CAEAB820EE9}" v="466" dt="2020-04-21T16:17:04.677"/>
    <p1510:client id="{63970148-12BB-4B06-A5A4-BA58B0AD48D6}" v="333" dt="2020-04-22T03:36:18.882"/>
    <p1510:client id="{A5771C48-1099-4F05-84EE-320CA637E68B}" v="315" dt="2020-04-22T06:24:00.886"/>
    <p1510:client id="{C2C6181F-95F9-4880-A86D-6E358A525EFA}" v="1033" dt="2020-04-22T11:12:01.934"/>
    <p1510:client id="{CD7A2848-3AEF-402D-A204-8E7CA5E3F471}" v="245" dt="2020-04-22T09:33:58.810"/>
    <p1510:client id="{E239C4F6-D5E5-4B67-A9A3-94DB3116A1C5}" v="547" dt="2020-04-22T04:23:27.7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954" y="-31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il Erturk" userId="S::erturkanil@cityuniversity.edu::80c281f7-134a-4087-bac3-a00369bd339e" providerId="AD" clId="Web-{CD7A2848-3AEF-402D-A204-8E7CA5E3F471}"/>
    <pc:docChg chg="addSld modSld">
      <pc:chgData name="Anil Erturk" userId="S::erturkanil@cityuniversity.edu::80c281f7-134a-4087-bac3-a00369bd339e" providerId="AD" clId="Web-{CD7A2848-3AEF-402D-A204-8E7CA5E3F471}" dt="2020-04-22T09:33:58.810" v="347" actId="1076"/>
      <pc:docMkLst>
        <pc:docMk/>
      </pc:docMkLst>
      <pc:sldChg chg="addSp modSp">
        <pc:chgData name="Anil Erturk" userId="S::erturkanil@cityuniversity.edu::80c281f7-134a-4087-bac3-a00369bd339e" providerId="AD" clId="Web-{CD7A2848-3AEF-402D-A204-8E7CA5E3F471}" dt="2020-04-22T09:24:40.877" v="323" actId="20577"/>
        <pc:sldMkLst>
          <pc:docMk/>
          <pc:sldMk cId="4227475119" sldId="266"/>
        </pc:sldMkLst>
        <pc:spChg chg="add mod">
          <ac:chgData name="Anil Erturk" userId="S::erturkanil@cityuniversity.edu::80c281f7-134a-4087-bac3-a00369bd339e" providerId="AD" clId="Web-{CD7A2848-3AEF-402D-A204-8E7CA5E3F471}" dt="2020-04-22T09:24:40.877" v="323" actId="20577"/>
          <ac:spMkLst>
            <pc:docMk/>
            <pc:sldMk cId="4227475119" sldId="266"/>
            <ac:spMk id="6" creationId="{7E29C76A-2160-439B-9581-96ED94B6E002}"/>
          </ac:spMkLst>
        </pc:spChg>
        <pc:picChg chg="add mod">
          <ac:chgData name="Anil Erturk" userId="S::erturkanil@cityuniversity.edu::80c281f7-134a-4087-bac3-a00369bd339e" providerId="AD" clId="Web-{CD7A2848-3AEF-402D-A204-8E7CA5E3F471}" dt="2020-04-22T09:15:40.638" v="71" actId="1076"/>
          <ac:picMkLst>
            <pc:docMk/>
            <pc:sldMk cId="4227475119" sldId="266"/>
            <ac:picMk id="2" creationId="{FAE2D885-9943-4E4D-8962-3C7237426534}"/>
          </ac:picMkLst>
        </pc:picChg>
        <pc:picChg chg="add mod">
          <ac:chgData name="Anil Erturk" userId="S::erturkanil@cityuniversity.edu::80c281f7-134a-4087-bac3-a00369bd339e" providerId="AD" clId="Web-{CD7A2848-3AEF-402D-A204-8E7CA5E3F471}" dt="2020-04-22T09:15:26.763" v="69" actId="1076"/>
          <ac:picMkLst>
            <pc:docMk/>
            <pc:sldMk cId="4227475119" sldId="266"/>
            <ac:picMk id="4" creationId="{25D95195-786B-4B91-AE22-4C7140069AAC}"/>
          </ac:picMkLst>
        </pc:picChg>
        <pc:picChg chg="add mod">
          <ac:chgData name="Anil Erturk" userId="S::erturkanil@cityuniversity.edu::80c281f7-134a-4087-bac3-a00369bd339e" providerId="AD" clId="Web-{CD7A2848-3AEF-402D-A204-8E7CA5E3F471}" dt="2020-04-22T09:15:24.670" v="68" actId="1076"/>
          <ac:picMkLst>
            <pc:docMk/>
            <pc:sldMk cId="4227475119" sldId="266"/>
            <ac:picMk id="7" creationId="{30DEE5BC-F668-4258-90BE-56C6B6D22192}"/>
          </ac:picMkLst>
        </pc:picChg>
      </pc:sldChg>
      <pc:sldChg chg="addSp modSp new">
        <pc:chgData name="Anil Erturk" userId="S::erturkanil@cityuniversity.edu::80c281f7-134a-4087-bac3-a00369bd339e" providerId="AD" clId="Web-{CD7A2848-3AEF-402D-A204-8E7CA5E3F471}" dt="2020-04-22T09:23:30.283" v="320" actId="20577"/>
        <pc:sldMkLst>
          <pc:docMk/>
          <pc:sldMk cId="525073466" sldId="267"/>
        </pc:sldMkLst>
        <pc:spChg chg="add mod">
          <ac:chgData name="Anil Erturk" userId="S::erturkanil@cityuniversity.edu::80c281f7-134a-4087-bac3-a00369bd339e" providerId="AD" clId="Web-{CD7A2848-3AEF-402D-A204-8E7CA5E3F471}" dt="2020-04-22T09:23:30.283" v="320" actId="20577"/>
          <ac:spMkLst>
            <pc:docMk/>
            <pc:sldMk cId="525073466" sldId="267"/>
            <ac:spMk id="4" creationId="{DC6842B5-15AF-4261-B696-6B97C5F60251}"/>
          </ac:spMkLst>
        </pc:spChg>
        <pc:picChg chg="add mod">
          <ac:chgData name="Anil Erturk" userId="S::erturkanil@cityuniversity.edu::80c281f7-134a-4087-bac3-a00369bd339e" providerId="AD" clId="Web-{CD7A2848-3AEF-402D-A204-8E7CA5E3F471}" dt="2020-04-22T09:18:15.607" v="111" actId="1076"/>
          <ac:picMkLst>
            <pc:docMk/>
            <pc:sldMk cId="525073466" sldId="267"/>
            <ac:picMk id="2" creationId="{458042D4-9607-4BCB-8701-9FC99244305D}"/>
          </ac:picMkLst>
        </pc:picChg>
        <pc:picChg chg="add mod">
          <ac:chgData name="Anil Erturk" userId="S::erturkanil@cityuniversity.edu::80c281f7-134a-4087-bac3-a00369bd339e" providerId="AD" clId="Web-{CD7A2848-3AEF-402D-A204-8E7CA5E3F471}" dt="2020-04-22T09:18:38.638" v="121" actId="1076"/>
          <ac:picMkLst>
            <pc:docMk/>
            <pc:sldMk cId="525073466" sldId="267"/>
            <ac:picMk id="5" creationId="{D1C9EFD1-CC89-4006-8E61-83B8A000D57E}"/>
          </ac:picMkLst>
        </pc:picChg>
      </pc:sldChg>
      <pc:sldChg chg="addSp delSp modSp new">
        <pc:chgData name="Anil Erturk" userId="S::erturkanil@cityuniversity.edu::80c281f7-134a-4087-bac3-a00369bd339e" providerId="AD" clId="Web-{CD7A2848-3AEF-402D-A204-8E7CA5E3F471}" dt="2020-04-22T09:33:58.810" v="347" actId="1076"/>
        <pc:sldMkLst>
          <pc:docMk/>
          <pc:sldMk cId="4019448093" sldId="268"/>
        </pc:sldMkLst>
        <pc:spChg chg="add mod">
          <ac:chgData name="Anil Erturk" userId="S::erturkanil@cityuniversity.edu::80c281f7-134a-4087-bac3-a00369bd339e" providerId="AD" clId="Web-{CD7A2848-3AEF-402D-A204-8E7CA5E3F471}" dt="2020-04-22T09:25:13.705" v="330" actId="20577"/>
          <ac:spMkLst>
            <pc:docMk/>
            <pc:sldMk cId="4019448093" sldId="268"/>
            <ac:spMk id="4" creationId="{2497D971-24F4-4BB8-B4DD-B41CC1E7C340}"/>
          </ac:spMkLst>
        </pc:spChg>
        <pc:spChg chg="add mod">
          <ac:chgData name="Anil Erturk" userId="S::erturkanil@cityuniversity.edu::80c281f7-134a-4087-bac3-a00369bd339e" providerId="AD" clId="Web-{CD7A2848-3AEF-402D-A204-8E7CA5E3F471}" dt="2020-04-22T09:33:23.357" v="339" actId="1076"/>
          <ac:spMkLst>
            <pc:docMk/>
            <pc:sldMk cId="4019448093" sldId="268"/>
            <ac:spMk id="5" creationId="{FFB7B557-4F63-4D9C-8576-FCE34EA05D3C}"/>
          </ac:spMkLst>
        </pc:spChg>
        <pc:spChg chg="add del">
          <ac:chgData name="Anil Erturk" userId="S::erturkanil@cityuniversity.edu::80c281f7-134a-4087-bac3-a00369bd339e" providerId="AD" clId="Web-{CD7A2848-3AEF-402D-A204-8E7CA5E3F471}" dt="2020-04-22T09:33:37.966" v="341"/>
          <ac:spMkLst>
            <pc:docMk/>
            <pc:sldMk cId="4019448093" sldId="268"/>
            <ac:spMk id="6" creationId="{3D500A30-5973-4285-A815-7CA0310C4997}"/>
          </ac:spMkLst>
        </pc:spChg>
        <pc:picChg chg="add mod">
          <ac:chgData name="Anil Erturk" userId="S::erturkanil@cityuniversity.edu::80c281f7-134a-4087-bac3-a00369bd339e" providerId="AD" clId="Web-{CD7A2848-3AEF-402D-A204-8E7CA5E3F471}" dt="2020-04-22T09:20:58.716" v="159" actId="1076"/>
          <ac:picMkLst>
            <pc:docMk/>
            <pc:sldMk cId="4019448093" sldId="268"/>
            <ac:picMk id="2" creationId="{D6F08C77-C09E-4218-AFA6-F8738E86AB46}"/>
          </ac:picMkLst>
        </pc:picChg>
        <pc:picChg chg="add mod">
          <ac:chgData name="Anil Erturk" userId="S::erturkanil@cityuniversity.edu::80c281f7-134a-4087-bac3-a00369bd339e" providerId="AD" clId="Web-{CD7A2848-3AEF-402D-A204-8E7CA5E3F471}" dt="2020-04-22T09:33:58.810" v="347" actId="1076"/>
          <ac:picMkLst>
            <pc:docMk/>
            <pc:sldMk cId="4019448093" sldId="268"/>
            <ac:picMk id="7" creationId="{BAC79B2A-18F8-4E26-B9BF-376388C54404}"/>
          </ac:picMkLst>
        </pc:picChg>
      </pc:sldChg>
    </pc:docChg>
  </pc:docChgLst>
  <pc:docChgLst>
    <pc:chgData name="Anil Erturk" userId="S::erturkanil@cityuniversity.edu::80c281f7-134a-4087-bac3-a00369bd339e" providerId="AD" clId="Web-{C2C6181F-95F9-4880-A86D-6E358A525EFA}"/>
    <pc:docChg chg="addSld modSld">
      <pc:chgData name="Anil Erturk" userId="S::erturkanil@cityuniversity.edu::80c281f7-134a-4087-bac3-a00369bd339e" providerId="AD" clId="Web-{C2C6181F-95F9-4880-A86D-6E358A525EFA}" dt="2020-04-22T11:12:01.934" v="1025" actId="20577"/>
      <pc:docMkLst>
        <pc:docMk/>
      </pc:docMkLst>
      <pc:sldChg chg="modSp">
        <pc:chgData name="Anil Erturk" userId="S::erturkanil@cityuniversity.edu::80c281f7-134a-4087-bac3-a00369bd339e" providerId="AD" clId="Web-{C2C6181F-95F9-4880-A86D-6E358A525EFA}" dt="2020-04-22T11:12:01.747" v="1023" actId="20577"/>
        <pc:sldMkLst>
          <pc:docMk/>
          <pc:sldMk cId="3104201984" sldId="260"/>
        </pc:sldMkLst>
        <pc:spChg chg="mod">
          <ac:chgData name="Anil Erturk" userId="S::erturkanil@cityuniversity.edu::80c281f7-134a-4087-bac3-a00369bd339e" providerId="AD" clId="Web-{C2C6181F-95F9-4880-A86D-6E358A525EFA}" dt="2020-04-22T11:12:01.747" v="1023" actId="20577"/>
          <ac:spMkLst>
            <pc:docMk/>
            <pc:sldMk cId="3104201984" sldId="260"/>
            <ac:spMk id="4" creationId="{1B2D08B3-AC25-4E37-8176-92AA9AA4DEB4}"/>
          </ac:spMkLst>
        </pc:spChg>
      </pc:sldChg>
      <pc:sldChg chg="delSp modSp">
        <pc:chgData name="Anil Erturk" userId="S::erturkanil@cityuniversity.edu::80c281f7-134a-4087-bac3-a00369bd339e" providerId="AD" clId="Web-{C2C6181F-95F9-4880-A86D-6E358A525EFA}" dt="2020-04-22T09:46:52.207" v="45" actId="1076"/>
        <pc:sldMkLst>
          <pc:docMk/>
          <pc:sldMk cId="4019448093" sldId="268"/>
        </pc:sldMkLst>
        <pc:spChg chg="mod">
          <ac:chgData name="Anil Erturk" userId="S::erturkanil@cityuniversity.edu::80c281f7-134a-4087-bac3-a00369bd339e" providerId="AD" clId="Web-{C2C6181F-95F9-4880-A86D-6E358A525EFA}" dt="2020-04-22T09:46:48.535" v="44" actId="1076"/>
          <ac:spMkLst>
            <pc:docMk/>
            <pc:sldMk cId="4019448093" sldId="268"/>
            <ac:spMk id="4" creationId="{2497D971-24F4-4BB8-B4DD-B41CC1E7C340}"/>
          </ac:spMkLst>
        </pc:spChg>
        <pc:spChg chg="del">
          <ac:chgData name="Anil Erturk" userId="S::erturkanil@cityuniversity.edu::80c281f7-134a-4087-bac3-a00369bd339e" providerId="AD" clId="Web-{C2C6181F-95F9-4880-A86D-6E358A525EFA}" dt="2020-04-22T09:46:24.770" v="36"/>
          <ac:spMkLst>
            <pc:docMk/>
            <pc:sldMk cId="4019448093" sldId="268"/>
            <ac:spMk id="5" creationId="{FFB7B557-4F63-4D9C-8576-FCE34EA05D3C}"/>
          </ac:spMkLst>
        </pc:spChg>
        <pc:picChg chg="mod">
          <ac:chgData name="Anil Erturk" userId="S::erturkanil@cityuniversity.edu::80c281f7-134a-4087-bac3-a00369bd339e" providerId="AD" clId="Web-{C2C6181F-95F9-4880-A86D-6E358A525EFA}" dt="2020-04-22T09:46:52.207" v="45" actId="1076"/>
          <ac:picMkLst>
            <pc:docMk/>
            <pc:sldMk cId="4019448093" sldId="268"/>
            <ac:picMk id="2" creationId="{D6F08C77-C09E-4218-AFA6-F8738E86AB46}"/>
          </ac:picMkLst>
        </pc:picChg>
        <pc:picChg chg="del mod">
          <ac:chgData name="Anil Erturk" userId="S::erturkanil@cityuniversity.edu::80c281f7-134a-4087-bac3-a00369bd339e" providerId="AD" clId="Web-{C2C6181F-95F9-4880-A86D-6E358A525EFA}" dt="2020-04-22T09:46:34.926" v="40"/>
          <ac:picMkLst>
            <pc:docMk/>
            <pc:sldMk cId="4019448093" sldId="268"/>
            <ac:picMk id="7" creationId="{BAC79B2A-18F8-4E26-B9BF-376388C54404}"/>
          </ac:picMkLst>
        </pc:picChg>
      </pc:sldChg>
      <pc:sldChg chg="addSp delSp modSp new">
        <pc:chgData name="Anil Erturk" userId="S::erturkanil@cityuniversity.edu::80c281f7-134a-4087-bac3-a00369bd339e" providerId="AD" clId="Web-{C2C6181F-95F9-4880-A86D-6E358A525EFA}" dt="2020-04-22T10:18:41.391" v="554" actId="20577"/>
        <pc:sldMkLst>
          <pc:docMk/>
          <pc:sldMk cId="3915358976" sldId="269"/>
        </pc:sldMkLst>
        <pc:spChg chg="add mod">
          <ac:chgData name="Anil Erturk" userId="S::erturkanil@cityuniversity.edu::80c281f7-134a-4087-bac3-a00369bd339e" providerId="AD" clId="Web-{C2C6181F-95F9-4880-A86D-6E358A525EFA}" dt="2020-04-22T10:15:40.968" v="480" actId="14100"/>
          <ac:spMkLst>
            <pc:docMk/>
            <pc:sldMk cId="3915358976" sldId="269"/>
            <ac:spMk id="10" creationId="{C23D4C58-572C-4D7A-A005-B8BB9181A7EA}"/>
          </ac:spMkLst>
        </pc:spChg>
        <pc:spChg chg="add mod">
          <ac:chgData name="Anil Erturk" userId="S::erturkanil@cityuniversity.edu::80c281f7-134a-4087-bac3-a00369bd339e" providerId="AD" clId="Web-{C2C6181F-95F9-4880-A86D-6E358A525EFA}" dt="2020-04-22T10:18:41.391" v="554" actId="20577"/>
          <ac:spMkLst>
            <pc:docMk/>
            <pc:sldMk cId="3915358976" sldId="269"/>
            <ac:spMk id="15" creationId="{43F48A07-E3EE-4A10-BED9-0B93C0EE2ED6}"/>
          </ac:spMkLst>
        </pc:spChg>
        <pc:picChg chg="add del mod modCrop">
          <ac:chgData name="Anil Erturk" userId="S::erturkanil@cityuniversity.edu::80c281f7-134a-4087-bac3-a00369bd339e" providerId="AD" clId="Web-{C2C6181F-95F9-4880-A86D-6E358A525EFA}" dt="2020-04-22T10:14:58.499" v="474"/>
          <ac:picMkLst>
            <pc:docMk/>
            <pc:sldMk cId="3915358976" sldId="269"/>
            <ac:picMk id="2" creationId="{4AAB772A-3600-44CE-A95A-37B640BDC076}"/>
          </ac:picMkLst>
        </pc:picChg>
        <pc:picChg chg="add del mod">
          <ac:chgData name="Anil Erturk" userId="S::erturkanil@cityuniversity.edu::80c281f7-134a-4087-bac3-a00369bd339e" providerId="AD" clId="Web-{C2C6181F-95F9-4880-A86D-6E358A525EFA}" dt="2020-04-22T09:37:50.453" v="7"/>
          <ac:picMkLst>
            <pc:docMk/>
            <pc:sldMk cId="3915358976" sldId="269"/>
            <ac:picMk id="4" creationId="{1DD8BD72-AAE8-447F-9825-FEBF2C8580C7}"/>
          </ac:picMkLst>
        </pc:picChg>
        <pc:picChg chg="add del mod modCrop">
          <ac:chgData name="Anil Erturk" userId="S::erturkanil@cityuniversity.edu::80c281f7-134a-4087-bac3-a00369bd339e" providerId="AD" clId="Web-{C2C6181F-95F9-4880-A86D-6E358A525EFA}" dt="2020-04-22T10:14:38.155" v="472"/>
          <ac:picMkLst>
            <pc:docMk/>
            <pc:sldMk cId="3915358976" sldId="269"/>
            <ac:picMk id="6" creationId="{88A7AA31-F911-43F9-8A21-1C04EDC5E174}"/>
          </ac:picMkLst>
        </pc:picChg>
        <pc:picChg chg="add del mod modCrop">
          <ac:chgData name="Anil Erturk" userId="S::erturkanil@cityuniversity.edu::80c281f7-134a-4087-bac3-a00369bd339e" providerId="AD" clId="Web-{C2C6181F-95F9-4880-A86D-6E358A525EFA}" dt="2020-04-22T09:58:12.368" v="114"/>
          <ac:picMkLst>
            <pc:docMk/>
            <pc:sldMk cId="3915358976" sldId="269"/>
            <ac:picMk id="8" creationId="{B798F957-CE6F-4B16-A2D4-C41E4277FDE7}"/>
          </ac:picMkLst>
        </pc:picChg>
        <pc:picChg chg="add del mod">
          <ac:chgData name="Anil Erturk" userId="S::erturkanil@cityuniversity.edu::80c281f7-134a-4087-bac3-a00369bd339e" providerId="AD" clId="Web-{C2C6181F-95F9-4880-A86D-6E358A525EFA}" dt="2020-04-22T09:47:20.270" v="48"/>
          <ac:picMkLst>
            <pc:docMk/>
            <pc:sldMk cId="3915358976" sldId="269"/>
            <ac:picMk id="11" creationId="{08B6F533-F454-4983-B1E3-BE5868F5C728}"/>
          </ac:picMkLst>
        </pc:picChg>
        <pc:picChg chg="add del mod modCrop">
          <ac:chgData name="Anil Erturk" userId="S::erturkanil@cityuniversity.edu::80c281f7-134a-4087-bac3-a00369bd339e" providerId="AD" clId="Web-{C2C6181F-95F9-4880-A86D-6E358A525EFA}" dt="2020-04-22T09:49:09.661" v="89"/>
          <ac:picMkLst>
            <pc:docMk/>
            <pc:sldMk cId="3915358976" sldId="269"/>
            <ac:picMk id="13" creationId="{E400C33D-7DDE-4E0C-A663-7C11EEDC617B}"/>
          </ac:picMkLst>
        </pc:picChg>
        <pc:picChg chg="add mod">
          <ac:chgData name="Anil Erturk" userId="S::erturkanil@cityuniversity.edu::80c281f7-134a-4087-bac3-a00369bd339e" providerId="AD" clId="Web-{C2C6181F-95F9-4880-A86D-6E358A525EFA}" dt="2020-04-22T10:15:33.999" v="478" actId="1076"/>
          <ac:picMkLst>
            <pc:docMk/>
            <pc:sldMk cId="3915358976" sldId="269"/>
            <ac:picMk id="16" creationId="{B9050275-47A3-490B-9304-740C7DD04B16}"/>
          </ac:picMkLst>
        </pc:picChg>
      </pc:sldChg>
      <pc:sldChg chg="addSp modSp new">
        <pc:chgData name="Anil Erturk" userId="S::erturkanil@cityuniversity.edu::80c281f7-134a-4087-bac3-a00369bd339e" providerId="AD" clId="Web-{C2C6181F-95F9-4880-A86D-6E358A525EFA}" dt="2020-04-22T11:04:30.538" v="813" actId="20577"/>
        <pc:sldMkLst>
          <pc:docMk/>
          <pc:sldMk cId="1295900329" sldId="270"/>
        </pc:sldMkLst>
        <pc:spChg chg="add mod">
          <ac:chgData name="Anil Erturk" userId="S::erturkanil@cityuniversity.edu::80c281f7-134a-4087-bac3-a00369bd339e" providerId="AD" clId="Web-{C2C6181F-95F9-4880-A86D-6E358A525EFA}" dt="2020-04-22T11:04:30.538" v="813" actId="20577"/>
          <ac:spMkLst>
            <pc:docMk/>
            <pc:sldMk cId="1295900329" sldId="270"/>
            <ac:spMk id="2" creationId="{369EA8D3-7709-4D21-81C1-EF4A2CEC66D9}"/>
          </ac:spMkLst>
        </pc:spChg>
      </pc:sldChg>
      <pc:sldChg chg="addSp modSp new">
        <pc:chgData name="Anil Erturk" userId="S::erturkanil@cityuniversity.edu::80c281f7-134a-4087-bac3-a00369bd339e" providerId="AD" clId="Web-{C2C6181F-95F9-4880-A86D-6E358A525EFA}" dt="2020-04-22T11:02:57.490" v="805" actId="14100"/>
        <pc:sldMkLst>
          <pc:docMk/>
          <pc:sldMk cId="3128960642" sldId="271"/>
        </pc:sldMkLst>
        <pc:spChg chg="add mod">
          <ac:chgData name="Anil Erturk" userId="S::erturkanil@cityuniversity.edu::80c281f7-134a-4087-bac3-a00369bd339e" providerId="AD" clId="Web-{C2C6181F-95F9-4880-A86D-6E358A525EFA}" dt="2020-04-22T11:02:57.490" v="805" actId="14100"/>
          <ac:spMkLst>
            <pc:docMk/>
            <pc:sldMk cId="3128960642" sldId="271"/>
            <ac:spMk id="2" creationId="{99322BCC-E48A-46C4-AD8B-36207D156C97}"/>
          </ac:spMkLst>
        </pc:spChg>
      </pc:sldChg>
      <pc:sldChg chg="addSp modSp new">
        <pc:chgData name="Anil Erturk" userId="S::erturkanil@cityuniversity.edu::80c281f7-134a-4087-bac3-a00369bd339e" providerId="AD" clId="Web-{C2C6181F-95F9-4880-A86D-6E358A525EFA}" dt="2020-04-22T11:11:41.465" v="1015" actId="1076"/>
        <pc:sldMkLst>
          <pc:docMk/>
          <pc:sldMk cId="1434861123" sldId="272"/>
        </pc:sldMkLst>
        <pc:spChg chg="add mod">
          <ac:chgData name="Anil Erturk" userId="S::erturkanil@cityuniversity.edu::80c281f7-134a-4087-bac3-a00369bd339e" providerId="AD" clId="Web-{C2C6181F-95F9-4880-A86D-6E358A525EFA}" dt="2020-04-22T11:11:41.465" v="1015" actId="1076"/>
          <ac:spMkLst>
            <pc:docMk/>
            <pc:sldMk cId="1434861123" sldId="272"/>
            <ac:spMk id="2" creationId="{74FDFD95-DDDD-4A71-9F63-4EFBF92D9ED2}"/>
          </ac:spMkLst>
        </pc:spChg>
        <pc:picChg chg="add mod">
          <ac:chgData name="Anil Erturk" userId="S::erturkanil@cityuniversity.edu::80c281f7-134a-4087-bac3-a00369bd339e" providerId="AD" clId="Web-{C2C6181F-95F9-4880-A86D-6E358A525EFA}" dt="2020-04-22T11:11:37.700" v="1014" actId="1076"/>
          <ac:picMkLst>
            <pc:docMk/>
            <pc:sldMk cId="1434861123" sldId="272"/>
            <ac:picMk id="3" creationId="{B780BAC3-19F2-420E-B946-1D6158B20BB7}"/>
          </ac:picMkLst>
        </pc:picChg>
      </pc:sldChg>
    </pc:docChg>
  </pc:docChgLst>
  <pc:docChgLst>
    <pc:chgData name="Anil Erturk" userId="S::erturkanil@cityuniversity.edu::80c281f7-134a-4087-bac3-a00369bd339e" providerId="AD" clId="Web-{3A4AB02D-995F-4246-A90F-C026DC4E4B9C}"/>
    <pc:docChg chg="addSld">
      <pc:chgData name="Anil Erturk" userId="S::erturkanil@cityuniversity.edu::80c281f7-134a-4087-bac3-a00369bd339e" providerId="AD" clId="Web-{3A4AB02D-995F-4246-A90F-C026DC4E4B9C}" dt="2020-04-22T07:35:06.622" v="0"/>
      <pc:docMkLst>
        <pc:docMk/>
      </pc:docMkLst>
      <pc:sldChg chg="new">
        <pc:chgData name="Anil Erturk" userId="S::erturkanil@cityuniversity.edu::80c281f7-134a-4087-bac3-a00369bd339e" providerId="AD" clId="Web-{3A4AB02D-995F-4246-A90F-C026DC4E4B9C}" dt="2020-04-22T07:35:06.622" v="0"/>
        <pc:sldMkLst>
          <pc:docMk/>
          <pc:sldMk cId="4227475119" sldId="266"/>
        </pc:sldMkLst>
      </pc:sldChg>
    </pc:docChg>
  </pc:docChgLst>
  <pc:docChgLst>
    <pc:chgData name="Anil Erturk" userId="S::erturkanil@cityuniversity.edu::80c281f7-134a-4087-bac3-a00369bd339e" providerId="AD" clId="Web-{3B649531-7DCD-40D0-89D7-7CAEAB820EE9}"/>
    <pc:docChg chg="addSld modSld">
      <pc:chgData name="Anil Erturk" userId="S::erturkanil@cityuniversity.edu::80c281f7-134a-4087-bac3-a00369bd339e" providerId="AD" clId="Web-{3B649531-7DCD-40D0-89D7-7CAEAB820EE9}" dt="2020-04-21T16:17:04.677" v="460" actId="1076"/>
      <pc:docMkLst>
        <pc:docMk/>
      </pc:docMkLst>
      <pc:sldChg chg="modSp">
        <pc:chgData name="Anil Erturk" userId="S::erturkanil@cityuniversity.edu::80c281f7-134a-4087-bac3-a00369bd339e" providerId="AD" clId="Web-{3B649531-7DCD-40D0-89D7-7CAEAB820EE9}" dt="2020-04-21T15:48:30.784" v="0" actId="20577"/>
        <pc:sldMkLst>
          <pc:docMk/>
          <pc:sldMk cId="109857222" sldId="256"/>
        </pc:sldMkLst>
        <pc:spChg chg="mod">
          <ac:chgData name="Anil Erturk" userId="S::erturkanil@cityuniversity.edu::80c281f7-134a-4087-bac3-a00369bd339e" providerId="AD" clId="Web-{3B649531-7DCD-40D0-89D7-7CAEAB820EE9}" dt="2020-04-21T15:48:30.784" v="0" actId="20577"/>
          <ac:spMkLst>
            <pc:docMk/>
            <pc:sldMk cId="109857222" sldId="256"/>
            <ac:spMk id="2" creationId="{00000000-0000-0000-0000-000000000000}"/>
          </ac:spMkLst>
        </pc:spChg>
      </pc:sldChg>
      <pc:sldChg chg="addSp delSp modSp new">
        <pc:chgData name="Anil Erturk" userId="S::erturkanil@cityuniversity.edu::80c281f7-134a-4087-bac3-a00369bd339e" providerId="AD" clId="Web-{3B649531-7DCD-40D0-89D7-7CAEAB820EE9}" dt="2020-04-21T15:57:54.035" v="69" actId="1076"/>
        <pc:sldMkLst>
          <pc:docMk/>
          <pc:sldMk cId="1879475017" sldId="257"/>
        </pc:sldMkLst>
        <pc:spChg chg="add mod">
          <ac:chgData name="Anil Erturk" userId="S::erturkanil@cityuniversity.edu::80c281f7-134a-4087-bac3-a00369bd339e" providerId="AD" clId="Web-{3B649531-7DCD-40D0-89D7-7CAEAB820EE9}" dt="2020-04-21T15:57:54.035" v="69" actId="1076"/>
          <ac:spMkLst>
            <pc:docMk/>
            <pc:sldMk cId="1879475017" sldId="257"/>
            <ac:spMk id="4" creationId="{C9F9A42D-CF40-4898-972C-385FDF42F53B}"/>
          </ac:spMkLst>
        </pc:spChg>
        <pc:picChg chg="add del mod">
          <ac:chgData name="Anil Erturk" userId="S::erturkanil@cityuniversity.edu::80c281f7-134a-4087-bac3-a00369bd339e" providerId="AD" clId="Web-{3B649531-7DCD-40D0-89D7-7CAEAB820EE9}" dt="2020-04-21T15:50:16.256" v="15"/>
          <ac:picMkLst>
            <pc:docMk/>
            <pc:sldMk cId="1879475017" sldId="257"/>
            <ac:picMk id="2" creationId="{7B336522-0EEB-448C-AB3E-4FCEA405CE84}"/>
          </ac:picMkLst>
        </pc:picChg>
        <pc:picChg chg="add mod">
          <ac:chgData name="Anil Erturk" userId="S::erturkanil@cityuniversity.edu::80c281f7-134a-4087-bac3-a00369bd339e" providerId="AD" clId="Web-{3B649531-7DCD-40D0-89D7-7CAEAB820EE9}" dt="2020-04-21T15:57:45.456" v="68" actId="1076"/>
          <ac:picMkLst>
            <pc:docMk/>
            <pc:sldMk cId="1879475017" sldId="257"/>
            <ac:picMk id="5" creationId="{E9964812-D391-4E7B-BAF3-91BE382E814D}"/>
          </ac:picMkLst>
        </pc:picChg>
      </pc:sldChg>
      <pc:sldChg chg="addSp modSp new">
        <pc:chgData name="Anil Erturk" userId="S::erturkanil@cityuniversity.edu::80c281f7-134a-4087-bac3-a00369bd339e" providerId="AD" clId="Web-{3B649531-7DCD-40D0-89D7-7CAEAB820EE9}" dt="2020-04-21T15:58:02.113" v="70" actId="1076"/>
        <pc:sldMkLst>
          <pc:docMk/>
          <pc:sldMk cId="3295789589" sldId="258"/>
        </pc:sldMkLst>
        <pc:spChg chg="add mod">
          <ac:chgData name="Anil Erturk" userId="S::erturkanil@cityuniversity.edu::80c281f7-134a-4087-bac3-a00369bd339e" providerId="AD" clId="Web-{3B649531-7DCD-40D0-89D7-7CAEAB820EE9}" dt="2020-04-21T15:58:02.113" v="70" actId="1076"/>
          <ac:spMkLst>
            <pc:docMk/>
            <pc:sldMk cId="3295789589" sldId="258"/>
            <ac:spMk id="2" creationId="{AC9D9025-481A-4D9C-B550-99670F8B0B0B}"/>
          </ac:spMkLst>
        </pc:spChg>
        <pc:picChg chg="add mod">
          <ac:chgData name="Anil Erturk" userId="S::erturkanil@cityuniversity.edu::80c281f7-134a-4087-bac3-a00369bd339e" providerId="AD" clId="Web-{3B649531-7DCD-40D0-89D7-7CAEAB820EE9}" dt="2020-04-21T15:57:42.253" v="67" actId="1076"/>
          <ac:picMkLst>
            <pc:docMk/>
            <pc:sldMk cId="3295789589" sldId="258"/>
            <ac:picMk id="3" creationId="{596A6606-08DA-4099-A552-1C5F56691CD1}"/>
          </ac:picMkLst>
        </pc:picChg>
      </pc:sldChg>
      <pc:sldChg chg="addSp modSp new">
        <pc:chgData name="Anil Erturk" userId="S::erturkanil@cityuniversity.edu::80c281f7-134a-4087-bac3-a00369bd339e" providerId="AD" clId="Web-{3B649531-7DCD-40D0-89D7-7CAEAB820EE9}" dt="2020-04-21T16:02:45.871" v="313" actId="20577"/>
        <pc:sldMkLst>
          <pc:docMk/>
          <pc:sldMk cId="4163383078" sldId="259"/>
        </pc:sldMkLst>
        <pc:spChg chg="add mod">
          <ac:chgData name="Anil Erturk" userId="S::erturkanil@cityuniversity.edu::80c281f7-134a-4087-bac3-a00369bd339e" providerId="AD" clId="Web-{3B649531-7DCD-40D0-89D7-7CAEAB820EE9}" dt="2020-04-21T16:02:33.621" v="312" actId="14100"/>
          <ac:spMkLst>
            <pc:docMk/>
            <pc:sldMk cId="4163383078" sldId="259"/>
            <ac:spMk id="2" creationId="{9CD3FEB1-8951-4DB2-A5AB-8B456B28BA81}"/>
          </ac:spMkLst>
        </pc:spChg>
        <pc:spChg chg="add mod">
          <ac:chgData name="Anil Erturk" userId="S::erturkanil@cityuniversity.edu::80c281f7-134a-4087-bac3-a00369bd339e" providerId="AD" clId="Web-{3B649531-7DCD-40D0-89D7-7CAEAB820EE9}" dt="2020-04-21T16:02:45.871" v="313" actId="20577"/>
          <ac:spMkLst>
            <pc:docMk/>
            <pc:sldMk cId="4163383078" sldId="259"/>
            <ac:spMk id="3" creationId="{886780A3-8E5A-49BA-99A1-A4A6A5572324}"/>
          </ac:spMkLst>
        </pc:spChg>
      </pc:sldChg>
      <pc:sldChg chg="addSp modSp new mod setBg">
        <pc:chgData name="Anil Erturk" userId="S::erturkanil@cityuniversity.edu::80c281f7-134a-4087-bac3-a00369bd339e" providerId="AD" clId="Web-{3B649531-7DCD-40D0-89D7-7CAEAB820EE9}" dt="2020-04-21T16:17:04.677" v="460" actId="1076"/>
        <pc:sldMkLst>
          <pc:docMk/>
          <pc:sldMk cId="3104201984" sldId="260"/>
        </pc:sldMkLst>
        <pc:spChg chg="add mod">
          <ac:chgData name="Anil Erturk" userId="S::erturkanil@cityuniversity.edu::80c281f7-134a-4087-bac3-a00369bd339e" providerId="AD" clId="Web-{3B649531-7DCD-40D0-89D7-7CAEAB820EE9}" dt="2020-04-21T16:17:04.677" v="460" actId="1076"/>
          <ac:spMkLst>
            <pc:docMk/>
            <pc:sldMk cId="3104201984" sldId="260"/>
            <ac:spMk id="4" creationId="{1B2D08B3-AC25-4E37-8176-92AA9AA4DEB4}"/>
          </ac:spMkLst>
        </pc:spChg>
        <pc:picChg chg="add mod">
          <ac:chgData name="Anil Erturk" userId="S::erturkanil@cityuniversity.edu::80c281f7-134a-4087-bac3-a00369bd339e" providerId="AD" clId="Web-{3B649531-7DCD-40D0-89D7-7CAEAB820EE9}" dt="2020-04-21T16:03:46.842" v="319" actId="1076"/>
          <ac:picMkLst>
            <pc:docMk/>
            <pc:sldMk cId="3104201984" sldId="260"/>
            <ac:picMk id="2" creationId="{D1EEAFB4-DDFB-42CA-8D94-BE7B084966E2}"/>
          </ac:picMkLst>
        </pc:picChg>
      </pc:sldChg>
    </pc:docChg>
  </pc:docChgLst>
  <pc:docChgLst>
    <pc:chgData name="Anil Erturk" userId="S::erturkanil@cityuniversity.edu::80c281f7-134a-4087-bac3-a00369bd339e" providerId="AD" clId="Web-{A5771C48-1099-4F05-84EE-320CA637E68B}"/>
    <pc:docChg chg="addSld modSld">
      <pc:chgData name="Anil Erturk" userId="S::erturkanil@cityuniversity.edu::80c281f7-134a-4087-bac3-a00369bd339e" providerId="AD" clId="Web-{A5771C48-1099-4F05-84EE-320CA637E68B}" dt="2020-04-22T06:23:58.401" v="298" actId="20577"/>
      <pc:docMkLst>
        <pc:docMk/>
      </pc:docMkLst>
      <pc:sldChg chg="modSp">
        <pc:chgData name="Anil Erturk" userId="S::erturkanil@cityuniversity.edu::80c281f7-134a-4087-bac3-a00369bd339e" providerId="AD" clId="Web-{A5771C48-1099-4F05-84EE-320CA637E68B}" dt="2020-04-22T05:24:26.937" v="14" actId="20577"/>
        <pc:sldMkLst>
          <pc:docMk/>
          <pc:sldMk cId="1879475017" sldId="257"/>
        </pc:sldMkLst>
        <pc:spChg chg="mod">
          <ac:chgData name="Anil Erturk" userId="S::erturkanil@cityuniversity.edu::80c281f7-134a-4087-bac3-a00369bd339e" providerId="AD" clId="Web-{A5771C48-1099-4F05-84EE-320CA637E68B}" dt="2020-04-22T05:24:26.937" v="14" actId="20577"/>
          <ac:spMkLst>
            <pc:docMk/>
            <pc:sldMk cId="1879475017" sldId="257"/>
            <ac:spMk id="4" creationId="{C9F9A42D-CF40-4898-972C-385FDF42F53B}"/>
          </ac:spMkLst>
        </pc:spChg>
      </pc:sldChg>
      <pc:sldChg chg="modSp">
        <pc:chgData name="Anil Erturk" userId="S::erturkanil@cityuniversity.edu::80c281f7-134a-4087-bac3-a00369bd339e" providerId="AD" clId="Web-{A5771C48-1099-4F05-84EE-320CA637E68B}" dt="2020-04-22T05:26:45.066" v="26" actId="20577"/>
        <pc:sldMkLst>
          <pc:docMk/>
          <pc:sldMk cId="3295789589" sldId="258"/>
        </pc:sldMkLst>
        <pc:spChg chg="mod">
          <ac:chgData name="Anil Erturk" userId="S::erturkanil@cityuniversity.edu::80c281f7-134a-4087-bac3-a00369bd339e" providerId="AD" clId="Web-{A5771C48-1099-4F05-84EE-320CA637E68B}" dt="2020-04-22T05:26:45.066" v="26" actId="20577"/>
          <ac:spMkLst>
            <pc:docMk/>
            <pc:sldMk cId="3295789589" sldId="258"/>
            <ac:spMk id="2" creationId="{AC9D9025-481A-4D9C-B550-99670F8B0B0B}"/>
          </ac:spMkLst>
        </pc:spChg>
      </pc:sldChg>
      <pc:sldChg chg="modSp">
        <pc:chgData name="Anil Erturk" userId="S::erturkanil@cityuniversity.edu::80c281f7-134a-4087-bac3-a00369bd339e" providerId="AD" clId="Web-{A5771C48-1099-4F05-84EE-320CA637E68B}" dt="2020-04-22T06:12:28.920" v="260" actId="1076"/>
        <pc:sldMkLst>
          <pc:docMk/>
          <pc:sldMk cId="3104201984" sldId="260"/>
        </pc:sldMkLst>
        <pc:spChg chg="mod">
          <ac:chgData name="Anil Erturk" userId="S::erturkanil@cityuniversity.edu::80c281f7-134a-4087-bac3-a00369bd339e" providerId="AD" clId="Web-{A5771C48-1099-4F05-84EE-320CA637E68B}" dt="2020-04-22T06:12:28.920" v="260" actId="1076"/>
          <ac:spMkLst>
            <pc:docMk/>
            <pc:sldMk cId="3104201984" sldId="260"/>
            <ac:spMk id="4" creationId="{1B2D08B3-AC25-4E37-8176-92AA9AA4DEB4}"/>
          </ac:spMkLst>
        </pc:spChg>
      </pc:sldChg>
      <pc:sldChg chg="modSp">
        <pc:chgData name="Anil Erturk" userId="S::erturkanil@cityuniversity.edu::80c281f7-134a-4087-bac3-a00369bd339e" providerId="AD" clId="Web-{A5771C48-1099-4F05-84EE-320CA637E68B}" dt="2020-04-22T05:39:42.728" v="142" actId="20577"/>
        <pc:sldMkLst>
          <pc:docMk/>
          <pc:sldMk cId="2940419379" sldId="261"/>
        </pc:sldMkLst>
        <pc:spChg chg="mod">
          <ac:chgData name="Anil Erturk" userId="S::erturkanil@cityuniversity.edu::80c281f7-134a-4087-bac3-a00369bd339e" providerId="AD" clId="Web-{A5771C48-1099-4F05-84EE-320CA637E68B}" dt="2020-04-22T05:39:42.728" v="142" actId="20577"/>
          <ac:spMkLst>
            <pc:docMk/>
            <pc:sldMk cId="2940419379" sldId="261"/>
            <ac:spMk id="2" creationId="{2D64C06F-1812-4699-B389-DD2B4602AE25}"/>
          </ac:spMkLst>
        </pc:spChg>
      </pc:sldChg>
      <pc:sldChg chg="modSp">
        <pc:chgData name="Anil Erturk" userId="S::erturkanil@cityuniversity.edu::80c281f7-134a-4087-bac3-a00369bd339e" providerId="AD" clId="Web-{A5771C48-1099-4F05-84EE-320CA637E68B}" dt="2020-04-22T05:40:32.947" v="157" actId="20577"/>
        <pc:sldMkLst>
          <pc:docMk/>
          <pc:sldMk cId="4121473941" sldId="262"/>
        </pc:sldMkLst>
        <pc:spChg chg="mod">
          <ac:chgData name="Anil Erturk" userId="S::erturkanil@cityuniversity.edu::80c281f7-134a-4087-bac3-a00369bd339e" providerId="AD" clId="Web-{A5771C48-1099-4F05-84EE-320CA637E68B}" dt="2020-04-22T05:40:32.947" v="157" actId="20577"/>
          <ac:spMkLst>
            <pc:docMk/>
            <pc:sldMk cId="4121473941" sldId="262"/>
            <ac:spMk id="3" creationId="{0BA470BA-89F0-457F-A162-7E35A8425B9A}"/>
          </ac:spMkLst>
        </pc:spChg>
        <pc:spChg chg="mod">
          <ac:chgData name="Anil Erturk" userId="S::erturkanil@cityuniversity.edu::80c281f7-134a-4087-bac3-a00369bd339e" providerId="AD" clId="Web-{A5771C48-1099-4F05-84EE-320CA637E68B}" dt="2020-04-22T05:34:23.445" v="104" actId="20577"/>
          <ac:spMkLst>
            <pc:docMk/>
            <pc:sldMk cId="4121473941" sldId="262"/>
            <ac:spMk id="10" creationId="{86C94604-A735-4950-96A6-75ED760C4AEB}"/>
          </ac:spMkLst>
        </pc:spChg>
        <pc:picChg chg="mod">
          <ac:chgData name="Anil Erturk" userId="S::erturkanil@cityuniversity.edu::80c281f7-134a-4087-bac3-a00369bd339e" providerId="AD" clId="Web-{A5771C48-1099-4F05-84EE-320CA637E68B}" dt="2020-04-22T05:31:52.804" v="81" actId="1076"/>
          <ac:picMkLst>
            <pc:docMk/>
            <pc:sldMk cId="4121473941" sldId="262"/>
            <ac:picMk id="6" creationId="{36E6395A-7407-4170-9ED4-5ED611A113C1}"/>
          </ac:picMkLst>
        </pc:picChg>
        <pc:picChg chg="mod">
          <ac:chgData name="Anil Erturk" userId="S::erturkanil@cityuniversity.edu::80c281f7-134a-4087-bac3-a00369bd339e" providerId="AD" clId="Web-{A5771C48-1099-4F05-84EE-320CA637E68B}" dt="2020-04-22T05:34:54.102" v="123" actId="1076"/>
          <ac:picMkLst>
            <pc:docMk/>
            <pc:sldMk cId="4121473941" sldId="262"/>
            <ac:picMk id="8" creationId="{E97944E0-38C8-44C1-8968-E7B8B7056B60}"/>
          </ac:picMkLst>
        </pc:picChg>
      </pc:sldChg>
      <pc:sldChg chg="modSp">
        <pc:chgData name="Anil Erturk" userId="S::erturkanil@cityuniversity.edu::80c281f7-134a-4087-bac3-a00369bd339e" providerId="AD" clId="Web-{A5771C48-1099-4F05-84EE-320CA637E68B}" dt="2020-04-22T05:40:50.025" v="159" actId="20577"/>
        <pc:sldMkLst>
          <pc:docMk/>
          <pc:sldMk cId="1587819032" sldId="263"/>
        </pc:sldMkLst>
        <pc:spChg chg="mod">
          <ac:chgData name="Anil Erturk" userId="S::erturkanil@cityuniversity.edu::80c281f7-134a-4087-bac3-a00369bd339e" providerId="AD" clId="Web-{A5771C48-1099-4F05-84EE-320CA637E68B}" dt="2020-04-22T05:40:50.025" v="159" actId="20577"/>
          <ac:spMkLst>
            <pc:docMk/>
            <pc:sldMk cId="1587819032" sldId="263"/>
            <ac:spMk id="2" creationId="{0370228C-8420-406F-A27A-6225E901C269}"/>
          </ac:spMkLst>
        </pc:spChg>
      </pc:sldChg>
      <pc:sldChg chg="addSp modSp">
        <pc:chgData name="Anil Erturk" userId="S::erturkanil@cityuniversity.edu::80c281f7-134a-4087-bac3-a00369bd339e" providerId="AD" clId="Web-{A5771C48-1099-4F05-84EE-320CA637E68B}" dt="2020-04-22T06:22:19.178" v="266" actId="20577"/>
        <pc:sldMkLst>
          <pc:docMk/>
          <pc:sldMk cId="1384363617" sldId="264"/>
        </pc:sldMkLst>
        <pc:spChg chg="mod">
          <ac:chgData name="Anil Erturk" userId="S::erturkanil@cityuniversity.edu::80c281f7-134a-4087-bac3-a00369bd339e" providerId="AD" clId="Web-{A5771C48-1099-4F05-84EE-320CA637E68B}" dt="2020-04-22T06:22:19.178" v="266" actId="20577"/>
          <ac:spMkLst>
            <pc:docMk/>
            <pc:sldMk cId="1384363617" sldId="264"/>
            <ac:spMk id="4" creationId="{14340CFE-A716-49C8-83CA-508FE2ED32B1}"/>
          </ac:spMkLst>
        </pc:spChg>
        <pc:picChg chg="add mod">
          <ac:chgData name="Anil Erturk" userId="S::erturkanil@cityuniversity.edu::80c281f7-134a-4087-bac3-a00369bd339e" providerId="AD" clId="Web-{A5771C48-1099-4F05-84EE-320CA637E68B}" dt="2020-04-22T05:45:07.479" v="183" actId="1076"/>
          <ac:picMkLst>
            <pc:docMk/>
            <pc:sldMk cId="1384363617" sldId="264"/>
            <ac:picMk id="3" creationId="{8EF6C0A5-09BB-495A-BF75-10B143080DE2}"/>
          </ac:picMkLst>
        </pc:picChg>
      </pc:sldChg>
      <pc:sldChg chg="addSp delSp modSp new">
        <pc:chgData name="Anil Erturk" userId="S::erturkanil@cityuniversity.edu::80c281f7-134a-4087-bac3-a00369bd339e" providerId="AD" clId="Web-{A5771C48-1099-4F05-84EE-320CA637E68B}" dt="2020-04-22T06:23:58.401" v="297" actId="20577"/>
        <pc:sldMkLst>
          <pc:docMk/>
          <pc:sldMk cId="1880194320" sldId="265"/>
        </pc:sldMkLst>
        <pc:spChg chg="add mod">
          <ac:chgData name="Anil Erturk" userId="S::erturkanil@cityuniversity.edu::80c281f7-134a-4087-bac3-a00369bd339e" providerId="AD" clId="Web-{A5771C48-1099-4F05-84EE-320CA637E68B}" dt="2020-04-22T06:23:58.401" v="297" actId="20577"/>
          <ac:spMkLst>
            <pc:docMk/>
            <pc:sldMk cId="1880194320" sldId="265"/>
            <ac:spMk id="2" creationId="{532099C1-FE46-4FFE-8002-E9355525086C}"/>
          </ac:spMkLst>
        </pc:spChg>
        <pc:picChg chg="add del mod">
          <ac:chgData name="Anil Erturk" userId="S::erturkanil@cityuniversity.edu::80c281f7-134a-4087-bac3-a00369bd339e" providerId="AD" clId="Web-{A5771C48-1099-4F05-84EE-320CA637E68B}" dt="2020-04-22T06:11:02.748" v="242"/>
          <ac:picMkLst>
            <pc:docMk/>
            <pc:sldMk cId="1880194320" sldId="265"/>
            <ac:picMk id="3" creationId="{7274DC5D-2DD5-4388-BEFA-26675E447BEA}"/>
          </ac:picMkLst>
        </pc:picChg>
        <pc:picChg chg="add del mod">
          <ac:chgData name="Anil Erturk" userId="S::erturkanil@cityuniversity.edu::80c281f7-134a-4087-bac3-a00369bd339e" providerId="AD" clId="Web-{A5771C48-1099-4F05-84EE-320CA637E68B}" dt="2020-04-22T06:11:02.404" v="241"/>
          <ac:picMkLst>
            <pc:docMk/>
            <pc:sldMk cId="1880194320" sldId="265"/>
            <ac:picMk id="5" creationId="{FA9D8BE6-9290-4510-9EAC-D1DAEF44B34A}"/>
          </ac:picMkLst>
        </pc:picChg>
        <pc:picChg chg="add mod modCrop">
          <ac:chgData name="Anil Erturk" userId="S::erturkanil@cityuniversity.edu::80c281f7-134a-4087-bac3-a00369bd339e" providerId="AD" clId="Web-{A5771C48-1099-4F05-84EE-320CA637E68B}" dt="2020-04-22T06:12:01.029" v="258" actId="1076"/>
          <ac:picMkLst>
            <pc:docMk/>
            <pc:sldMk cId="1880194320" sldId="265"/>
            <ac:picMk id="7" creationId="{6868AED3-8B33-43DC-9A9C-5D4239B14EA2}"/>
          </ac:picMkLst>
        </pc:picChg>
      </pc:sldChg>
    </pc:docChg>
  </pc:docChgLst>
  <pc:docChgLst>
    <pc:chgData name="Anil Erturk" userId="S::erturkanil@cityuniversity.edu::80c281f7-134a-4087-bac3-a00369bd339e" providerId="AD" clId="Web-{63970148-12BB-4B06-A5A4-BA58B0AD48D6}"/>
    <pc:docChg chg="addSld modSld">
      <pc:chgData name="Anil Erturk" userId="S::erturkanil@cityuniversity.edu::80c281f7-134a-4087-bac3-a00369bd339e" providerId="AD" clId="Web-{63970148-12BB-4B06-A5A4-BA58B0AD48D6}" dt="2020-04-22T03:36:18.882" v="330" actId="14100"/>
      <pc:docMkLst>
        <pc:docMk/>
      </pc:docMkLst>
      <pc:sldChg chg="delSp">
        <pc:chgData name="Anil Erturk" userId="S::erturkanil@cityuniversity.edu::80c281f7-134a-4087-bac3-a00369bd339e" providerId="AD" clId="Web-{63970148-12BB-4B06-A5A4-BA58B0AD48D6}" dt="2020-04-22T02:50:07.749" v="0"/>
        <pc:sldMkLst>
          <pc:docMk/>
          <pc:sldMk cId="109857222" sldId="256"/>
        </pc:sldMkLst>
        <pc:spChg chg="del">
          <ac:chgData name="Anil Erturk" userId="S::erturkanil@cityuniversity.edu::80c281f7-134a-4087-bac3-a00369bd339e" providerId="AD" clId="Web-{63970148-12BB-4B06-A5A4-BA58B0AD48D6}" dt="2020-04-22T02:50:07.749" v="0"/>
          <ac:spMkLst>
            <pc:docMk/>
            <pc:sldMk cId="109857222" sldId="256"/>
            <ac:spMk id="3" creationId="{00000000-0000-0000-0000-000000000000}"/>
          </ac:spMkLst>
        </pc:spChg>
      </pc:sldChg>
      <pc:sldChg chg="modSp">
        <pc:chgData name="Anil Erturk" userId="S::erturkanil@cityuniversity.edu::80c281f7-134a-4087-bac3-a00369bd339e" providerId="AD" clId="Web-{63970148-12BB-4B06-A5A4-BA58B0AD48D6}" dt="2020-04-22T03:12:57.902" v="105" actId="20577"/>
        <pc:sldMkLst>
          <pc:docMk/>
          <pc:sldMk cId="1879475017" sldId="257"/>
        </pc:sldMkLst>
        <pc:spChg chg="mod">
          <ac:chgData name="Anil Erturk" userId="S::erturkanil@cityuniversity.edu::80c281f7-134a-4087-bac3-a00369bd339e" providerId="AD" clId="Web-{63970148-12BB-4B06-A5A4-BA58B0AD48D6}" dt="2020-04-22T03:12:57.902" v="105" actId="20577"/>
          <ac:spMkLst>
            <pc:docMk/>
            <pc:sldMk cId="1879475017" sldId="257"/>
            <ac:spMk id="4" creationId="{C9F9A42D-CF40-4898-972C-385FDF42F53B}"/>
          </ac:spMkLst>
        </pc:spChg>
      </pc:sldChg>
      <pc:sldChg chg="modSp">
        <pc:chgData name="Anil Erturk" userId="S::erturkanil@cityuniversity.edu::80c281f7-134a-4087-bac3-a00369bd339e" providerId="AD" clId="Web-{63970148-12BB-4B06-A5A4-BA58B0AD48D6}" dt="2020-04-22T03:35:47.569" v="326" actId="1076"/>
        <pc:sldMkLst>
          <pc:docMk/>
          <pc:sldMk cId="3295789589" sldId="258"/>
        </pc:sldMkLst>
        <pc:spChg chg="mod">
          <ac:chgData name="Anil Erturk" userId="S::erturkanil@cityuniversity.edu::80c281f7-134a-4087-bac3-a00369bd339e" providerId="AD" clId="Web-{63970148-12BB-4B06-A5A4-BA58B0AD48D6}" dt="2020-04-22T03:35:47.569" v="326" actId="1076"/>
          <ac:spMkLst>
            <pc:docMk/>
            <pc:sldMk cId="3295789589" sldId="258"/>
            <ac:spMk id="2" creationId="{AC9D9025-481A-4D9C-B550-99670F8B0B0B}"/>
          </ac:spMkLst>
        </pc:spChg>
      </pc:sldChg>
      <pc:sldChg chg="addSp modSp">
        <pc:chgData name="Anil Erturk" userId="S::erturkanil@cityuniversity.edu::80c281f7-134a-4087-bac3-a00369bd339e" providerId="AD" clId="Web-{63970148-12BB-4B06-A5A4-BA58B0AD48D6}" dt="2020-04-22T03:35:56.289" v="328" actId="1076"/>
        <pc:sldMkLst>
          <pc:docMk/>
          <pc:sldMk cId="4163383078" sldId="259"/>
        </pc:sldMkLst>
        <pc:spChg chg="mod">
          <ac:chgData name="Anil Erturk" userId="S::erturkanil@cityuniversity.edu::80c281f7-134a-4087-bac3-a00369bd339e" providerId="AD" clId="Web-{63970148-12BB-4B06-A5A4-BA58B0AD48D6}" dt="2020-04-22T03:35:52.038" v="327" actId="1076"/>
          <ac:spMkLst>
            <pc:docMk/>
            <pc:sldMk cId="4163383078" sldId="259"/>
            <ac:spMk id="2" creationId="{9CD3FEB1-8951-4DB2-A5AB-8B456B28BA81}"/>
          </ac:spMkLst>
        </pc:spChg>
        <pc:spChg chg="mod">
          <ac:chgData name="Anil Erturk" userId="S::erturkanil@cityuniversity.edu::80c281f7-134a-4087-bac3-a00369bd339e" providerId="AD" clId="Web-{63970148-12BB-4B06-A5A4-BA58B0AD48D6}" dt="2020-04-22T03:35:56.289" v="328" actId="1076"/>
          <ac:spMkLst>
            <pc:docMk/>
            <pc:sldMk cId="4163383078" sldId="259"/>
            <ac:spMk id="3" creationId="{886780A3-8E5A-49BA-99A1-A4A6A5572324}"/>
          </ac:spMkLst>
        </pc:spChg>
        <pc:picChg chg="add mod">
          <ac:chgData name="Anil Erturk" userId="S::erturkanil@cityuniversity.edu::80c281f7-134a-4087-bac3-a00369bd339e" providerId="AD" clId="Web-{63970148-12BB-4B06-A5A4-BA58B0AD48D6}" dt="2020-04-22T02:59:21.891" v="92" actId="1076"/>
          <ac:picMkLst>
            <pc:docMk/>
            <pc:sldMk cId="4163383078" sldId="259"/>
            <ac:picMk id="4" creationId="{BAC03C9B-7B13-4D3F-85D2-2E7056A400E7}"/>
          </ac:picMkLst>
        </pc:picChg>
      </pc:sldChg>
      <pc:sldChg chg="modSp">
        <pc:chgData name="Anil Erturk" userId="S::erturkanil@cityuniversity.edu::80c281f7-134a-4087-bac3-a00369bd339e" providerId="AD" clId="Web-{63970148-12BB-4B06-A5A4-BA58B0AD48D6}" dt="2020-04-22T03:05:16.682" v="102" actId="1076"/>
        <pc:sldMkLst>
          <pc:docMk/>
          <pc:sldMk cId="3104201984" sldId="260"/>
        </pc:sldMkLst>
        <pc:picChg chg="mod">
          <ac:chgData name="Anil Erturk" userId="S::erturkanil@cityuniversity.edu::80c281f7-134a-4087-bac3-a00369bd339e" providerId="AD" clId="Web-{63970148-12BB-4B06-A5A4-BA58B0AD48D6}" dt="2020-04-22T03:05:16.682" v="102" actId="1076"/>
          <ac:picMkLst>
            <pc:docMk/>
            <pc:sldMk cId="3104201984" sldId="260"/>
            <ac:picMk id="2" creationId="{D1EEAFB4-DDFB-42CA-8D94-BE7B084966E2}"/>
          </ac:picMkLst>
        </pc:picChg>
      </pc:sldChg>
      <pc:sldChg chg="addSp modSp new">
        <pc:chgData name="Anil Erturk" userId="S::erturkanil@cityuniversity.edu::80c281f7-134a-4087-bac3-a00369bd339e" providerId="AD" clId="Web-{63970148-12BB-4B06-A5A4-BA58B0AD48D6}" dt="2020-04-22T03:35:59.788" v="329" actId="1076"/>
        <pc:sldMkLst>
          <pc:docMk/>
          <pc:sldMk cId="2940419379" sldId="261"/>
        </pc:sldMkLst>
        <pc:spChg chg="add mod">
          <ac:chgData name="Anil Erturk" userId="S::erturkanil@cityuniversity.edu::80c281f7-134a-4087-bac3-a00369bd339e" providerId="AD" clId="Web-{63970148-12BB-4B06-A5A4-BA58B0AD48D6}" dt="2020-04-22T03:35:59.788" v="329" actId="1076"/>
          <ac:spMkLst>
            <pc:docMk/>
            <pc:sldMk cId="2940419379" sldId="261"/>
            <ac:spMk id="2" creationId="{2D64C06F-1812-4699-B389-DD2B4602AE25}"/>
          </ac:spMkLst>
        </pc:spChg>
        <pc:picChg chg="add mod">
          <ac:chgData name="Anil Erturk" userId="S::erturkanil@cityuniversity.edu::80c281f7-134a-4087-bac3-a00369bd339e" providerId="AD" clId="Web-{63970148-12BB-4B06-A5A4-BA58B0AD48D6}" dt="2020-04-22T03:35:30.335" v="323" actId="14100"/>
          <ac:picMkLst>
            <pc:docMk/>
            <pc:sldMk cId="2940419379" sldId="261"/>
            <ac:picMk id="3" creationId="{6C45F823-5225-4161-963F-0B818577829A}"/>
          </ac:picMkLst>
        </pc:picChg>
      </pc:sldChg>
      <pc:sldChg chg="addSp modSp new">
        <pc:chgData name="Anil Erturk" userId="S::erturkanil@cityuniversity.edu::80c281f7-134a-4087-bac3-a00369bd339e" providerId="AD" clId="Web-{63970148-12BB-4B06-A5A4-BA58B0AD48D6}" dt="2020-04-22T03:36:18.882" v="330" actId="14100"/>
        <pc:sldMkLst>
          <pc:docMk/>
          <pc:sldMk cId="4121473941" sldId="262"/>
        </pc:sldMkLst>
        <pc:spChg chg="add mod">
          <ac:chgData name="Anil Erturk" userId="S::erturkanil@cityuniversity.edu::80c281f7-134a-4087-bac3-a00369bd339e" providerId="AD" clId="Web-{63970148-12BB-4B06-A5A4-BA58B0AD48D6}" dt="2020-04-22T03:36:18.882" v="330" actId="14100"/>
          <ac:spMkLst>
            <pc:docMk/>
            <pc:sldMk cId="4121473941" sldId="262"/>
            <ac:spMk id="2" creationId="{9DFD9F06-DA17-40FA-AE6F-BB8A3785E3BB}"/>
          </ac:spMkLst>
        </pc:spChg>
      </pc:sldChg>
    </pc:docChg>
  </pc:docChgLst>
  <pc:docChgLst>
    <pc:chgData name="Anil Erturk" userId="S::erturkanil@cityuniversity.edu::80c281f7-134a-4087-bac3-a00369bd339e" providerId="AD" clId="Web-{E239C4F6-D5E5-4B67-A9A3-94DB3116A1C5}"/>
    <pc:docChg chg="addSld modSld">
      <pc:chgData name="Anil Erturk" userId="S::erturkanil@cityuniversity.edu::80c281f7-134a-4087-bac3-a00369bd339e" providerId="AD" clId="Web-{E239C4F6-D5E5-4B67-A9A3-94DB3116A1C5}" dt="2020-04-22T04:23:27.475" v="519" actId="20577"/>
      <pc:docMkLst>
        <pc:docMk/>
      </pc:docMkLst>
      <pc:sldChg chg="modSp">
        <pc:chgData name="Anil Erturk" userId="S::erturkanil@cityuniversity.edu::80c281f7-134a-4087-bac3-a00369bd339e" providerId="AD" clId="Web-{E239C4F6-D5E5-4B67-A9A3-94DB3116A1C5}" dt="2020-04-22T03:51:50.357" v="311" actId="1076"/>
        <pc:sldMkLst>
          <pc:docMk/>
          <pc:sldMk cId="3104201984" sldId="260"/>
        </pc:sldMkLst>
        <pc:spChg chg="mod">
          <ac:chgData name="Anil Erturk" userId="S::erturkanil@cityuniversity.edu::80c281f7-134a-4087-bac3-a00369bd339e" providerId="AD" clId="Web-{E239C4F6-D5E5-4B67-A9A3-94DB3116A1C5}" dt="2020-04-22T03:51:33.216" v="308" actId="1076"/>
          <ac:spMkLst>
            <pc:docMk/>
            <pc:sldMk cId="3104201984" sldId="260"/>
            <ac:spMk id="4" creationId="{1B2D08B3-AC25-4E37-8176-92AA9AA4DEB4}"/>
          </ac:spMkLst>
        </pc:spChg>
        <pc:picChg chg="mod">
          <ac:chgData name="Anil Erturk" userId="S::erturkanil@cityuniversity.edu::80c281f7-134a-4087-bac3-a00369bd339e" providerId="AD" clId="Web-{E239C4F6-D5E5-4B67-A9A3-94DB3116A1C5}" dt="2020-04-22T03:51:50.357" v="311" actId="1076"/>
          <ac:picMkLst>
            <pc:docMk/>
            <pc:sldMk cId="3104201984" sldId="260"/>
            <ac:picMk id="2" creationId="{D1EEAFB4-DDFB-42CA-8D94-BE7B084966E2}"/>
          </ac:picMkLst>
        </pc:picChg>
      </pc:sldChg>
      <pc:sldChg chg="modSp">
        <pc:chgData name="Anil Erturk" userId="S::erturkanil@cityuniversity.edu::80c281f7-134a-4087-bac3-a00369bd339e" providerId="AD" clId="Web-{E239C4F6-D5E5-4B67-A9A3-94DB3116A1C5}" dt="2020-04-22T04:04:07.402" v="386" actId="20577"/>
        <pc:sldMkLst>
          <pc:docMk/>
          <pc:sldMk cId="2940419379" sldId="261"/>
        </pc:sldMkLst>
        <pc:spChg chg="mod">
          <ac:chgData name="Anil Erturk" userId="S::erturkanil@cityuniversity.edu::80c281f7-134a-4087-bac3-a00369bd339e" providerId="AD" clId="Web-{E239C4F6-D5E5-4B67-A9A3-94DB3116A1C5}" dt="2020-04-22T04:04:07.402" v="386" actId="20577"/>
          <ac:spMkLst>
            <pc:docMk/>
            <pc:sldMk cId="2940419379" sldId="261"/>
            <ac:spMk id="2" creationId="{2D64C06F-1812-4699-B389-DD2B4602AE25}"/>
          </ac:spMkLst>
        </pc:spChg>
      </pc:sldChg>
      <pc:sldChg chg="addSp delSp modSp">
        <pc:chgData name="Anil Erturk" userId="S::erturkanil@cityuniversity.edu::80c281f7-134a-4087-bac3-a00369bd339e" providerId="AD" clId="Web-{E239C4F6-D5E5-4B67-A9A3-94DB3116A1C5}" dt="2020-04-22T04:03:41.668" v="363" actId="20577"/>
        <pc:sldMkLst>
          <pc:docMk/>
          <pc:sldMk cId="4121473941" sldId="262"/>
        </pc:sldMkLst>
        <pc:spChg chg="del mod">
          <ac:chgData name="Anil Erturk" userId="S::erturkanil@cityuniversity.edu::80c281f7-134a-4087-bac3-a00369bd339e" providerId="AD" clId="Web-{E239C4F6-D5E5-4B67-A9A3-94DB3116A1C5}" dt="2020-04-22T03:44:21.709" v="165"/>
          <ac:spMkLst>
            <pc:docMk/>
            <pc:sldMk cId="4121473941" sldId="262"/>
            <ac:spMk id="2" creationId="{9DFD9F06-DA17-40FA-AE6F-BB8A3785E3BB}"/>
          </ac:spMkLst>
        </pc:spChg>
        <pc:spChg chg="add mod">
          <ac:chgData name="Anil Erturk" userId="S::erturkanil@cityuniversity.edu::80c281f7-134a-4087-bac3-a00369bd339e" providerId="AD" clId="Web-{E239C4F6-D5E5-4B67-A9A3-94DB3116A1C5}" dt="2020-04-22T04:03:41.668" v="363" actId="20577"/>
          <ac:spMkLst>
            <pc:docMk/>
            <pc:sldMk cId="4121473941" sldId="262"/>
            <ac:spMk id="3" creationId="{0BA470BA-89F0-457F-A162-7E35A8425B9A}"/>
          </ac:spMkLst>
        </pc:spChg>
        <pc:spChg chg="add mod">
          <ac:chgData name="Anil Erturk" userId="S::erturkanil@cityuniversity.edu::80c281f7-134a-4087-bac3-a00369bd339e" providerId="AD" clId="Web-{E239C4F6-D5E5-4B67-A9A3-94DB3116A1C5}" dt="2020-04-22T03:50:36.169" v="300" actId="20577"/>
          <ac:spMkLst>
            <pc:docMk/>
            <pc:sldMk cId="4121473941" sldId="262"/>
            <ac:spMk id="10" creationId="{86C94604-A735-4950-96A6-75ED760C4AEB}"/>
          </ac:spMkLst>
        </pc:spChg>
        <pc:picChg chg="add del mod">
          <ac:chgData name="Anil Erturk" userId="S::erturkanil@cityuniversity.edu::80c281f7-134a-4087-bac3-a00369bd339e" providerId="AD" clId="Web-{E239C4F6-D5E5-4B67-A9A3-94DB3116A1C5}" dt="2020-04-22T03:47:24.116" v="229"/>
          <ac:picMkLst>
            <pc:docMk/>
            <pc:sldMk cId="4121473941" sldId="262"/>
            <ac:picMk id="4" creationId="{D1D422AD-8A5D-41BA-8665-F22CD4DD2696}"/>
          </ac:picMkLst>
        </pc:picChg>
        <pc:picChg chg="add mod modCrop">
          <ac:chgData name="Anil Erturk" userId="S::erturkanil@cityuniversity.edu::80c281f7-134a-4087-bac3-a00369bd339e" providerId="AD" clId="Web-{E239C4F6-D5E5-4B67-A9A3-94DB3116A1C5}" dt="2020-04-22T03:49:47.998" v="271" actId="14100"/>
          <ac:picMkLst>
            <pc:docMk/>
            <pc:sldMk cId="4121473941" sldId="262"/>
            <ac:picMk id="6" creationId="{36E6395A-7407-4170-9ED4-5ED611A113C1}"/>
          </ac:picMkLst>
        </pc:picChg>
        <pc:picChg chg="add mod modCrop">
          <ac:chgData name="Anil Erturk" userId="S::erturkanil@cityuniversity.edu::80c281f7-134a-4087-bac3-a00369bd339e" providerId="AD" clId="Web-{E239C4F6-D5E5-4B67-A9A3-94DB3116A1C5}" dt="2020-04-22T03:50:42.044" v="302" actId="14100"/>
          <ac:picMkLst>
            <pc:docMk/>
            <pc:sldMk cId="4121473941" sldId="262"/>
            <ac:picMk id="8" creationId="{E97944E0-38C8-44C1-8968-E7B8B7056B60}"/>
          </ac:picMkLst>
        </pc:picChg>
      </pc:sldChg>
      <pc:sldChg chg="addSp delSp modSp new">
        <pc:chgData name="Anil Erturk" userId="S::erturkanil@cityuniversity.edu::80c281f7-134a-4087-bac3-a00369bd339e" providerId="AD" clId="Web-{E239C4F6-D5E5-4B67-A9A3-94DB3116A1C5}" dt="2020-04-22T04:23:14.272" v="500" actId="20577"/>
        <pc:sldMkLst>
          <pc:docMk/>
          <pc:sldMk cId="1587819032" sldId="263"/>
        </pc:sldMkLst>
        <pc:spChg chg="add mod">
          <ac:chgData name="Anil Erturk" userId="S::erturkanil@cityuniversity.edu::80c281f7-134a-4087-bac3-a00369bd339e" providerId="AD" clId="Web-{E239C4F6-D5E5-4B67-A9A3-94DB3116A1C5}" dt="2020-04-22T04:23:14.272" v="500" actId="20577"/>
          <ac:spMkLst>
            <pc:docMk/>
            <pc:sldMk cId="1587819032" sldId="263"/>
            <ac:spMk id="2" creationId="{0370228C-8420-406F-A27A-6225E901C269}"/>
          </ac:spMkLst>
        </pc:spChg>
        <pc:picChg chg="add mod">
          <ac:chgData name="Anil Erturk" userId="S::erturkanil@cityuniversity.edu::80c281f7-134a-4087-bac3-a00369bd339e" providerId="AD" clId="Web-{E239C4F6-D5E5-4B67-A9A3-94DB3116A1C5}" dt="2020-04-22T04:16:07.316" v="408" actId="1076"/>
          <ac:picMkLst>
            <pc:docMk/>
            <pc:sldMk cId="1587819032" sldId="263"/>
            <ac:picMk id="3" creationId="{3D99D1FF-85BA-452D-B30F-69027483E231}"/>
          </ac:picMkLst>
        </pc:picChg>
        <pc:picChg chg="add del mod">
          <ac:chgData name="Anil Erturk" userId="S::erturkanil@cityuniversity.edu::80c281f7-134a-4087-bac3-a00369bd339e" providerId="AD" clId="Web-{E239C4F6-D5E5-4B67-A9A3-94DB3116A1C5}" dt="2020-04-22T04:16:17.175" v="409"/>
          <ac:picMkLst>
            <pc:docMk/>
            <pc:sldMk cId="1587819032" sldId="263"/>
            <ac:picMk id="5" creationId="{39D07BC1-2898-4978-95E0-20DE6B8181FB}"/>
          </ac:picMkLst>
        </pc:picChg>
        <pc:picChg chg="add mod">
          <ac:chgData name="Anil Erturk" userId="S::erturkanil@cityuniversity.edu::80c281f7-134a-4087-bac3-a00369bd339e" providerId="AD" clId="Web-{E239C4F6-D5E5-4B67-A9A3-94DB3116A1C5}" dt="2020-04-22T04:16:30.128" v="412" actId="1076"/>
          <ac:picMkLst>
            <pc:docMk/>
            <pc:sldMk cId="1587819032" sldId="263"/>
            <ac:picMk id="7" creationId="{3CAFB73C-3622-454B-93FD-86038617280C}"/>
          </ac:picMkLst>
        </pc:picChg>
      </pc:sldChg>
      <pc:sldChg chg="addSp modSp new">
        <pc:chgData name="Anil Erturk" userId="S::erturkanil@cityuniversity.edu::80c281f7-134a-4087-bac3-a00369bd339e" providerId="AD" clId="Web-{E239C4F6-D5E5-4B67-A9A3-94DB3116A1C5}" dt="2020-04-22T04:23:27.475" v="518" actId="20577"/>
        <pc:sldMkLst>
          <pc:docMk/>
          <pc:sldMk cId="1384363617" sldId="264"/>
        </pc:sldMkLst>
        <pc:spChg chg="add mod">
          <ac:chgData name="Anil Erturk" userId="S::erturkanil@cityuniversity.edu::80c281f7-134a-4087-bac3-a00369bd339e" providerId="AD" clId="Web-{E239C4F6-D5E5-4B67-A9A3-94DB3116A1C5}" dt="2020-04-22T04:23:27.475" v="518" actId="20577"/>
          <ac:spMkLst>
            <pc:docMk/>
            <pc:sldMk cId="1384363617" sldId="264"/>
            <ac:spMk id="4" creationId="{14340CFE-A716-49C8-83CA-508FE2ED32B1}"/>
          </ac:spMkLst>
        </pc:spChg>
        <pc:picChg chg="add mod">
          <ac:chgData name="Anil Erturk" userId="S::erturkanil@cityuniversity.edu::80c281f7-134a-4087-bac3-a00369bd339e" providerId="AD" clId="Web-{E239C4F6-D5E5-4B67-A9A3-94DB3116A1C5}" dt="2020-04-22T04:20:56.940" v="423" actId="1076"/>
          <ac:picMkLst>
            <pc:docMk/>
            <pc:sldMk cId="1384363617" sldId="264"/>
            <ac:picMk id="2" creationId="{E459D063-6A07-4A60-9FD8-E1769AD23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B875F9-C033-45F5-B231-8D54CDB23FDD}" type="datetimeFigureOut">
              <a:rPr lang="en-US" smtClean="0"/>
              <a:t>4/22/2020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DC6AEC-8A31-4668-8064-B0D87D2C6383}" type="slidenum">
              <a:rPr lang="en-US" smtClean="0"/>
              <a:t>‹#›</a:t>
            </a:fld>
            <a:endParaRPr lang="en-US"/>
          </a:p>
        </p:txBody>
      </p:sp>
    </p:spTree>
    <p:extLst>
      <p:ext uri="{BB962C8B-B14F-4D97-AF65-F5344CB8AC3E}">
        <p14:creationId xmlns:p14="http://schemas.microsoft.com/office/powerpoint/2010/main" val="2312517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DC6AEC-8A31-4668-8064-B0D87D2C6383}" type="slidenum">
              <a:rPr lang="en-US" smtClean="0"/>
              <a:t>1</a:t>
            </a:fld>
            <a:endParaRPr lang="en-US"/>
          </a:p>
        </p:txBody>
      </p:sp>
    </p:spTree>
    <p:extLst>
      <p:ext uri="{BB962C8B-B14F-4D97-AF65-F5344CB8AC3E}">
        <p14:creationId xmlns:p14="http://schemas.microsoft.com/office/powerpoint/2010/main" val="3306927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4/22/2020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4/22/2020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4/22/2020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4/22/2020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stackoverflow.com/questions/36707/should-a-function-have-only-one-return-statement" TargetMode="External"/><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ea typeface="+mj-lt"/>
                <a:cs typeface="+mj-lt"/>
              </a:rPr>
              <a:t>Control Statements and Structured Programming</a:t>
            </a:r>
            <a:endParaRPr lang="en-US"/>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screenshot of a cell phone&#10;&#10;Description generated with very high confidence">
            <a:extLst>
              <a:ext uri="{FF2B5EF4-FFF2-40B4-BE49-F238E27FC236}">
                <a16:creationId xmlns:a16="http://schemas.microsoft.com/office/drawing/2014/main" xmlns="" id="{FAE2D885-9943-4E4D-8962-3C7237426534}"/>
              </a:ext>
            </a:extLst>
          </p:cNvPr>
          <p:cNvPicPr>
            <a:picLocks noChangeAspect="1"/>
          </p:cNvPicPr>
          <p:nvPr/>
        </p:nvPicPr>
        <p:blipFill>
          <a:blip r:embed="rId2"/>
          <a:stretch>
            <a:fillRect/>
          </a:stretch>
        </p:blipFill>
        <p:spPr>
          <a:xfrm>
            <a:off x="895974" y="726858"/>
            <a:ext cx="4643747" cy="1923719"/>
          </a:xfrm>
          <a:prstGeom prst="rect">
            <a:avLst/>
          </a:prstGeom>
        </p:spPr>
      </p:pic>
      <p:pic>
        <p:nvPicPr>
          <p:cNvPr id="4" name="Picture 4" descr="A picture containing clock&#10;&#10;Description generated with very high confidence">
            <a:extLst>
              <a:ext uri="{FF2B5EF4-FFF2-40B4-BE49-F238E27FC236}">
                <a16:creationId xmlns:a16="http://schemas.microsoft.com/office/drawing/2014/main" xmlns="" id="{25D95195-786B-4B91-AE22-4C7140069AAC}"/>
              </a:ext>
            </a:extLst>
          </p:cNvPr>
          <p:cNvPicPr>
            <a:picLocks noChangeAspect="1"/>
          </p:cNvPicPr>
          <p:nvPr/>
        </p:nvPicPr>
        <p:blipFill>
          <a:blip r:embed="rId3"/>
          <a:stretch>
            <a:fillRect/>
          </a:stretch>
        </p:blipFill>
        <p:spPr>
          <a:xfrm>
            <a:off x="1684180" y="3733800"/>
            <a:ext cx="2769202" cy="2111408"/>
          </a:xfrm>
          <a:prstGeom prst="rect">
            <a:avLst/>
          </a:prstGeom>
        </p:spPr>
      </p:pic>
      <p:sp>
        <p:nvSpPr>
          <p:cNvPr id="6" name="TextBox 5">
            <a:extLst>
              <a:ext uri="{FF2B5EF4-FFF2-40B4-BE49-F238E27FC236}">
                <a16:creationId xmlns:a16="http://schemas.microsoft.com/office/drawing/2014/main" xmlns="" id="{7E29C76A-2160-439B-9581-96ED94B6E002}"/>
              </a:ext>
            </a:extLst>
          </p:cNvPr>
          <p:cNvSpPr txBox="1"/>
          <p:nvPr/>
        </p:nvSpPr>
        <p:spPr>
          <a:xfrm>
            <a:off x="6190527" y="731134"/>
            <a:ext cx="5588642"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 err="1">
                <a:ea typeface="+mn-lt"/>
                <a:cs typeface="+mn-lt"/>
              </a:rPr>
              <a:t>Applying</a:t>
            </a:r>
            <a:r>
              <a:rPr lang="tr">
                <a:ea typeface="+mn-lt"/>
                <a:cs typeface="+mn-lt"/>
              </a:rPr>
              <a:t> </a:t>
            </a:r>
            <a:r>
              <a:rPr lang="tr" err="1">
                <a:ea typeface="+mn-lt"/>
                <a:cs typeface="+mn-lt"/>
              </a:rPr>
              <a:t>the</a:t>
            </a:r>
            <a:r>
              <a:rPr lang="tr">
                <a:ea typeface="+mn-lt"/>
                <a:cs typeface="+mn-lt"/>
              </a:rPr>
              <a:t> </a:t>
            </a:r>
            <a:r>
              <a:rPr lang="tr" err="1">
                <a:ea typeface="+mn-lt"/>
                <a:cs typeface="+mn-lt"/>
              </a:rPr>
              <a:t>rules</a:t>
            </a:r>
            <a:r>
              <a:rPr lang="tr">
                <a:ea typeface="+mn-lt"/>
                <a:cs typeface="+mn-lt"/>
              </a:rPr>
              <a:t> </a:t>
            </a:r>
            <a:r>
              <a:rPr lang="tr" err="1">
                <a:ea typeface="+mn-lt"/>
                <a:cs typeface="+mn-lt"/>
              </a:rPr>
              <a:t>always</a:t>
            </a:r>
            <a:r>
              <a:rPr lang="tr">
                <a:ea typeface="+mn-lt"/>
                <a:cs typeface="+mn-lt"/>
              </a:rPr>
              <a:t> </a:t>
            </a:r>
            <a:r>
              <a:rPr lang="tr" err="1">
                <a:ea typeface="+mn-lt"/>
                <a:cs typeface="+mn-lt"/>
              </a:rPr>
              <a:t>results</a:t>
            </a:r>
            <a:r>
              <a:rPr lang="tr">
                <a:ea typeface="+mn-lt"/>
                <a:cs typeface="+mn-lt"/>
              </a:rPr>
              <a:t> in a </a:t>
            </a:r>
            <a:r>
              <a:rPr lang="tr" err="1">
                <a:ea typeface="+mn-lt"/>
                <a:cs typeface="+mn-lt"/>
              </a:rPr>
              <a:t>properly</a:t>
            </a:r>
            <a:r>
              <a:rPr lang="tr">
                <a:ea typeface="+mn-lt"/>
                <a:cs typeface="+mn-lt"/>
              </a:rPr>
              <a:t> </a:t>
            </a:r>
            <a:r>
              <a:rPr lang="tr" err="1">
                <a:ea typeface="+mn-lt"/>
                <a:cs typeface="+mn-lt"/>
              </a:rPr>
              <a:t>structured</a:t>
            </a:r>
            <a:r>
              <a:rPr lang="tr">
                <a:ea typeface="+mn-lt"/>
                <a:cs typeface="+mn-lt"/>
              </a:rPr>
              <a:t> </a:t>
            </a:r>
            <a:r>
              <a:rPr lang="tr" err="1">
                <a:ea typeface="+mn-lt"/>
                <a:cs typeface="+mn-lt"/>
              </a:rPr>
              <a:t>activity</a:t>
            </a:r>
            <a:r>
              <a:rPr lang="tr">
                <a:ea typeface="+mn-lt"/>
                <a:cs typeface="+mn-lt"/>
              </a:rPr>
              <a:t> </a:t>
            </a:r>
            <a:r>
              <a:rPr lang="tr" err="1">
                <a:ea typeface="+mn-lt"/>
                <a:cs typeface="+mn-lt"/>
              </a:rPr>
              <a:t>diagram</a:t>
            </a:r>
            <a:r>
              <a:rPr lang="tr">
                <a:ea typeface="+mn-lt"/>
                <a:cs typeface="+mn-lt"/>
              </a:rPr>
              <a:t> </a:t>
            </a:r>
            <a:r>
              <a:rPr lang="tr" err="1">
                <a:ea typeface="+mn-lt"/>
                <a:cs typeface="+mn-lt"/>
              </a:rPr>
              <a:t>with</a:t>
            </a:r>
            <a:r>
              <a:rPr lang="tr">
                <a:ea typeface="+mn-lt"/>
                <a:cs typeface="+mn-lt"/>
              </a:rPr>
              <a:t> a </a:t>
            </a:r>
            <a:r>
              <a:rPr lang="tr" err="1">
                <a:ea typeface="+mn-lt"/>
                <a:cs typeface="+mn-lt"/>
              </a:rPr>
              <a:t>neat</a:t>
            </a:r>
            <a:r>
              <a:rPr lang="tr">
                <a:ea typeface="+mn-lt"/>
                <a:cs typeface="+mn-lt"/>
              </a:rPr>
              <a:t>, </a:t>
            </a:r>
            <a:r>
              <a:rPr lang="tr" err="1">
                <a:ea typeface="+mn-lt"/>
                <a:cs typeface="+mn-lt"/>
              </a:rPr>
              <a:t>building-block</a:t>
            </a:r>
            <a:r>
              <a:rPr lang="tr">
                <a:ea typeface="+mn-lt"/>
                <a:cs typeface="+mn-lt"/>
              </a:rPr>
              <a:t> </a:t>
            </a:r>
            <a:r>
              <a:rPr lang="tr" err="1">
                <a:ea typeface="+mn-lt"/>
                <a:cs typeface="+mn-lt"/>
              </a:rPr>
              <a:t>appearance</a:t>
            </a:r>
            <a:r>
              <a:rPr lang="tr">
                <a:ea typeface="+mn-lt"/>
                <a:cs typeface="+mn-lt"/>
              </a:rPr>
              <a:t>. </a:t>
            </a:r>
            <a:r>
              <a:rPr lang="tr" err="1">
                <a:ea typeface="+mn-lt"/>
                <a:cs typeface="+mn-lt"/>
              </a:rPr>
              <a:t>For</a:t>
            </a:r>
            <a:r>
              <a:rPr lang="tr">
                <a:ea typeface="+mn-lt"/>
                <a:cs typeface="+mn-lt"/>
              </a:rPr>
              <a:t> </a:t>
            </a:r>
            <a:r>
              <a:rPr lang="tr" err="1">
                <a:ea typeface="+mn-lt"/>
                <a:cs typeface="+mn-lt"/>
              </a:rPr>
              <a:t>example</a:t>
            </a:r>
            <a:r>
              <a:rPr lang="tr">
                <a:ea typeface="+mn-lt"/>
                <a:cs typeface="+mn-lt"/>
              </a:rPr>
              <a:t>, </a:t>
            </a:r>
            <a:r>
              <a:rPr lang="tr" err="1">
                <a:ea typeface="+mn-lt"/>
                <a:cs typeface="+mn-lt"/>
              </a:rPr>
              <a:t>repeatedly</a:t>
            </a:r>
            <a:r>
              <a:rPr lang="tr">
                <a:ea typeface="+mn-lt"/>
                <a:cs typeface="+mn-lt"/>
              </a:rPr>
              <a:t> </a:t>
            </a:r>
            <a:r>
              <a:rPr lang="tr" err="1">
                <a:ea typeface="+mn-lt"/>
                <a:cs typeface="+mn-lt"/>
              </a:rPr>
              <a:t>applying</a:t>
            </a:r>
            <a:r>
              <a:rPr lang="tr">
                <a:ea typeface="+mn-lt"/>
                <a:cs typeface="+mn-lt"/>
              </a:rPr>
              <a:t> </a:t>
            </a:r>
            <a:r>
              <a:rPr lang="tr" err="1">
                <a:ea typeface="+mn-lt"/>
                <a:cs typeface="+mn-lt"/>
              </a:rPr>
              <a:t>rule</a:t>
            </a:r>
            <a:r>
              <a:rPr lang="tr">
                <a:ea typeface="+mn-lt"/>
                <a:cs typeface="+mn-lt"/>
              </a:rPr>
              <a:t> 2 </a:t>
            </a:r>
            <a:r>
              <a:rPr lang="tr" err="1">
                <a:ea typeface="+mn-lt"/>
                <a:cs typeface="+mn-lt"/>
              </a:rPr>
              <a:t>to</a:t>
            </a:r>
            <a:r>
              <a:rPr lang="tr">
                <a:ea typeface="+mn-lt"/>
                <a:cs typeface="+mn-lt"/>
              </a:rPr>
              <a:t> </a:t>
            </a:r>
            <a:r>
              <a:rPr lang="tr" err="1">
                <a:ea typeface="+mn-lt"/>
                <a:cs typeface="+mn-lt"/>
              </a:rPr>
              <a:t>the</a:t>
            </a:r>
            <a:r>
              <a:rPr lang="tr">
                <a:ea typeface="+mn-lt"/>
                <a:cs typeface="+mn-lt"/>
              </a:rPr>
              <a:t> </a:t>
            </a:r>
            <a:r>
              <a:rPr lang="tr" err="1">
                <a:ea typeface="+mn-lt"/>
                <a:cs typeface="+mn-lt"/>
              </a:rPr>
              <a:t>simplest</a:t>
            </a:r>
            <a:r>
              <a:rPr lang="tr">
                <a:ea typeface="+mn-lt"/>
                <a:cs typeface="+mn-lt"/>
              </a:rPr>
              <a:t> </a:t>
            </a:r>
            <a:r>
              <a:rPr lang="tr" err="1">
                <a:ea typeface="+mn-lt"/>
                <a:cs typeface="+mn-lt"/>
              </a:rPr>
              <a:t>activity</a:t>
            </a:r>
            <a:r>
              <a:rPr lang="tr">
                <a:ea typeface="+mn-lt"/>
                <a:cs typeface="+mn-lt"/>
              </a:rPr>
              <a:t> </a:t>
            </a:r>
            <a:r>
              <a:rPr lang="tr" err="1">
                <a:ea typeface="+mn-lt"/>
                <a:cs typeface="+mn-lt"/>
              </a:rPr>
              <a:t>diagram</a:t>
            </a:r>
            <a:r>
              <a:rPr lang="tr">
                <a:ea typeface="+mn-lt"/>
                <a:cs typeface="+mn-lt"/>
              </a:rPr>
              <a:t> </a:t>
            </a:r>
            <a:r>
              <a:rPr lang="tr" err="1">
                <a:ea typeface="+mn-lt"/>
                <a:cs typeface="+mn-lt"/>
              </a:rPr>
              <a:t>results</a:t>
            </a:r>
            <a:r>
              <a:rPr lang="tr">
                <a:ea typeface="+mn-lt"/>
                <a:cs typeface="+mn-lt"/>
              </a:rPr>
              <a:t> in an </a:t>
            </a:r>
            <a:r>
              <a:rPr lang="tr" err="1">
                <a:ea typeface="+mn-lt"/>
                <a:cs typeface="+mn-lt"/>
              </a:rPr>
              <a:t>activity</a:t>
            </a:r>
            <a:r>
              <a:rPr lang="tr">
                <a:ea typeface="+mn-lt"/>
                <a:cs typeface="+mn-lt"/>
              </a:rPr>
              <a:t> </a:t>
            </a:r>
            <a:r>
              <a:rPr lang="tr" err="1">
                <a:ea typeface="+mn-lt"/>
                <a:cs typeface="+mn-lt"/>
              </a:rPr>
              <a:t>diagram</a:t>
            </a:r>
            <a:r>
              <a:rPr lang="tr">
                <a:ea typeface="+mn-lt"/>
                <a:cs typeface="+mn-lt"/>
              </a:rPr>
              <a:t> </a:t>
            </a:r>
            <a:r>
              <a:rPr lang="tr" err="1">
                <a:ea typeface="+mn-lt"/>
                <a:cs typeface="+mn-lt"/>
              </a:rPr>
              <a:t>containing</a:t>
            </a:r>
            <a:r>
              <a:rPr lang="tr">
                <a:ea typeface="+mn-lt"/>
                <a:cs typeface="+mn-lt"/>
              </a:rPr>
              <a:t> </a:t>
            </a:r>
            <a:r>
              <a:rPr lang="tr" err="1">
                <a:ea typeface="+mn-lt"/>
                <a:cs typeface="+mn-lt"/>
              </a:rPr>
              <a:t>many</a:t>
            </a:r>
            <a:r>
              <a:rPr lang="tr">
                <a:ea typeface="+mn-lt"/>
                <a:cs typeface="+mn-lt"/>
              </a:rPr>
              <a:t> </a:t>
            </a:r>
            <a:r>
              <a:rPr lang="tr" err="1">
                <a:ea typeface="+mn-lt"/>
                <a:cs typeface="+mn-lt"/>
              </a:rPr>
              <a:t>action</a:t>
            </a:r>
            <a:r>
              <a:rPr lang="tr">
                <a:ea typeface="+mn-lt"/>
                <a:cs typeface="+mn-lt"/>
              </a:rPr>
              <a:t> </a:t>
            </a:r>
            <a:r>
              <a:rPr lang="tr" err="1">
                <a:ea typeface="+mn-lt"/>
                <a:cs typeface="+mn-lt"/>
              </a:rPr>
              <a:t>states</a:t>
            </a:r>
            <a:r>
              <a:rPr lang="tr">
                <a:ea typeface="+mn-lt"/>
                <a:cs typeface="+mn-lt"/>
              </a:rPr>
              <a:t> in </a:t>
            </a:r>
            <a:r>
              <a:rPr lang="tr" err="1">
                <a:ea typeface="+mn-lt"/>
                <a:cs typeface="+mn-lt"/>
              </a:rPr>
              <a:t>sequence</a:t>
            </a:r>
            <a:r>
              <a:rPr lang="tr">
                <a:ea typeface="+mn-lt"/>
                <a:cs typeface="+mn-lt"/>
              </a:rPr>
              <a:t>. </a:t>
            </a:r>
            <a:r>
              <a:rPr lang="tr" err="1">
                <a:ea typeface="+mn-lt"/>
                <a:cs typeface="+mn-lt"/>
              </a:rPr>
              <a:t>Rule</a:t>
            </a:r>
            <a:r>
              <a:rPr lang="tr">
                <a:ea typeface="+mn-lt"/>
                <a:cs typeface="+mn-lt"/>
              </a:rPr>
              <a:t> 2 </a:t>
            </a:r>
            <a:r>
              <a:rPr lang="tr" err="1">
                <a:ea typeface="+mn-lt"/>
                <a:cs typeface="+mn-lt"/>
              </a:rPr>
              <a:t>generates</a:t>
            </a:r>
            <a:r>
              <a:rPr lang="tr">
                <a:ea typeface="+mn-lt"/>
                <a:cs typeface="+mn-lt"/>
              </a:rPr>
              <a:t> a </a:t>
            </a:r>
            <a:r>
              <a:rPr lang="tr" i="1" err="1">
                <a:ea typeface="+mn-lt"/>
                <a:cs typeface="+mn-lt"/>
              </a:rPr>
              <a:t>stack</a:t>
            </a:r>
            <a:r>
              <a:rPr lang="tr" i="1">
                <a:ea typeface="+mn-lt"/>
                <a:cs typeface="+mn-lt"/>
              </a:rPr>
              <a:t> </a:t>
            </a:r>
            <a:r>
              <a:rPr lang="tr">
                <a:ea typeface="+mn-lt"/>
                <a:cs typeface="+mn-lt"/>
              </a:rPr>
              <a:t>of </a:t>
            </a:r>
            <a:r>
              <a:rPr lang="tr" err="1">
                <a:ea typeface="+mn-lt"/>
                <a:cs typeface="+mn-lt"/>
              </a:rPr>
              <a:t>control</a:t>
            </a:r>
            <a:r>
              <a:rPr lang="tr">
                <a:ea typeface="+mn-lt"/>
                <a:cs typeface="+mn-lt"/>
              </a:rPr>
              <a:t> </a:t>
            </a:r>
            <a:r>
              <a:rPr lang="tr" err="1">
                <a:ea typeface="+mn-lt"/>
                <a:cs typeface="+mn-lt"/>
              </a:rPr>
              <a:t>statements</a:t>
            </a:r>
            <a:r>
              <a:rPr lang="tr">
                <a:ea typeface="+mn-lt"/>
                <a:cs typeface="+mn-lt"/>
              </a:rPr>
              <a:t>, </a:t>
            </a:r>
            <a:r>
              <a:rPr lang="tr" err="1">
                <a:ea typeface="+mn-lt"/>
                <a:cs typeface="+mn-lt"/>
              </a:rPr>
              <a:t>so</a:t>
            </a:r>
            <a:r>
              <a:rPr lang="tr">
                <a:ea typeface="+mn-lt"/>
                <a:cs typeface="+mn-lt"/>
              </a:rPr>
              <a:t> </a:t>
            </a:r>
            <a:r>
              <a:rPr lang="tr" err="1">
                <a:ea typeface="+mn-lt"/>
                <a:cs typeface="+mn-lt"/>
              </a:rPr>
              <a:t>we</a:t>
            </a:r>
            <a:r>
              <a:rPr lang="tr">
                <a:ea typeface="+mn-lt"/>
                <a:cs typeface="+mn-lt"/>
              </a:rPr>
              <a:t> can </a:t>
            </a:r>
            <a:r>
              <a:rPr lang="tr" err="1">
                <a:ea typeface="+mn-lt"/>
                <a:cs typeface="+mn-lt"/>
              </a:rPr>
              <a:t>call</a:t>
            </a:r>
            <a:r>
              <a:rPr lang="tr">
                <a:ea typeface="+mn-lt"/>
                <a:cs typeface="+mn-lt"/>
              </a:rPr>
              <a:t> it </a:t>
            </a:r>
            <a:r>
              <a:rPr lang="tr" err="1">
                <a:ea typeface="+mn-lt"/>
                <a:cs typeface="+mn-lt"/>
              </a:rPr>
              <a:t>the</a:t>
            </a:r>
            <a:r>
              <a:rPr lang="tr">
                <a:ea typeface="+mn-lt"/>
                <a:cs typeface="+mn-lt"/>
              </a:rPr>
              <a:t> </a:t>
            </a:r>
            <a:r>
              <a:rPr lang="tr" err="1">
                <a:solidFill>
                  <a:srgbClr val="00B050"/>
                </a:solidFill>
                <a:ea typeface="+mn-lt"/>
                <a:cs typeface="+mn-lt"/>
              </a:rPr>
              <a:t>stacking</a:t>
            </a:r>
            <a:r>
              <a:rPr lang="tr">
                <a:solidFill>
                  <a:srgbClr val="00B050"/>
                </a:solidFill>
                <a:ea typeface="+mn-lt"/>
                <a:cs typeface="+mn-lt"/>
              </a:rPr>
              <a:t> </a:t>
            </a:r>
            <a:r>
              <a:rPr lang="tr" err="1">
                <a:solidFill>
                  <a:srgbClr val="00B050"/>
                </a:solidFill>
                <a:ea typeface="+mn-lt"/>
                <a:cs typeface="+mn-lt"/>
              </a:rPr>
              <a:t>rule</a:t>
            </a:r>
            <a:r>
              <a:rPr lang="tr">
                <a:ea typeface="+mn-lt"/>
                <a:cs typeface="+mn-lt"/>
              </a:rPr>
              <a:t>.</a:t>
            </a:r>
            <a:endParaRPr lang="tr">
              <a:cs typeface="Calibri"/>
            </a:endParaRPr>
          </a:p>
        </p:txBody>
      </p:sp>
      <p:pic>
        <p:nvPicPr>
          <p:cNvPr id="7" name="Picture 7" descr="A picture containing screenshot, clock&#10;&#10;Description generated with very high confidence">
            <a:extLst>
              <a:ext uri="{FF2B5EF4-FFF2-40B4-BE49-F238E27FC236}">
                <a16:creationId xmlns:a16="http://schemas.microsoft.com/office/drawing/2014/main" xmlns="" id="{30DEE5BC-F668-4258-90BE-56C6B6D22192}"/>
              </a:ext>
            </a:extLst>
          </p:cNvPr>
          <p:cNvPicPr>
            <a:picLocks noChangeAspect="1"/>
          </p:cNvPicPr>
          <p:nvPr/>
        </p:nvPicPr>
        <p:blipFill>
          <a:blip r:embed="rId4"/>
          <a:stretch>
            <a:fillRect/>
          </a:stretch>
        </p:blipFill>
        <p:spPr>
          <a:xfrm>
            <a:off x="5949389" y="2997729"/>
            <a:ext cx="5747311" cy="3299869"/>
          </a:xfrm>
          <a:prstGeom prst="rect">
            <a:avLst/>
          </a:prstGeom>
        </p:spPr>
      </p:pic>
    </p:spTree>
    <p:extLst>
      <p:ext uri="{BB962C8B-B14F-4D97-AF65-F5344CB8AC3E}">
        <p14:creationId xmlns:p14="http://schemas.microsoft.com/office/powerpoint/2010/main" val="42274751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screenshot of a cell phone&#10;&#10;Description generated with very high confidence">
            <a:extLst>
              <a:ext uri="{FF2B5EF4-FFF2-40B4-BE49-F238E27FC236}">
                <a16:creationId xmlns:a16="http://schemas.microsoft.com/office/drawing/2014/main" xmlns="" id="{458042D4-9607-4BCB-8701-9FC99244305D}"/>
              </a:ext>
            </a:extLst>
          </p:cNvPr>
          <p:cNvPicPr>
            <a:picLocks noChangeAspect="1"/>
          </p:cNvPicPr>
          <p:nvPr/>
        </p:nvPicPr>
        <p:blipFill>
          <a:blip r:embed="rId2"/>
          <a:stretch>
            <a:fillRect/>
          </a:stretch>
        </p:blipFill>
        <p:spPr>
          <a:xfrm>
            <a:off x="493582" y="653898"/>
            <a:ext cx="4667737" cy="1925574"/>
          </a:xfrm>
          <a:prstGeom prst="rect">
            <a:avLst/>
          </a:prstGeom>
        </p:spPr>
      </p:pic>
      <p:sp>
        <p:nvSpPr>
          <p:cNvPr id="4" name="TextBox 3">
            <a:extLst>
              <a:ext uri="{FF2B5EF4-FFF2-40B4-BE49-F238E27FC236}">
                <a16:creationId xmlns:a16="http://schemas.microsoft.com/office/drawing/2014/main" xmlns="" id="{DC6842B5-15AF-4261-B696-6B97C5F60251}"/>
              </a:ext>
            </a:extLst>
          </p:cNvPr>
          <p:cNvSpPr txBox="1"/>
          <p:nvPr/>
        </p:nvSpPr>
        <p:spPr>
          <a:xfrm>
            <a:off x="461058" y="3354729"/>
            <a:ext cx="4865226"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 err="1">
                <a:ea typeface="+mn-lt"/>
                <a:cs typeface="+mn-lt"/>
              </a:rPr>
              <a:t>Rule</a:t>
            </a:r>
            <a:r>
              <a:rPr lang="tr">
                <a:ea typeface="+mn-lt"/>
                <a:cs typeface="+mn-lt"/>
              </a:rPr>
              <a:t> 3 is </a:t>
            </a:r>
            <a:r>
              <a:rPr lang="tr" err="1">
                <a:ea typeface="+mn-lt"/>
                <a:cs typeface="+mn-lt"/>
              </a:rPr>
              <a:t>called</a:t>
            </a:r>
            <a:r>
              <a:rPr lang="tr">
                <a:ea typeface="+mn-lt"/>
                <a:cs typeface="+mn-lt"/>
              </a:rPr>
              <a:t> </a:t>
            </a:r>
            <a:r>
              <a:rPr lang="tr" err="1">
                <a:ea typeface="+mn-lt"/>
                <a:cs typeface="+mn-lt"/>
              </a:rPr>
              <a:t>the</a:t>
            </a:r>
            <a:r>
              <a:rPr lang="tr">
                <a:ea typeface="+mn-lt"/>
                <a:cs typeface="+mn-lt"/>
              </a:rPr>
              <a:t> </a:t>
            </a:r>
            <a:r>
              <a:rPr lang="tr" err="1">
                <a:solidFill>
                  <a:srgbClr val="00B050"/>
                </a:solidFill>
                <a:ea typeface="+mn-lt"/>
                <a:cs typeface="+mn-lt"/>
              </a:rPr>
              <a:t>nesting</a:t>
            </a:r>
            <a:r>
              <a:rPr lang="tr">
                <a:solidFill>
                  <a:srgbClr val="00B050"/>
                </a:solidFill>
                <a:ea typeface="+mn-lt"/>
                <a:cs typeface="+mn-lt"/>
              </a:rPr>
              <a:t> </a:t>
            </a:r>
            <a:r>
              <a:rPr lang="tr" err="1">
                <a:solidFill>
                  <a:srgbClr val="00B050"/>
                </a:solidFill>
                <a:ea typeface="+mn-lt"/>
                <a:cs typeface="+mn-lt"/>
              </a:rPr>
              <a:t>rule</a:t>
            </a:r>
            <a:r>
              <a:rPr lang="tr">
                <a:ea typeface="+mn-lt"/>
                <a:cs typeface="+mn-lt"/>
              </a:rPr>
              <a:t>. </a:t>
            </a:r>
            <a:r>
              <a:rPr lang="tr" err="1">
                <a:ea typeface="+mn-lt"/>
                <a:cs typeface="+mn-lt"/>
              </a:rPr>
              <a:t>Repeatedly</a:t>
            </a:r>
            <a:r>
              <a:rPr lang="tr">
                <a:ea typeface="+mn-lt"/>
                <a:cs typeface="+mn-lt"/>
              </a:rPr>
              <a:t> </a:t>
            </a:r>
            <a:r>
              <a:rPr lang="tr" err="1">
                <a:ea typeface="+mn-lt"/>
                <a:cs typeface="+mn-lt"/>
              </a:rPr>
              <a:t>applying</a:t>
            </a:r>
            <a:r>
              <a:rPr lang="tr">
                <a:ea typeface="+mn-lt"/>
                <a:cs typeface="+mn-lt"/>
              </a:rPr>
              <a:t> </a:t>
            </a:r>
            <a:r>
              <a:rPr lang="tr" err="1">
                <a:ea typeface="+mn-lt"/>
                <a:cs typeface="+mn-lt"/>
              </a:rPr>
              <a:t>rule</a:t>
            </a:r>
            <a:r>
              <a:rPr lang="tr">
                <a:ea typeface="+mn-lt"/>
                <a:cs typeface="+mn-lt"/>
              </a:rPr>
              <a:t> 3 </a:t>
            </a:r>
            <a:r>
              <a:rPr lang="tr" err="1">
                <a:ea typeface="+mn-lt"/>
                <a:cs typeface="+mn-lt"/>
              </a:rPr>
              <a:t>to</a:t>
            </a:r>
            <a:r>
              <a:rPr lang="tr">
                <a:ea typeface="+mn-lt"/>
                <a:cs typeface="+mn-lt"/>
              </a:rPr>
              <a:t> </a:t>
            </a:r>
            <a:r>
              <a:rPr lang="tr" err="1">
                <a:ea typeface="+mn-lt"/>
                <a:cs typeface="+mn-lt"/>
              </a:rPr>
              <a:t>the</a:t>
            </a:r>
            <a:r>
              <a:rPr lang="tr">
                <a:ea typeface="+mn-lt"/>
                <a:cs typeface="+mn-lt"/>
              </a:rPr>
              <a:t> </a:t>
            </a:r>
            <a:r>
              <a:rPr lang="tr" err="1">
                <a:ea typeface="+mn-lt"/>
                <a:cs typeface="+mn-lt"/>
              </a:rPr>
              <a:t>simplest</a:t>
            </a:r>
            <a:r>
              <a:rPr lang="tr">
                <a:ea typeface="+mn-lt"/>
                <a:cs typeface="+mn-lt"/>
              </a:rPr>
              <a:t> </a:t>
            </a:r>
            <a:r>
              <a:rPr lang="tr" err="1">
                <a:ea typeface="+mn-lt"/>
                <a:cs typeface="+mn-lt"/>
              </a:rPr>
              <a:t>activity</a:t>
            </a:r>
            <a:r>
              <a:rPr lang="tr">
                <a:ea typeface="+mn-lt"/>
                <a:cs typeface="+mn-lt"/>
              </a:rPr>
              <a:t> </a:t>
            </a:r>
            <a:r>
              <a:rPr lang="tr" err="1">
                <a:ea typeface="+mn-lt"/>
                <a:cs typeface="+mn-lt"/>
              </a:rPr>
              <a:t>diagram</a:t>
            </a:r>
            <a:r>
              <a:rPr lang="en-US">
                <a:ea typeface="+mn-lt"/>
                <a:cs typeface="+mn-lt"/>
              </a:rPr>
              <a:t> </a:t>
            </a:r>
          </a:p>
          <a:p>
            <a:r>
              <a:rPr lang="tr" err="1">
                <a:ea typeface="+mn-lt"/>
                <a:cs typeface="+mn-lt"/>
              </a:rPr>
              <a:t>results</a:t>
            </a:r>
            <a:r>
              <a:rPr lang="tr">
                <a:ea typeface="+mn-lt"/>
                <a:cs typeface="+mn-lt"/>
              </a:rPr>
              <a:t> in </a:t>
            </a:r>
            <a:r>
              <a:rPr lang="tr" err="1">
                <a:ea typeface="+mn-lt"/>
                <a:cs typeface="+mn-lt"/>
              </a:rPr>
              <a:t>one</a:t>
            </a:r>
            <a:r>
              <a:rPr lang="tr">
                <a:ea typeface="+mn-lt"/>
                <a:cs typeface="+mn-lt"/>
              </a:rPr>
              <a:t> </a:t>
            </a:r>
            <a:r>
              <a:rPr lang="tr" err="1">
                <a:ea typeface="+mn-lt"/>
                <a:cs typeface="+mn-lt"/>
              </a:rPr>
              <a:t>with</a:t>
            </a:r>
            <a:r>
              <a:rPr lang="tr">
                <a:ea typeface="+mn-lt"/>
                <a:cs typeface="+mn-lt"/>
              </a:rPr>
              <a:t> </a:t>
            </a:r>
            <a:r>
              <a:rPr lang="tr" err="1">
                <a:ea typeface="+mn-lt"/>
                <a:cs typeface="+mn-lt"/>
              </a:rPr>
              <a:t>neatly</a:t>
            </a:r>
            <a:r>
              <a:rPr lang="tr">
                <a:ea typeface="+mn-lt"/>
                <a:cs typeface="+mn-lt"/>
              </a:rPr>
              <a:t> </a:t>
            </a:r>
            <a:r>
              <a:rPr lang="tr" i="1" err="1">
                <a:ea typeface="+mn-lt"/>
                <a:cs typeface="+mn-lt"/>
              </a:rPr>
              <a:t>nested</a:t>
            </a:r>
            <a:r>
              <a:rPr lang="tr" i="1">
                <a:ea typeface="+mn-lt"/>
                <a:cs typeface="+mn-lt"/>
              </a:rPr>
              <a:t> </a:t>
            </a:r>
            <a:r>
              <a:rPr lang="tr" err="1">
                <a:ea typeface="+mn-lt"/>
                <a:cs typeface="+mn-lt"/>
              </a:rPr>
              <a:t>control</a:t>
            </a:r>
            <a:r>
              <a:rPr lang="tr">
                <a:ea typeface="+mn-lt"/>
                <a:cs typeface="+mn-lt"/>
              </a:rPr>
              <a:t> </a:t>
            </a:r>
            <a:r>
              <a:rPr lang="tr" err="1">
                <a:ea typeface="+mn-lt"/>
                <a:cs typeface="+mn-lt"/>
              </a:rPr>
              <a:t>statements</a:t>
            </a:r>
            <a:r>
              <a:rPr lang="tr">
                <a:ea typeface="+mn-lt"/>
                <a:cs typeface="+mn-lt"/>
              </a:rPr>
              <a:t>. </a:t>
            </a:r>
            <a:r>
              <a:rPr lang="tr" err="1">
                <a:ea typeface="+mn-lt"/>
                <a:cs typeface="+mn-lt"/>
              </a:rPr>
              <a:t>For</a:t>
            </a:r>
            <a:r>
              <a:rPr lang="tr">
                <a:ea typeface="+mn-lt"/>
                <a:cs typeface="+mn-lt"/>
              </a:rPr>
              <a:t> </a:t>
            </a:r>
            <a:r>
              <a:rPr lang="tr" err="1">
                <a:ea typeface="+mn-lt"/>
                <a:cs typeface="+mn-lt"/>
              </a:rPr>
              <a:t>example</a:t>
            </a:r>
            <a:r>
              <a:rPr lang="tr">
                <a:ea typeface="+mn-lt"/>
                <a:cs typeface="+mn-lt"/>
              </a:rPr>
              <a:t>, in </a:t>
            </a:r>
            <a:r>
              <a:rPr lang="tr" err="1">
                <a:ea typeface="+mn-lt"/>
                <a:cs typeface="+mn-lt"/>
              </a:rPr>
              <a:t>Fig</a:t>
            </a:r>
            <a:r>
              <a:rPr lang="tr">
                <a:ea typeface="+mn-lt"/>
                <a:cs typeface="+mn-lt"/>
              </a:rPr>
              <a:t>. 5.25, </a:t>
            </a:r>
            <a:r>
              <a:rPr lang="tr" err="1">
                <a:ea typeface="+mn-lt"/>
                <a:cs typeface="+mn-lt"/>
              </a:rPr>
              <a:t>the</a:t>
            </a:r>
            <a:r>
              <a:rPr lang="en-US">
                <a:ea typeface="+mn-lt"/>
                <a:cs typeface="+mn-lt"/>
              </a:rPr>
              <a:t> </a:t>
            </a:r>
            <a:r>
              <a:rPr lang="tr" err="1">
                <a:ea typeface="+mn-lt"/>
                <a:cs typeface="+mn-lt"/>
              </a:rPr>
              <a:t>action</a:t>
            </a:r>
            <a:r>
              <a:rPr lang="tr">
                <a:ea typeface="+mn-lt"/>
                <a:cs typeface="+mn-lt"/>
              </a:rPr>
              <a:t> </a:t>
            </a:r>
            <a:r>
              <a:rPr lang="tr" err="1">
                <a:ea typeface="+mn-lt"/>
                <a:cs typeface="+mn-lt"/>
              </a:rPr>
              <a:t>state</a:t>
            </a:r>
            <a:r>
              <a:rPr lang="tr">
                <a:ea typeface="+mn-lt"/>
                <a:cs typeface="+mn-lt"/>
              </a:rPr>
              <a:t> in </a:t>
            </a:r>
            <a:r>
              <a:rPr lang="tr" err="1">
                <a:ea typeface="+mn-lt"/>
                <a:cs typeface="+mn-lt"/>
              </a:rPr>
              <a:t>the</a:t>
            </a:r>
            <a:r>
              <a:rPr lang="tr">
                <a:ea typeface="+mn-lt"/>
                <a:cs typeface="+mn-lt"/>
              </a:rPr>
              <a:t> </a:t>
            </a:r>
            <a:r>
              <a:rPr lang="tr" err="1">
                <a:ea typeface="+mn-lt"/>
                <a:cs typeface="+mn-lt"/>
              </a:rPr>
              <a:t>simplest</a:t>
            </a:r>
            <a:r>
              <a:rPr lang="tr">
                <a:ea typeface="+mn-lt"/>
                <a:cs typeface="+mn-lt"/>
              </a:rPr>
              <a:t> </a:t>
            </a:r>
            <a:r>
              <a:rPr lang="tr" err="1">
                <a:ea typeface="+mn-lt"/>
                <a:cs typeface="+mn-lt"/>
              </a:rPr>
              <a:t>activity</a:t>
            </a:r>
            <a:r>
              <a:rPr lang="tr">
                <a:ea typeface="+mn-lt"/>
                <a:cs typeface="+mn-lt"/>
              </a:rPr>
              <a:t> </a:t>
            </a:r>
            <a:r>
              <a:rPr lang="tr" err="1">
                <a:ea typeface="+mn-lt"/>
                <a:cs typeface="+mn-lt"/>
              </a:rPr>
              <a:t>diagram</a:t>
            </a:r>
            <a:r>
              <a:rPr lang="tr">
                <a:ea typeface="+mn-lt"/>
                <a:cs typeface="+mn-lt"/>
              </a:rPr>
              <a:t> is </a:t>
            </a:r>
            <a:r>
              <a:rPr lang="tr" err="1">
                <a:ea typeface="+mn-lt"/>
                <a:cs typeface="+mn-lt"/>
              </a:rPr>
              <a:t>replaced</a:t>
            </a:r>
            <a:r>
              <a:rPr lang="tr">
                <a:ea typeface="+mn-lt"/>
                <a:cs typeface="+mn-lt"/>
              </a:rPr>
              <a:t> </a:t>
            </a:r>
            <a:r>
              <a:rPr lang="tr" err="1">
                <a:ea typeface="+mn-lt"/>
                <a:cs typeface="+mn-lt"/>
              </a:rPr>
              <a:t>with</a:t>
            </a:r>
            <a:r>
              <a:rPr lang="tr">
                <a:ea typeface="+mn-lt"/>
                <a:cs typeface="+mn-lt"/>
              </a:rPr>
              <a:t> a </a:t>
            </a:r>
            <a:r>
              <a:rPr lang="tr" err="1">
                <a:ea typeface="+mn-lt"/>
                <a:cs typeface="+mn-lt"/>
              </a:rPr>
              <a:t>double-selection</a:t>
            </a:r>
            <a:r>
              <a:rPr lang="tr">
                <a:ea typeface="+mn-lt"/>
                <a:cs typeface="+mn-lt"/>
              </a:rPr>
              <a:t> (</a:t>
            </a:r>
            <a:r>
              <a:rPr lang="tr" err="1">
                <a:ea typeface="+mn-lt"/>
                <a:cs typeface="+mn-lt"/>
              </a:rPr>
              <a:t>if</a:t>
            </a:r>
            <a:r>
              <a:rPr lang="tr">
                <a:ea typeface="+mn-lt"/>
                <a:cs typeface="+mn-lt"/>
              </a:rPr>
              <a:t>…else)</a:t>
            </a:r>
            <a:r>
              <a:rPr lang="en-US">
                <a:ea typeface="+mn-lt"/>
                <a:cs typeface="+mn-lt"/>
              </a:rPr>
              <a:t> </a:t>
            </a:r>
            <a:r>
              <a:rPr lang="tr" err="1">
                <a:ea typeface="+mn-lt"/>
                <a:cs typeface="+mn-lt"/>
              </a:rPr>
              <a:t>statement</a:t>
            </a:r>
            <a:r>
              <a:rPr lang="tr">
                <a:ea typeface="+mn-lt"/>
                <a:cs typeface="+mn-lt"/>
              </a:rPr>
              <a:t>. </a:t>
            </a:r>
            <a:r>
              <a:rPr lang="tr" err="1">
                <a:ea typeface="+mn-lt"/>
                <a:cs typeface="+mn-lt"/>
              </a:rPr>
              <a:t>Then</a:t>
            </a:r>
            <a:r>
              <a:rPr lang="tr">
                <a:ea typeface="+mn-lt"/>
                <a:cs typeface="+mn-lt"/>
              </a:rPr>
              <a:t> </a:t>
            </a:r>
            <a:r>
              <a:rPr lang="tr" err="1">
                <a:ea typeface="+mn-lt"/>
                <a:cs typeface="+mn-lt"/>
              </a:rPr>
              <a:t>rule</a:t>
            </a:r>
            <a:r>
              <a:rPr lang="tr">
                <a:ea typeface="+mn-lt"/>
                <a:cs typeface="+mn-lt"/>
              </a:rPr>
              <a:t> 3 is </a:t>
            </a:r>
            <a:r>
              <a:rPr lang="tr" err="1">
                <a:ea typeface="+mn-lt"/>
                <a:cs typeface="+mn-lt"/>
              </a:rPr>
              <a:t>applied</a:t>
            </a:r>
            <a:r>
              <a:rPr lang="tr">
                <a:ea typeface="+mn-lt"/>
                <a:cs typeface="+mn-lt"/>
              </a:rPr>
              <a:t> </a:t>
            </a:r>
            <a:r>
              <a:rPr lang="tr" err="1">
                <a:ea typeface="+mn-lt"/>
                <a:cs typeface="+mn-lt"/>
              </a:rPr>
              <a:t>again</a:t>
            </a:r>
            <a:r>
              <a:rPr lang="tr">
                <a:ea typeface="+mn-lt"/>
                <a:cs typeface="+mn-lt"/>
              </a:rPr>
              <a:t> </a:t>
            </a:r>
            <a:r>
              <a:rPr lang="tr" err="1">
                <a:ea typeface="+mn-lt"/>
                <a:cs typeface="+mn-lt"/>
              </a:rPr>
              <a:t>to</a:t>
            </a:r>
            <a:r>
              <a:rPr lang="tr">
                <a:ea typeface="+mn-lt"/>
                <a:cs typeface="+mn-lt"/>
              </a:rPr>
              <a:t> </a:t>
            </a:r>
            <a:r>
              <a:rPr lang="tr" err="1">
                <a:ea typeface="+mn-lt"/>
                <a:cs typeface="+mn-lt"/>
              </a:rPr>
              <a:t>the</a:t>
            </a:r>
            <a:r>
              <a:rPr lang="tr">
                <a:ea typeface="+mn-lt"/>
                <a:cs typeface="+mn-lt"/>
              </a:rPr>
              <a:t> </a:t>
            </a:r>
            <a:r>
              <a:rPr lang="tr" err="1">
                <a:ea typeface="+mn-lt"/>
                <a:cs typeface="+mn-lt"/>
              </a:rPr>
              <a:t>action</a:t>
            </a:r>
            <a:r>
              <a:rPr lang="tr">
                <a:ea typeface="+mn-lt"/>
                <a:cs typeface="+mn-lt"/>
              </a:rPr>
              <a:t> </a:t>
            </a:r>
            <a:r>
              <a:rPr lang="tr" err="1">
                <a:ea typeface="+mn-lt"/>
                <a:cs typeface="+mn-lt"/>
              </a:rPr>
              <a:t>states</a:t>
            </a:r>
            <a:r>
              <a:rPr lang="tr">
                <a:ea typeface="+mn-lt"/>
                <a:cs typeface="+mn-lt"/>
              </a:rPr>
              <a:t> in </a:t>
            </a:r>
            <a:r>
              <a:rPr lang="tr" err="1">
                <a:ea typeface="+mn-lt"/>
                <a:cs typeface="+mn-lt"/>
              </a:rPr>
              <a:t>the</a:t>
            </a:r>
            <a:r>
              <a:rPr lang="tr">
                <a:ea typeface="+mn-lt"/>
                <a:cs typeface="+mn-lt"/>
              </a:rPr>
              <a:t> </a:t>
            </a:r>
            <a:r>
              <a:rPr lang="tr" err="1">
                <a:ea typeface="+mn-lt"/>
                <a:cs typeface="+mn-lt"/>
              </a:rPr>
              <a:t>double-selection</a:t>
            </a:r>
            <a:r>
              <a:rPr lang="tr">
                <a:ea typeface="+mn-lt"/>
                <a:cs typeface="+mn-lt"/>
              </a:rPr>
              <a:t> </a:t>
            </a:r>
            <a:r>
              <a:rPr lang="tr" err="1">
                <a:ea typeface="+mn-lt"/>
                <a:cs typeface="+mn-lt"/>
              </a:rPr>
              <a:t>statement</a:t>
            </a:r>
            <a:r>
              <a:rPr lang="tr">
                <a:ea typeface="+mn-lt"/>
                <a:cs typeface="+mn-lt"/>
              </a:rPr>
              <a:t>,</a:t>
            </a:r>
            <a:r>
              <a:rPr lang="en-US">
                <a:ea typeface="+mn-lt"/>
                <a:cs typeface="+mn-lt"/>
              </a:rPr>
              <a:t> </a:t>
            </a:r>
            <a:r>
              <a:rPr lang="tr" err="1">
                <a:ea typeface="+mn-lt"/>
                <a:cs typeface="+mn-lt"/>
              </a:rPr>
              <a:t>replacing</a:t>
            </a:r>
            <a:r>
              <a:rPr lang="tr">
                <a:ea typeface="+mn-lt"/>
                <a:cs typeface="+mn-lt"/>
              </a:rPr>
              <a:t> </a:t>
            </a:r>
            <a:r>
              <a:rPr lang="tr" err="1">
                <a:ea typeface="+mn-lt"/>
                <a:cs typeface="+mn-lt"/>
              </a:rPr>
              <a:t>each</a:t>
            </a:r>
            <a:r>
              <a:rPr lang="tr">
                <a:ea typeface="+mn-lt"/>
                <a:cs typeface="+mn-lt"/>
              </a:rPr>
              <a:t> </a:t>
            </a:r>
            <a:r>
              <a:rPr lang="tr" err="1">
                <a:ea typeface="+mn-lt"/>
                <a:cs typeface="+mn-lt"/>
              </a:rPr>
              <a:t>with</a:t>
            </a:r>
            <a:r>
              <a:rPr lang="tr">
                <a:ea typeface="+mn-lt"/>
                <a:cs typeface="+mn-lt"/>
              </a:rPr>
              <a:t> a </a:t>
            </a:r>
            <a:r>
              <a:rPr lang="tr" err="1">
                <a:ea typeface="+mn-lt"/>
                <a:cs typeface="+mn-lt"/>
              </a:rPr>
              <a:t>double-selection</a:t>
            </a:r>
            <a:r>
              <a:rPr lang="tr">
                <a:ea typeface="+mn-lt"/>
                <a:cs typeface="+mn-lt"/>
              </a:rPr>
              <a:t> </a:t>
            </a:r>
            <a:r>
              <a:rPr lang="tr" err="1">
                <a:ea typeface="+mn-lt"/>
                <a:cs typeface="+mn-lt"/>
              </a:rPr>
              <a:t>statement</a:t>
            </a:r>
            <a:r>
              <a:rPr lang="tr">
                <a:ea typeface="+mn-lt"/>
                <a:cs typeface="+mn-lt"/>
              </a:rPr>
              <a:t>. </a:t>
            </a:r>
            <a:endParaRPr lang="en-US">
              <a:cs typeface="Calibri" panose="020F0502020204030204"/>
            </a:endParaRPr>
          </a:p>
        </p:txBody>
      </p:sp>
      <p:pic>
        <p:nvPicPr>
          <p:cNvPr id="5" name="Picture 5" descr="A close up of a map&#10;&#10;Description generated with very high confidence">
            <a:extLst>
              <a:ext uri="{FF2B5EF4-FFF2-40B4-BE49-F238E27FC236}">
                <a16:creationId xmlns:a16="http://schemas.microsoft.com/office/drawing/2014/main" xmlns="" id="{D1C9EFD1-CC89-4006-8E61-83B8A000D57E}"/>
              </a:ext>
            </a:extLst>
          </p:cNvPr>
          <p:cNvPicPr>
            <a:picLocks noChangeAspect="1"/>
          </p:cNvPicPr>
          <p:nvPr/>
        </p:nvPicPr>
        <p:blipFill>
          <a:blip r:embed="rId3"/>
          <a:stretch>
            <a:fillRect/>
          </a:stretch>
        </p:blipFill>
        <p:spPr>
          <a:xfrm>
            <a:off x="5669667" y="375280"/>
            <a:ext cx="5893683" cy="6130347"/>
          </a:xfrm>
          <a:prstGeom prst="rect">
            <a:avLst/>
          </a:prstGeom>
        </p:spPr>
      </p:pic>
    </p:spTree>
    <p:extLst>
      <p:ext uri="{BB962C8B-B14F-4D97-AF65-F5344CB8AC3E}">
        <p14:creationId xmlns:p14="http://schemas.microsoft.com/office/powerpoint/2010/main" val="5250734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screenshot of a cell phone&#10;&#10;Description generated with very high confidence">
            <a:extLst>
              <a:ext uri="{FF2B5EF4-FFF2-40B4-BE49-F238E27FC236}">
                <a16:creationId xmlns:a16="http://schemas.microsoft.com/office/drawing/2014/main" xmlns="" id="{D6F08C77-C09E-4218-AFA6-F8738E86AB46}"/>
              </a:ext>
            </a:extLst>
          </p:cNvPr>
          <p:cNvPicPr>
            <a:picLocks noChangeAspect="1"/>
          </p:cNvPicPr>
          <p:nvPr/>
        </p:nvPicPr>
        <p:blipFill>
          <a:blip r:embed="rId2"/>
          <a:stretch>
            <a:fillRect/>
          </a:stretch>
        </p:blipFill>
        <p:spPr>
          <a:xfrm>
            <a:off x="2869471" y="969394"/>
            <a:ext cx="5921188" cy="2454491"/>
          </a:xfrm>
          <a:prstGeom prst="rect">
            <a:avLst/>
          </a:prstGeom>
        </p:spPr>
      </p:pic>
      <p:sp>
        <p:nvSpPr>
          <p:cNvPr id="4" name="TextBox 3">
            <a:extLst>
              <a:ext uri="{FF2B5EF4-FFF2-40B4-BE49-F238E27FC236}">
                <a16:creationId xmlns:a16="http://schemas.microsoft.com/office/drawing/2014/main" xmlns="" id="{2497D971-24F4-4BB8-B4DD-B41CC1E7C340}"/>
              </a:ext>
            </a:extLst>
          </p:cNvPr>
          <p:cNvSpPr txBox="1"/>
          <p:nvPr/>
        </p:nvSpPr>
        <p:spPr>
          <a:xfrm>
            <a:off x="2707795" y="4009604"/>
            <a:ext cx="6244541"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 dirty="0">
                <a:ea typeface="+mn-lt"/>
                <a:cs typeface="+mn-lt"/>
              </a:rPr>
              <a:t>Rule 4 generates larger, more involved and more deeply nested statements. The diagrams that emerge from applying the rules constitute the set of all possible structured activity diagrams and hence the set of all possible structured programs. The beauty of the structured approach is that </a:t>
            </a:r>
            <a:r>
              <a:rPr lang="tr" dirty="0">
                <a:solidFill>
                  <a:srgbClr val="FFC000"/>
                </a:solidFill>
                <a:ea typeface="+mn-lt"/>
                <a:cs typeface="+mn-lt"/>
              </a:rPr>
              <a:t>we use </a:t>
            </a:r>
            <a:r>
              <a:rPr lang="tr" i="1" dirty="0">
                <a:solidFill>
                  <a:srgbClr val="FFC000"/>
                </a:solidFill>
                <a:ea typeface="+mn-lt"/>
                <a:cs typeface="+mn-lt"/>
              </a:rPr>
              <a:t>only seven </a:t>
            </a:r>
            <a:r>
              <a:rPr lang="tr" dirty="0">
                <a:solidFill>
                  <a:srgbClr val="FFC000"/>
                </a:solidFill>
                <a:ea typeface="+mn-lt"/>
                <a:cs typeface="+mn-lt"/>
              </a:rPr>
              <a:t>simple single-entry/single-exit control statements and assemble them in </a:t>
            </a:r>
            <a:r>
              <a:rPr lang="tr" i="1" dirty="0">
                <a:solidFill>
                  <a:srgbClr val="FFC000"/>
                </a:solidFill>
                <a:ea typeface="+mn-lt"/>
                <a:cs typeface="+mn-lt"/>
              </a:rPr>
              <a:t>only two </a:t>
            </a:r>
            <a:r>
              <a:rPr lang="tr" dirty="0">
                <a:solidFill>
                  <a:srgbClr val="FFC000"/>
                </a:solidFill>
                <a:ea typeface="+mn-lt"/>
                <a:cs typeface="+mn-lt"/>
              </a:rPr>
              <a:t>simple ways</a:t>
            </a:r>
            <a:r>
              <a:rPr lang="tr" dirty="0">
                <a:ea typeface="+mn-lt"/>
                <a:cs typeface="+mn-lt"/>
              </a:rPr>
              <a:t>.</a:t>
            </a:r>
            <a:r>
              <a:rPr lang="en-US" dirty="0">
                <a:ea typeface="+mn-lt"/>
                <a:cs typeface="+mn-lt"/>
              </a:rPr>
              <a:t> </a:t>
            </a:r>
          </a:p>
        </p:txBody>
      </p:sp>
    </p:spTree>
    <p:extLst>
      <p:ext uri="{BB962C8B-B14F-4D97-AF65-F5344CB8AC3E}">
        <p14:creationId xmlns:p14="http://schemas.microsoft.com/office/powerpoint/2010/main" val="40194480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xmlns="" id="{C23D4C58-572C-4D7A-A005-B8BB9181A7EA}"/>
              </a:ext>
            </a:extLst>
          </p:cNvPr>
          <p:cNvSpPr txBox="1"/>
          <p:nvPr/>
        </p:nvSpPr>
        <p:spPr>
          <a:xfrm>
            <a:off x="421344" y="413496"/>
            <a:ext cx="5898773"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If the rules are followed, an “unstructured’ activity diagram (like the one in Fig. 5.26) cannot be created. If you’re uncertain about whether a particular diagram is structured, apply the rules in reverse to reduce it to the simplest activity diagram. If you can reduce it, the original diagram is structured; otherwise, it’s not. </a:t>
            </a:r>
            <a:endParaRPr lang="en-US" dirty="0">
              <a:ea typeface="+mn-lt"/>
              <a:cs typeface="+mn-lt"/>
            </a:endParaRPr>
          </a:p>
          <a:p>
            <a:pPr algn="l"/>
            <a:endParaRPr lang="en-US" dirty="0">
              <a:cs typeface="Calibri"/>
            </a:endParaRPr>
          </a:p>
        </p:txBody>
      </p:sp>
      <p:sp>
        <p:nvSpPr>
          <p:cNvPr id="15" name="TextBox 14">
            <a:extLst>
              <a:ext uri="{FF2B5EF4-FFF2-40B4-BE49-F238E27FC236}">
                <a16:creationId xmlns:a16="http://schemas.microsoft.com/office/drawing/2014/main" xmlns="" id="{43F48A07-E3EE-4A10-BED9-0B93C0EE2ED6}"/>
              </a:ext>
            </a:extLst>
          </p:cNvPr>
          <p:cNvSpPr txBox="1"/>
          <p:nvPr/>
        </p:nvSpPr>
        <p:spPr>
          <a:xfrm>
            <a:off x="421341" y="2779059"/>
            <a:ext cx="5898775"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First thing wrong with this program is that the arrow coming out of second decision symbol goes in the middle of the do while statement. Is should go to the beginning if we want two nested do while statements. Current diagram can be achieved only with a </a:t>
            </a:r>
            <a:r>
              <a:rPr lang="en-US" dirty="0" err="1"/>
              <a:t>goto</a:t>
            </a:r>
            <a:r>
              <a:rPr lang="en-US" dirty="0"/>
              <a:t> statement.</a:t>
            </a:r>
          </a:p>
          <a:p>
            <a:endParaRPr lang="en-US" dirty="0">
              <a:cs typeface="Calibri" panose="020F0502020204030204"/>
            </a:endParaRPr>
          </a:p>
          <a:p>
            <a:r>
              <a:rPr lang="en-US" dirty="0">
                <a:cs typeface="Calibri" panose="020F0502020204030204"/>
              </a:rPr>
              <a:t>Second thing wrong with this program is,</a:t>
            </a:r>
            <a:r>
              <a:rPr lang="en-US" dirty="0">
                <a:ea typeface="+mn-lt"/>
                <a:cs typeface="+mn-lt"/>
              </a:rPr>
              <a:t> there is no way of reaching the second part of the program. There is not even a </a:t>
            </a:r>
            <a:r>
              <a:rPr lang="en-US" dirty="0" err="1">
                <a:ea typeface="+mn-lt"/>
                <a:cs typeface="+mn-lt"/>
              </a:rPr>
              <a:t>goto</a:t>
            </a:r>
            <a:r>
              <a:rPr lang="en-US" dirty="0">
                <a:ea typeface="+mn-lt"/>
                <a:cs typeface="+mn-lt"/>
              </a:rPr>
              <a:t> statement that jumps to the second part.</a:t>
            </a:r>
          </a:p>
          <a:p>
            <a:endParaRPr lang="en-US" dirty="0">
              <a:cs typeface="Calibri" panose="020F0502020204030204"/>
            </a:endParaRPr>
          </a:p>
          <a:p>
            <a:r>
              <a:rPr lang="en-US" dirty="0">
                <a:cs typeface="Calibri" panose="020F0502020204030204"/>
              </a:rPr>
              <a:t>Last wrong thing is the fact that there are two out outgoing transition arrows from an action state.</a:t>
            </a:r>
          </a:p>
        </p:txBody>
      </p:sp>
      <p:pic>
        <p:nvPicPr>
          <p:cNvPr id="16" name="Picture 16" descr="A screenshot of a cell phone&#10;&#10;Description generated with very high confidence">
            <a:extLst>
              <a:ext uri="{FF2B5EF4-FFF2-40B4-BE49-F238E27FC236}">
                <a16:creationId xmlns:a16="http://schemas.microsoft.com/office/drawing/2014/main" xmlns="" id="{B9050275-47A3-490B-9304-740C7DD04B16}"/>
              </a:ext>
            </a:extLst>
          </p:cNvPr>
          <p:cNvPicPr>
            <a:picLocks noChangeAspect="1"/>
          </p:cNvPicPr>
          <p:nvPr/>
        </p:nvPicPr>
        <p:blipFill>
          <a:blip r:embed="rId2"/>
          <a:stretch>
            <a:fillRect/>
          </a:stretch>
        </p:blipFill>
        <p:spPr>
          <a:xfrm>
            <a:off x="6320117" y="1735859"/>
            <a:ext cx="5593976" cy="3386282"/>
          </a:xfrm>
          <a:prstGeom prst="rect">
            <a:avLst/>
          </a:prstGeom>
        </p:spPr>
      </p:pic>
    </p:spTree>
    <p:extLst>
      <p:ext uri="{BB962C8B-B14F-4D97-AF65-F5344CB8AC3E}">
        <p14:creationId xmlns:p14="http://schemas.microsoft.com/office/powerpoint/2010/main" val="39153589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369EA8D3-7709-4D21-81C1-EF4A2CEC66D9}"/>
              </a:ext>
            </a:extLst>
          </p:cNvPr>
          <p:cNvSpPr txBox="1"/>
          <p:nvPr/>
        </p:nvSpPr>
        <p:spPr>
          <a:xfrm>
            <a:off x="744071" y="1290917"/>
            <a:ext cx="7431740" cy="38164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a:t>
            </a:r>
            <a:r>
              <a:rPr lang="tr" b="1">
                <a:ea typeface="+mn-lt"/>
                <a:cs typeface="+mn-lt"/>
              </a:rPr>
              <a:t>break: </a:t>
            </a:r>
            <a:r>
              <a:rPr lang="tr">
                <a:ea typeface="+mn-lt"/>
                <a:cs typeface="+mn-lt"/>
              </a:rPr>
              <a:t>The break statement causes immediate exit from repetition statements or switch statement.</a:t>
            </a:r>
            <a:r>
              <a:rPr lang="en-US" dirty="0">
                <a:ea typeface="+mn-lt"/>
                <a:cs typeface="+mn-lt"/>
              </a:rPr>
              <a:t> </a:t>
            </a:r>
          </a:p>
          <a:p>
            <a:endParaRPr lang="en-US" dirty="0">
              <a:cs typeface="Calibri"/>
            </a:endParaRPr>
          </a:p>
          <a:p>
            <a:r>
              <a:rPr lang="tr" sz="1400">
                <a:latin typeface="Consolas"/>
                <a:ea typeface="+mn-lt"/>
                <a:cs typeface="+mn-lt"/>
              </a:rPr>
              <a:t>   for (count = 1; count &lt;= 10; count++) { // Loop 10 times.</a:t>
            </a:r>
            <a:endParaRPr lang="en-US" sz="1400" dirty="0">
              <a:latin typeface="Consolas"/>
              <a:ea typeface="+mn-lt"/>
              <a:cs typeface="+mn-lt"/>
            </a:endParaRPr>
          </a:p>
          <a:p>
            <a:r>
              <a:rPr lang="tr" sz="1400">
                <a:latin typeface="Consolas"/>
                <a:ea typeface="+mn-lt"/>
                <a:cs typeface="+mn-lt"/>
              </a:rPr>
              <a:t>      if (count == 5)</a:t>
            </a:r>
            <a:r>
              <a:rPr lang="en-US" sz="1400" dirty="0">
                <a:latin typeface="Consolas"/>
                <a:ea typeface="+mn-lt"/>
                <a:cs typeface="+mn-lt"/>
              </a:rPr>
              <a:t> </a:t>
            </a:r>
          </a:p>
          <a:p>
            <a:r>
              <a:rPr lang="tr" sz="1400">
                <a:latin typeface="Consolas"/>
                <a:ea typeface="+mn-lt"/>
                <a:cs typeface="+mn-lt"/>
              </a:rPr>
              <a:t>         break;</a:t>
            </a:r>
            <a:r>
              <a:rPr lang="en-US" sz="1400" dirty="0">
                <a:latin typeface="Consolas"/>
                <a:ea typeface="+mn-lt"/>
                <a:cs typeface="+mn-lt"/>
              </a:rPr>
              <a:t> </a:t>
            </a:r>
          </a:p>
          <a:p>
            <a:r>
              <a:rPr lang="tr" sz="1400">
                <a:latin typeface="Consolas"/>
                <a:ea typeface="+mn-lt"/>
                <a:cs typeface="+mn-lt"/>
              </a:rPr>
              <a:t>      System.out.printf("%d ", count);</a:t>
            </a:r>
            <a:r>
              <a:rPr lang="en-US" sz="1400" dirty="0">
                <a:latin typeface="Consolas"/>
                <a:ea typeface="+mn-lt"/>
                <a:cs typeface="+mn-lt"/>
              </a:rPr>
              <a:t> </a:t>
            </a:r>
          </a:p>
          <a:p>
            <a:r>
              <a:rPr lang="tr" sz="1400">
                <a:latin typeface="Consolas"/>
                <a:ea typeface="+mn-lt"/>
                <a:cs typeface="+mn-lt"/>
              </a:rPr>
              <a:t>   }</a:t>
            </a:r>
            <a:r>
              <a:rPr lang="en-US" sz="1400" dirty="0">
                <a:latin typeface="Consolas"/>
                <a:ea typeface="+mn-lt"/>
                <a:cs typeface="+mn-lt"/>
              </a:rPr>
              <a:t> </a:t>
            </a:r>
          </a:p>
          <a:p>
            <a:endParaRPr lang="en-US" dirty="0">
              <a:ea typeface="+mn-lt"/>
              <a:cs typeface="+mn-lt"/>
            </a:endParaRPr>
          </a:p>
          <a:p>
            <a:r>
              <a:rPr lang="en-US">
                <a:ea typeface="+mn-lt"/>
                <a:cs typeface="+mn-lt"/>
              </a:rPr>
              <a:t>Some programmers feel that break and continue violate structured programming</a:t>
            </a:r>
            <a:r>
              <a:rPr lang="tr">
                <a:ea typeface="+mn-lt"/>
                <a:cs typeface="+mn-lt"/>
              </a:rPr>
              <a:t> and some programmers avoid using them by using other ways to exit their repetition or continue with the next iteration to their repetition.</a:t>
            </a:r>
            <a:r>
              <a:rPr lang="en-US" dirty="0">
                <a:ea typeface="+mn-lt"/>
                <a:cs typeface="+mn-lt"/>
              </a:rPr>
              <a:t> </a:t>
            </a:r>
          </a:p>
          <a:p>
            <a:endParaRPr lang="en-US" dirty="0">
              <a:ea typeface="+mn-lt"/>
              <a:cs typeface="+mn-lt"/>
            </a:endParaRPr>
          </a:p>
          <a:p>
            <a:r>
              <a:rPr lang="tr" sz="1400">
                <a:latin typeface="Consolas"/>
                <a:ea typeface="+mn-lt"/>
                <a:cs typeface="+mn-lt"/>
              </a:rPr>
              <a:t>   for (count = 1; count &lt;= 10 &amp;&amp; count != 5; count++)</a:t>
            </a:r>
          </a:p>
          <a:p>
            <a:r>
              <a:rPr lang="tr" sz="1400">
                <a:latin typeface="Consolas"/>
                <a:cs typeface="Calibri"/>
              </a:rPr>
              <a:t>      System.out.printf("%d ", count);</a:t>
            </a:r>
            <a:endParaRPr lang="tr"/>
          </a:p>
        </p:txBody>
      </p:sp>
    </p:spTree>
    <p:extLst>
      <p:ext uri="{BB962C8B-B14F-4D97-AF65-F5344CB8AC3E}">
        <p14:creationId xmlns:p14="http://schemas.microsoft.com/office/powerpoint/2010/main" val="12959003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99322BCC-E48A-46C4-AD8B-36207D156C97}"/>
              </a:ext>
            </a:extLst>
          </p:cNvPr>
          <p:cNvSpPr txBox="1"/>
          <p:nvPr/>
        </p:nvSpPr>
        <p:spPr>
          <a:xfrm>
            <a:off x="618565" y="753034"/>
            <a:ext cx="8310282" cy="55707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a:t>
            </a:r>
            <a:r>
              <a:rPr lang="tr" b="1">
                <a:ea typeface="+mn-lt"/>
                <a:cs typeface="+mn-lt"/>
              </a:rPr>
              <a:t>continue: </a:t>
            </a:r>
            <a:r>
              <a:rPr lang="tr">
                <a:ea typeface="+mn-lt"/>
                <a:cs typeface="+mn-lt"/>
              </a:rPr>
              <a:t>The continue statement skips the remaining statements in the loop body and proceeds with the next iteration of the loop. </a:t>
            </a:r>
            <a:endParaRPr lang="en-US"/>
          </a:p>
          <a:p>
            <a:endParaRPr lang="tr" dirty="0">
              <a:ea typeface="+mn-lt"/>
              <a:cs typeface="+mn-lt"/>
            </a:endParaRPr>
          </a:p>
          <a:p>
            <a:r>
              <a:rPr lang="tr">
                <a:ea typeface="+mn-lt"/>
                <a:cs typeface="+mn-lt"/>
              </a:rPr>
              <a:t>   In while and do…while statements, the program evaluates the loop-continuation test immediately after the continue statement executes. </a:t>
            </a:r>
            <a:endParaRPr lang="en-US">
              <a:ea typeface="+mn-lt"/>
              <a:cs typeface="+mn-lt"/>
            </a:endParaRPr>
          </a:p>
          <a:p>
            <a:endParaRPr lang="tr" dirty="0">
              <a:ea typeface="+mn-lt"/>
              <a:cs typeface="+mn-lt"/>
            </a:endParaRPr>
          </a:p>
          <a:p>
            <a:r>
              <a:rPr lang="tr">
                <a:ea typeface="+mn-lt"/>
                <a:cs typeface="+mn-lt"/>
              </a:rPr>
              <a:t>   In a for statement, the increment expression executes, then the program evaluates the loop-continuation test. </a:t>
            </a:r>
          </a:p>
          <a:p>
            <a:endParaRPr lang="tr" dirty="0">
              <a:cs typeface="Calibri"/>
            </a:endParaRPr>
          </a:p>
          <a:p>
            <a:r>
              <a:rPr lang="tr" sz="1400">
                <a:latin typeface="Consolas"/>
                <a:ea typeface="+mn-lt"/>
                <a:cs typeface="+mn-lt"/>
              </a:rPr>
              <a:t>   for (int count = 1; count &lt;= 10; count++) { // loop 10 times</a:t>
            </a:r>
            <a:endParaRPr lang="tr">
              <a:latin typeface="Calibri" panose="020F0502020204030204"/>
              <a:ea typeface="+mn-lt"/>
              <a:cs typeface="+mn-lt"/>
            </a:endParaRPr>
          </a:p>
          <a:p>
            <a:r>
              <a:rPr lang="tr" sz="1400" dirty="0">
                <a:latin typeface="Consolas"/>
                <a:ea typeface="+mn-lt"/>
                <a:cs typeface="+mn-lt"/>
              </a:rPr>
              <a:t> </a:t>
            </a:r>
            <a:r>
              <a:rPr lang="tr" sz="1400">
                <a:latin typeface="Consolas"/>
                <a:cs typeface="Calibri"/>
              </a:rPr>
              <a:t>     if (count == 5)</a:t>
            </a:r>
            <a:endParaRPr lang="tr" dirty="0">
              <a:latin typeface="Calibri" panose="020F0502020204030204"/>
              <a:cs typeface="Calibri"/>
            </a:endParaRPr>
          </a:p>
          <a:p>
            <a:r>
              <a:rPr lang="tr" sz="1400" dirty="0">
                <a:latin typeface="Consolas"/>
                <a:cs typeface="Calibri"/>
              </a:rPr>
              <a:t>         continue;
</a:t>
            </a:r>
            <a:r>
              <a:rPr lang="tr" sz="1400">
                <a:latin typeface="Consolas"/>
                <a:cs typeface="Calibri"/>
              </a:rPr>
              <a:t>      System.out.printf("%d ", count);</a:t>
            </a:r>
            <a:r>
              <a:rPr lang="tr" sz="1400" dirty="0">
                <a:latin typeface="Consolas"/>
                <a:cs typeface="Calibri"/>
              </a:rPr>
              <a:t>
   }</a:t>
            </a:r>
            <a:endParaRPr lang="tr">
              <a:cs typeface="Calibri"/>
            </a:endParaRPr>
          </a:p>
          <a:p>
            <a:endParaRPr lang="tr" sz="1400" dirty="0">
              <a:latin typeface="Consolas"/>
              <a:cs typeface="Calibri"/>
            </a:endParaRPr>
          </a:p>
          <a:p>
            <a:r>
              <a:rPr lang="tr">
                <a:latin typeface="Calibri"/>
                <a:cs typeface="Calibri"/>
              </a:rPr>
              <a:t>To avoid using continue you can use if, if else statements to avoid executing code for a condition.</a:t>
            </a:r>
            <a:endParaRPr lang="tr">
              <a:latin typeface="Calibri"/>
            </a:endParaRPr>
          </a:p>
          <a:p>
            <a:endParaRPr lang="tr" dirty="0">
              <a:latin typeface="Consolas"/>
            </a:endParaRPr>
          </a:p>
          <a:p>
            <a:r>
              <a:rPr lang="tr" sz="1400">
                <a:latin typeface="Consolas"/>
              </a:rPr>
              <a:t>   for (int count = 1; count &lt;= 10; count++) {</a:t>
            </a:r>
            <a:endParaRPr lang="tr" sz="1400">
              <a:latin typeface="Calibri" panose="020F0502020204030204"/>
              <a:cs typeface="Calibri" panose="020F0502020204030204"/>
            </a:endParaRPr>
          </a:p>
          <a:p>
            <a:r>
              <a:rPr lang="tr" sz="1400">
                <a:latin typeface="Consolas"/>
              </a:rPr>
              <a:t>      if (count != 5)</a:t>
            </a:r>
            <a:endParaRPr lang="tr" sz="1400">
              <a:latin typeface="Calibri" panose="020F0502020204030204"/>
              <a:cs typeface="Calibri"/>
            </a:endParaRPr>
          </a:p>
          <a:p>
            <a:r>
              <a:rPr lang="tr" sz="1400">
                <a:latin typeface="Consolas"/>
              </a:rPr>
              <a:t>         System.out.printf("%d ", count);</a:t>
            </a:r>
            <a:endParaRPr lang="tr" sz="1400">
              <a:latin typeface="Calibri" panose="020F0502020204030204"/>
              <a:cs typeface="Calibri"/>
            </a:endParaRPr>
          </a:p>
          <a:p>
            <a:r>
              <a:rPr lang="tr" sz="1400">
                <a:latin typeface="Consolas"/>
              </a:rPr>
              <a:t>   }</a:t>
            </a:r>
            <a:endParaRPr lang="tr" sz="1400">
              <a:cs typeface="Calibri"/>
            </a:endParaRPr>
          </a:p>
        </p:txBody>
      </p:sp>
    </p:spTree>
    <p:extLst>
      <p:ext uri="{BB962C8B-B14F-4D97-AF65-F5344CB8AC3E}">
        <p14:creationId xmlns:p14="http://schemas.microsoft.com/office/powerpoint/2010/main" val="31289606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4FDFD95-DDDD-4A71-9F63-4EFBF92D9ED2}"/>
              </a:ext>
            </a:extLst>
          </p:cNvPr>
          <p:cNvSpPr txBox="1"/>
          <p:nvPr/>
        </p:nvSpPr>
        <p:spPr>
          <a:xfrm>
            <a:off x="654423" y="1425388"/>
            <a:ext cx="4724400"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Calibri"/>
                <a:cs typeface="Calibri"/>
              </a:rPr>
              <a:t>•method call: </a:t>
            </a:r>
            <a:r>
              <a:rPr lang="en-US">
                <a:latin typeface="Calibri"/>
                <a:cs typeface="Calibri"/>
              </a:rPr>
              <a:t>Method call is fine for structured programming. It takes us to the beginning of the method.</a:t>
            </a:r>
            <a:endParaRPr lang="en-US"/>
          </a:p>
          <a:p>
            <a:endParaRPr lang="en-US" dirty="0">
              <a:latin typeface="Calibri"/>
              <a:cs typeface="Calibri"/>
            </a:endParaRPr>
          </a:p>
          <a:p>
            <a:r>
              <a:rPr lang="en-US" dirty="0">
                <a:latin typeface="Calibri"/>
                <a:cs typeface="Calibri"/>
              </a:rPr>
              <a:t>•</a:t>
            </a:r>
            <a:r>
              <a:rPr lang="tr" b="1" dirty="0">
                <a:latin typeface="Calibri"/>
                <a:cs typeface="Calibri"/>
              </a:rPr>
              <a:t>return: </a:t>
            </a:r>
            <a:r>
              <a:rPr lang="tr" dirty="0">
                <a:latin typeface="Calibri"/>
                <a:cs typeface="Calibri"/>
              </a:rPr>
              <a:t>But return statement has problems with structured </a:t>
            </a:r>
            <a:r>
              <a:rPr lang="tr">
                <a:latin typeface="Calibri"/>
                <a:cs typeface="Calibri"/>
              </a:rPr>
              <a:t>progrmaming. Having</a:t>
            </a:r>
            <a:r>
              <a:rPr lang="tr" b="1" dirty="0">
                <a:latin typeface="Calibri"/>
                <a:cs typeface="Calibri"/>
              </a:rPr>
              <a:t> </a:t>
            </a:r>
            <a:r>
              <a:rPr lang="tr" dirty="0">
                <a:latin typeface="Calibri"/>
                <a:cs typeface="Calibri"/>
              </a:rPr>
              <a:t>multiple</a:t>
            </a:r>
            <a:r>
              <a:rPr lang="tr" b="1" dirty="0">
                <a:latin typeface="Calibri"/>
                <a:cs typeface="Calibri"/>
              </a:rPr>
              <a:t> </a:t>
            </a:r>
            <a:r>
              <a:rPr lang="tr" dirty="0">
                <a:latin typeface="Calibri"/>
                <a:cs typeface="Calibri"/>
              </a:rPr>
              <a:t>return statements</a:t>
            </a:r>
            <a:r>
              <a:rPr lang="tr" b="1" dirty="0">
                <a:latin typeface="Calibri"/>
                <a:cs typeface="Calibri"/>
              </a:rPr>
              <a:t> </a:t>
            </a:r>
            <a:r>
              <a:rPr lang="tr" dirty="0">
                <a:latin typeface="Calibri"/>
                <a:cs typeface="Calibri"/>
              </a:rPr>
              <a:t>is not structured </a:t>
            </a:r>
            <a:r>
              <a:rPr lang="tr">
                <a:latin typeface="Calibri"/>
                <a:cs typeface="Calibri"/>
              </a:rPr>
              <a:t>programming. Because it means your method has multiple exit points. So if you want to be a structured programming purist, </a:t>
            </a:r>
            <a:r>
              <a:rPr lang="tr" dirty="0">
                <a:latin typeface="Calibri"/>
                <a:cs typeface="Calibri"/>
              </a:rPr>
              <a:t>keep your methods small and use one return statement per method.</a:t>
            </a:r>
            <a:endParaRPr lang="en-US" dirty="0">
              <a:latin typeface="Calibri"/>
              <a:cs typeface="Calibri"/>
            </a:endParaRPr>
          </a:p>
        </p:txBody>
      </p:sp>
      <p:pic>
        <p:nvPicPr>
          <p:cNvPr id="3" name="Picture 3" descr="A screenshot of a cell phone&#10;&#10;Description generated with very high confidence">
            <a:extLst>
              <a:ext uri="{FF2B5EF4-FFF2-40B4-BE49-F238E27FC236}">
                <a16:creationId xmlns:a16="http://schemas.microsoft.com/office/drawing/2014/main" xmlns="" id="{B780BAC3-19F2-420E-B946-1D6158B20BB7}"/>
              </a:ext>
            </a:extLst>
          </p:cNvPr>
          <p:cNvPicPr>
            <a:picLocks noChangeAspect="1"/>
          </p:cNvPicPr>
          <p:nvPr/>
        </p:nvPicPr>
        <p:blipFill>
          <a:blip r:embed="rId2"/>
          <a:stretch>
            <a:fillRect/>
          </a:stretch>
        </p:blipFill>
        <p:spPr>
          <a:xfrm>
            <a:off x="5576048" y="513902"/>
            <a:ext cx="6140823" cy="5830196"/>
          </a:xfrm>
          <a:prstGeom prst="rect">
            <a:avLst/>
          </a:prstGeom>
        </p:spPr>
      </p:pic>
    </p:spTree>
    <p:extLst>
      <p:ext uri="{BB962C8B-B14F-4D97-AF65-F5344CB8AC3E}">
        <p14:creationId xmlns:p14="http://schemas.microsoft.com/office/powerpoint/2010/main" val="14348611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A picture containing indoor, table, sitting, video&#10;&#10;Description generated with very high confidence">
            <a:extLst>
              <a:ext uri="{FF2B5EF4-FFF2-40B4-BE49-F238E27FC236}">
                <a16:creationId xmlns:a16="http://schemas.microsoft.com/office/drawing/2014/main" xmlns="" id="{D1EEAFB4-DDFB-42CA-8D94-BE7B084966E2}"/>
              </a:ext>
            </a:extLst>
          </p:cNvPr>
          <p:cNvPicPr>
            <a:picLocks noChangeAspect="1"/>
          </p:cNvPicPr>
          <p:nvPr/>
        </p:nvPicPr>
        <p:blipFill>
          <a:blip r:embed="rId2"/>
          <a:stretch>
            <a:fillRect/>
          </a:stretch>
        </p:blipFill>
        <p:spPr>
          <a:xfrm>
            <a:off x="6084764" y="643466"/>
            <a:ext cx="4961493" cy="5667522"/>
          </a:xfrm>
          <a:prstGeom prst="rect">
            <a:avLst/>
          </a:prstGeom>
        </p:spPr>
      </p:pic>
      <p:sp>
        <p:nvSpPr>
          <p:cNvPr id="4" name="TextBox 3">
            <a:extLst>
              <a:ext uri="{FF2B5EF4-FFF2-40B4-BE49-F238E27FC236}">
                <a16:creationId xmlns:a16="http://schemas.microsoft.com/office/drawing/2014/main" xmlns="" id="{1B2D08B3-AC25-4E37-8176-92AA9AA4DEB4}"/>
              </a:ext>
            </a:extLst>
          </p:cNvPr>
          <p:cNvSpPr txBox="1"/>
          <p:nvPr/>
        </p:nvSpPr>
        <p:spPr>
          <a:xfrm>
            <a:off x="458222" y="2087075"/>
            <a:ext cx="4776597"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Sources: </a:t>
            </a:r>
            <a:endParaRPr lang="en-US" b="1">
              <a:cs typeface="Calibri"/>
            </a:endParaRPr>
          </a:p>
          <a:p>
            <a:endParaRPr lang="en-US">
              <a:cs typeface="Calibri"/>
            </a:endParaRPr>
          </a:p>
          <a:p>
            <a:r>
              <a:rPr lang="en-US" err="1"/>
              <a:t>Deitel</a:t>
            </a:r>
            <a:r>
              <a:rPr lang="en-US"/>
              <a:t>, P., &amp; </a:t>
            </a:r>
            <a:r>
              <a:rPr lang="en-US" err="1"/>
              <a:t>Deitel</a:t>
            </a:r>
            <a:r>
              <a:rPr lang="en-US"/>
              <a:t> H. (2015). </a:t>
            </a:r>
          </a:p>
          <a:p>
            <a:r>
              <a:rPr lang="en-US"/>
              <a:t>Java How to Program (10th edition). Pearson.</a:t>
            </a:r>
          </a:p>
          <a:p>
            <a:endParaRPr lang="en-US" dirty="0">
              <a:cs typeface="Calibri"/>
            </a:endParaRPr>
          </a:p>
          <a:p>
            <a:r>
              <a:rPr lang="en-US">
                <a:cs typeface="Calibri"/>
              </a:rPr>
              <a:t>Stack Overflow (2009). </a:t>
            </a:r>
            <a:r>
              <a:rPr lang="en-US"/>
              <a:t>Should a function have only one return statement?. </a:t>
            </a:r>
            <a:endParaRPr lang="en-US">
              <a:ea typeface="+mn-lt"/>
              <a:cs typeface="+mn-lt"/>
            </a:endParaRPr>
          </a:p>
          <a:p>
            <a:r>
              <a:rPr lang="en-US" dirty="0">
                <a:ea typeface="+mn-lt"/>
                <a:cs typeface="+mn-lt"/>
                <a:hlinkClick r:id="rId3"/>
              </a:rPr>
              <a:t>https://stackoverflow.com/questions/36707/should-a-function-have-only-one-return-statement</a:t>
            </a:r>
            <a:endParaRPr lang="en-US">
              <a:cs typeface="Calibri"/>
            </a:endParaRPr>
          </a:p>
          <a:p>
            <a:endParaRPr lang="en-US" dirty="0">
              <a:cs typeface="Calibri"/>
            </a:endParaRPr>
          </a:p>
        </p:txBody>
      </p:sp>
    </p:spTree>
    <p:extLst>
      <p:ext uri="{BB962C8B-B14F-4D97-AF65-F5344CB8AC3E}">
        <p14:creationId xmlns:p14="http://schemas.microsoft.com/office/powerpoint/2010/main" val="31042019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C9F9A42D-CF40-4898-972C-385FDF42F53B}"/>
              </a:ext>
            </a:extLst>
          </p:cNvPr>
          <p:cNvSpPr txBox="1"/>
          <p:nvPr/>
        </p:nvSpPr>
        <p:spPr>
          <a:xfrm>
            <a:off x="643275" y="1652609"/>
            <a:ext cx="5163669"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•Normally statements in a program are executed one after the other in the order in which they are written</a:t>
            </a:r>
            <a:r>
              <a:rPr lang="tr">
                <a:ea typeface="+mn-lt"/>
                <a:cs typeface="+mn-lt"/>
              </a:rPr>
              <a:t>—</a:t>
            </a:r>
            <a:r>
              <a:rPr lang="tr" err="1">
                <a:ea typeface="+mn-lt"/>
                <a:cs typeface="+mn-lt"/>
              </a:rPr>
              <a:t>that</a:t>
            </a:r>
            <a:r>
              <a:rPr lang="tr">
                <a:ea typeface="+mn-lt"/>
                <a:cs typeface="+mn-lt"/>
              </a:rPr>
              <a:t> is, in </a:t>
            </a:r>
            <a:r>
              <a:rPr lang="tr" err="1">
                <a:ea typeface="+mn-lt"/>
                <a:cs typeface="+mn-lt"/>
              </a:rPr>
              <a:t>sequence</a:t>
            </a:r>
            <a:r>
              <a:rPr lang="en-US">
                <a:ea typeface="+mn-lt"/>
                <a:cs typeface="+mn-lt"/>
              </a:rPr>
              <a:t>. This process is called </a:t>
            </a:r>
            <a:r>
              <a:rPr lang="en-US">
                <a:solidFill>
                  <a:srgbClr val="00B050"/>
                </a:solidFill>
                <a:ea typeface="+mn-lt"/>
                <a:cs typeface="+mn-lt"/>
              </a:rPr>
              <a:t>sequential execution</a:t>
            </a:r>
            <a:r>
              <a:rPr lang="en-US">
                <a:ea typeface="+mn-lt"/>
                <a:cs typeface="+mn-lt"/>
              </a:rPr>
              <a:t>.</a:t>
            </a:r>
            <a:endParaRPr lang="en-US"/>
          </a:p>
          <a:p>
            <a:endParaRPr lang="en-US">
              <a:ea typeface="+mn-lt"/>
              <a:cs typeface="+mn-lt"/>
            </a:endParaRPr>
          </a:p>
          <a:p>
            <a:r>
              <a:rPr lang="en-US">
                <a:ea typeface="+mn-lt"/>
                <a:cs typeface="+mn-lt"/>
              </a:rPr>
              <a:t>•Using various statements to specify the next statement to change sequential execution is called </a:t>
            </a:r>
            <a:r>
              <a:rPr lang="en-US">
                <a:solidFill>
                  <a:srgbClr val="00B050"/>
                </a:solidFill>
                <a:ea typeface="+mn-lt"/>
                <a:cs typeface="+mn-lt"/>
              </a:rPr>
              <a:t>transfer of control</a:t>
            </a:r>
            <a:r>
              <a:rPr lang="en-US">
                <a:ea typeface="+mn-lt"/>
                <a:cs typeface="+mn-lt"/>
              </a:rPr>
              <a:t>.</a:t>
            </a:r>
            <a:endParaRPr lang="en-US"/>
          </a:p>
          <a:p>
            <a:endParaRPr lang="en-US">
              <a:ea typeface="+mn-lt"/>
              <a:cs typeface="+mn-lt"/>
            </a:endParaRPr>
          </a:p>
          <a:p>
            <a:r>
              <a:rPr lang="en-US">
                <a:ea typeface="+mn-lt"/>
                <a:cs typeface="+mn-lt"/>
              </a:rPr>
              <a:t>• The </a:t>
            </a:r>
            <a:r>
              <a:rPr lang="en-US" err="1">
                <a:solidFill>
                  <a:srgbClr val="00B050"/>
                </a:solidFill>
                <a:ea typeface="+mn-lt"/>
                <a:cs typeface="+mn-lt"/>
              </a:rPr>
              <a:t>goto</a:t>
            </a:r>
            <a:r>
              <a:rPr lang="en-US">
                <a:solidFill>
                  <a:srgbClr val="00B050"/>
                </a:solidFill>
                <a:ea typeface="+mn-lt"/>
                <a:cs typeface="+mn-lt"/>
              </a:rPr>
              <a:t> statement </a:t>
            </a:r>
            <a:r>
              <a:rPr lang="en-US">
                <a:ea typeface="+mn-lt"/>
                <a:cs typeface="+mn-lt"/>
              </a:rPr>
              <a:t>is one of these statements. It allows you to break your otherwise single entry – single exit structure of your program. During the 1960s, it became clear that the random use of transfers of control was the root of much difficulty.</a:t>
            </a:r>
            <a:endParaRPr lang="en-US"/>
          </a:p>
          <a:p>
            <a:pPr algn="l"/>
            <a:endParaRPr lang="en-US">
              <a:cs typeface="Calibri"/>
            </a:endParaRPr>
          </a:p>
        </p:txBody>
      </p:sp>
      <p:pic>
        <p:nvPicPr>
          <p:cNvPr id="5" name="Picture 5" descr="A screenshot of a cell phone&#10;&#10;Description generated with very high confidence">
            <a:extLst>
              <a:ext uri="{FF2B5EF4-FFF2-40B4-BE49-F238E27FC236}">
                <a16:creationId xmlns:a16="http://schemas.microsoft.com/office/drawing/2014/main" xmlns="" id="{E9964812-D391-4E7B-BAF3-91BE382E814D}"/>
              </a:ext>
            </a:extLst>
          </p:cNvPr>
          <p:cNvPicPr>
            <a:picLocks noChangeAspect="1"/>
          </p:cNvPicPr>
          <p:nvPr/>
        </p:nvPicPr>
        <p:blipFill>
          <a:blip r:embed="rId2"/>
          <a:stretch>
            <a:fillRect/>
          </a:stretch>
        </p:blipFill>
        <p:spPr>
          <a:xfrm>
            <a:off x="6908340" y="928607"/>
            <a:ext cx="4571999" cy="5424425"/>
          </a:xfrm>
          <a:prstGeom prst="rect">
            <a:avLst/>
          </a:prstGeom>
        </p:spPr>
      </p:pic>
    </p:spTree>
    <p:extLst>
      <p:ext uri="{BB962C8B-B14F-4D97-AF65-F5344CB8AC3E}">
        <p14:creationId xmlns:p14="http://schemas.microsoft.com/office/powerpoint/2010/main" val="18794750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AC9D9025-481A-4D9C-B550-99670F8B0B0B}"/>
              </a:ext>
            </a:extLst>
          </p:cNvPr>
          <p:cNvSpPr txBox="1"/>
          <p:nvPr/>
        </p:nvSpPr>
        <p:spPr>
          <a:xfrm>
            <a:off x="670442" y="1407344"/>
            <a:ext cx="6051176"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•The research of Bohm and </a:t>
            </a:r>
            <a:r>
              <a:rPr lang="en-US" err="1">
                <a:ea typeface="+mn-lt"/>
                <a:cs typeface="+mn-lt"/>
              </a:rPr>
              <a:t>Jacopini</a:t>
            </a:r>
            <a:r>
              <a:rPr lang="en-US">
                <a:ea typeface="+mn-lt"/>
                <a:cs typeface="+mn-lt"/>
              </a:rPr>
              <a:t> had demonstrated that programs could be written without any </a:t>
            </a:r>
            <a:r>
              <a:rPr lang="en-US" err="1">
                <a:ea typeface="+mn-lt"/>
                <a:cs typeface="+mn-lt"/>
              </a:rPr>
              <a:t>goto</a:t>
            </a:r>
            <a:r>
              <a:rPr lang="en-US">
                <a:ea typeface="+mn-lt"/>
                <a:cs typeface="+mn-lt"/>
              </a:rPr>
              <a:t> statements. The challenge of the era for programmers was to shift their styles to “</a:t>
            </a:r>
            <a:r>
              <a:rPr lang="en-US" err="1">
                <a:ea typeface="+mn-lt"/>
                <a:cs typeface="+mn-lt"/>
              </a:rPr>
              <a:t>goto</a:t>
            </a:r>
            <a:r>
              <a:rPr lang="en-US">
                <a:ea typeface="+mn-lt"/>
                <a:cs typeface="+mn-lt"/>
              </a:rPr>
              <a:t>-less programming.” The term </a:t>
            </a:r>
            <a:r>
              <a:rPr lang="en-US">
                <a:solidFill>
                  <a:srgbClr val="00B050"/>
                </a:solidFill>
                <a:ea typeface="+mn-lt"/>
                <a:cs typeface="+mn-lt"/>
              </a:rPr>
              <a:t>structured programming</a:t>
            </a:r>
            <a:r>
              <a:rPr lang="en-US">
                <a:ea typeface="+mn-lt"/>
                <a:cs typeface="+mn-lt"/>
              </a:rPr>
              <a:t> became almost synonymous with “</a:t>
            </a:r>
            <a:r>
              <a:rPr lang="en-US" err="1">
                <a:ea typeface="+mn-lt"/>
                <a:cs typeface="+mn-lt"/>
              </a:rPr>
              <a:t>goto</a:t>
            </a:r>
            <a:r>
              <a:rPr lang="en-US">
                <a:ea typeface="+mn-lt"/>
                <a:cs typeface="+mn-lt"/>
              </a:rPr>
              <a:t> elimination.”</a:t>
            </a:r>
            <a:endParaRPr lang="en-US"/>
          </a:p>
          <a:p>
            <a:endParaRPr lang="en-US">
              <a:ea typeface="+mn-lt"/>
              <a:cs typeface="+mn-lt"/>
            </a:endParaRPr>
          </a:p>
          <a:p>
            <a:r>
              <a:rPr lang="en-US">
                <a:ea typeface="+mn-lt"/>
                <a:cs typeface="+mn-lt"/>
              </a:rPr>
              <a:t>Not until the 1970s did most programmers start taking structured programming seriously. People reported shorter development times, more frequent on-time delivery and within-budget completion.</a:t>
            </a:r>
            <a:endParaRPr lang="en-US"/>
          </a:p>
          <a:p>
            <a:endParaRPr lang="en-US">
              <a:ea typeface="+mn-lt"/>
              <a:cs typeface="+mn-lt"/>
            </a:endParaRPr>
          </a:p>
          <a:p>
            <a:r>
              <a:rPr lang="en-US">
                <a:ea typeface="+mn-lt"/>
                <a:cs typeface="+mn-lt"/>
              </a:rPr>
              <a:t>The key to these successes was that structured programs were clearer, easier to debug and modify, and more likely to be bug free in the first place.</a:t>
            </a:r>
            <a:endParaRPr lang="en-US"/>
          </a:p>
          <a:p>
            <a:endParaRPr lang="en-US">
              <a:cs typeface="Calibri"/>
            </a:endParaRPr>
          </a:p>
        </p:txBody>
      </p:sp>
      <p:pic>
        <p:nvPicPr>
          <p:cNvPr id="3" name="Picture 3" descr="A picture containing text, map&#10;&#10;Description generated with very high confidence">
            <a:extLst>
              <a:ext uri="{FF2B5EF4-FFF2-40B4-BE49-F238E27FC236}">
                <a16:creationId xmlns:a16="http://schemas.microsoft.com/office/drawing/2014/main" xmlns="" id="{596A6606-08DA-4099-A552-1C5F56691CD1}"/>
              </a:ext>
            </a:extLst>
          </p:cNvPr>
          <p:cNvPicPr>
            <a:picLocks noChangeAspect="1"/>
          </p:cNvPicPr>
          <p:nvPr/>
        </p:nvPicPr>
        <p:blipFill>
          <a:blip r:embed="rId2"/>
          <a:stretch>
            <a:fillRect/>
          </a:stretch>
        </p:blipFill>
        <p:spPr>
          <a:xfrm>
            <a:off x="7945482" y="983428"/>
            <a:ext cx="3014722" cy="4886568"/>
          </a:xfrm>
          <a:prstGeom prst="rect">
            <a:avLst/>
          </a:prstGeom>
        </p:spPr>
      </p:pic>
    </p:spTree>
    <p:extLst>
      <p:ext uri="{BB962C8B-B14F-4D97-AF65-F5344CB8AC3E}">
        <p14:creationId xmlns:p14="http://schemas.microsoft.com/office/powerpoint/2010/main" val="32957895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9CD3FEB1-8951-4DB2-A5AB-8B456B28BA81}"/>
              </a:ext>
            </a:extLst>
          </p:cNvPr>
          <p:cNvSpPr txBox="1"/>
          <p:nvPr/>
        </p:nvSpPr>
        <p:spPr>
          <a:xfrm>
            <a:off x="770980" y="1361634"/>
            <a:ext cx="5898775"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a:t>
            </a:r>
            <a:r>
              <a:rPr lang="en-US" dirty="0" err="1">
                <a:cs typeface="Calibri"/>
              </a:rPr>
              <a:t>Bohm</a:t>
            </a:r>
            <a:r>
              <a:rPr lang="en-US" dirty="0">
                <a:cs typeface="Calibri"/>
              </a:rPr>
              <a:t> and </a:t>
            </a:r>
            <a:r>
              <a:rPr lang="en-US" dirty="0" err="1">
                <a:cs typeface="Calibri"/>
              </a:rPr>
              <a:t>Jacopini’s</a:t>
            </a:r>
            <a:r>
              <a:rPr lang="en-US" dirty="0">
                <a:cs typeface="Calibri"/>
              </a:rPr>
              <a:t> work demonstrated that all programs could be written in terms of only three control structures; </a:t>
            </a:r>
            <a:r>
              <a:rPr lang="en-US" dirty="0">
                <a:solidFill>
                  <a:srgbClr val="00B050"/>
                </a:solidFill>
                <a:cs typeface="Calibri"/>
              </a:rPr>
              <a:t>the sequence structure</a:t>
            </a:r>
            <a:r>
              <a:rPr lang="en-US" dirty="0">
                <a:cs typeface="Calibri"/>
              </a:rPr>
              <a:t>, </a:t>
            </a:r>
            <a:r>
              <a:rPr lang="en-US" dirty="0">
                <a:solidFill>
                  <a:srgbClr val="00B050"/>
                </a:solidFill>
                <a:cs typeface="Calibri"/>
              </a:rPr>
              <a:t>the selection structure</a:t>
            </a:r>
            <a:r>
              <a:rPr lang="en-US" dirty="0">
                <a:cs typeface="Calibri"/>
              </a:rPr>
              <a:t> and </a:t>
            </a:r>
            <a:r>
              <a:rPr lang="en-US" dirty="0">
                <a:solidFill>
                  <a:srgbClr val="00B050"/>
                </a:solidFill>
                <a:cs typeface="Calibri"/>
              </a:rPr>
              <a:t>the repetition structure</a:t>
            </a:r>
            <a:r>
              <a:rPr lang="en-US" dirty="0">
                <a:cs typeface="Calibri"/>
              </a:rPr>
              <a:t>. </a:t>
            </a:r>
          </a:p>
          <a:p>
            <a:endParaRPr lang="en-US" dirty="0">
              <a:cs typeface="Calibri"/>
            </a:endParaRPr>
          </a:p>
          <a:p>
            <a:endParaRPr lang="en-US" dirty="0">
              <a:cs typeface="Calibri"/>
            </a:endParaRPr>
          </a:p>
          <a:p>
            <a:endParaRPr lang="en-US" dirty="0">
              <a:cs typeface="Calibri"/>
            </a:endParaRPr>
          </a:p>
          <a:p>
            <a:endParaRPr lang="en-US" dirty="0">
              <a:cs typeface="Calibri"/>
            </a:endParaRPr>
          </a:p>
        </p:txBody>
      </p:sp>
      <p:sp>
        <p:nvSpPr>
          <p:cNvPr id="3" name="TextBox 2">
            <a:extLst>
              <a:ext uri="{FF2B5EF4-FFF2-40B4-BE49-F238E27FC236}">
                <a16:creationId xmlns:a16="http://schemas.microsoft.com/office/drawing/2014/main" xmlns="" id="{886780A3-8E5A-49BA-99A1-A4A6A5572324}"/>
              </a:ext>
            </a:extLst>
          </p:cNvPr>
          <p:cNvSpPr txBox="1"/>
          <p:nvPr/>
        </p:nvSpPr>
        <p:spPr>
          <a:xfrm>
            <a:off x="770979" y="3135647"/>
            <a:ext cx="5898776"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a:t>
            </a:r>
            <a:r>
              <a:rPr lang="tr" b="1" dirty="0">
                <a:ea typeface="+mn-lt"/>
                <a:cs typeface="+mn-lt"/>
              </a:rPr>
              <a:t>The sequence structure</a:t>
            </a:r>
            <a:r>
              <a:rPr lang="tr" dirty="0">
                <a:ea typeface="+mn-lt"/>
                <a:cs typeface="+mn-lt"/>
              </a:rPr>
              <a:t> is built into Java and other modern programming languages. Java lets you have as many actions as you want in a sequence structure.</a:t>
            </a:r>
            <a:endParaRPr lang="en-US" dirty="0"/>
          </a:p>
          <a:p>
            <a:endParaRPr lang="en-US" dirty="0">
              <a:ea typeface="+mn-lt"/>
              <a:cs typeface="+mn-lt"/>
            </a:endParaRPr>
          </a:p>
          <a:p>
            <a:r>
              <a:rPr lang="tr" dirty="0">
                <a:ea typeface="+mn-lt"/>
                <a:cs typeface="+mn-lt"/>
              </a:rPr>
              <a:t>Anywhere a single action may be placed, we may place several actions in sequence.</a:t>
            </a:r>
            <a:r>
              <a:rPr lang="en-US" dirty="0">
                <a:ea typeface="+mn-lt"/>
                <a:cs typeface="+mn-lt"/>
              </a:rPr>
              <a:t> </a:t>
            </a:r>
            <a:endParaRPr lang="en-US" dirty="0">
              <a:cs typeface="Calibri"/>
            </a:endParaRPr>
          </a:p>
          <a:p>
            <a:pPr marL="285750" indent="-285750">
              <a:buFont typeface="Arial"/>
              <a:buChar char="•"/>
            </a:pPr>
            <a:endParaRPr lang="tr" dirty="0">
              <a:cs typeface="Calibri" panose="020F0502020204030204"/>
            </a:endParaRPr>
          </a:p>
        </p:txBody>
      </p:sp>
      <p:pic>
        <p:nvPicPr>
          <p:cNvPr id="4" name="Picture 4" descr="A picture containing clock, table&#10;&#10;Description generated with very high confidence">
            <a:extLst>
              <a:ext uri="{FF2B5EF4-FFF2-40B4-BE49-F238E27FC236}">
                <a16:creationId xmlns:a16="http://schemas.microsoft.com/office/drawing/2014/main" xmlns="" id="{BAC03C9B-7B13-4D3F-85D2-2E7056A400E7}"/>
              </a:ext>
            </a:extLst>
          </p:cNvPr>
          <p:cNvPicPr>
            <a:picLocks noChangeAspect="1"/>
          </p:cNvPicPr>
          <p:nvPr/>
        </p:nvPicPr>
        <p:blipFill>
          <a:blip r:embed="rId2"/>
          <a:stretch>
            <a:fillRect/>
          </a:stretch>
        </p:blipFill>
        <p:spPr>
          <a:xfrm>
            <a:off x="8604752" y="1056189"/>
            <a:ext cx="994337" cy="4359797"/>
          </a:xfrm>
          <a:prstGeom prst="rect">
            <a:avLst/>
          </a:prstGeom>
        </p:spPr>
      </p:pic>
    </p:spTree>
    <p:extLst>
      <p:ext uri="{BB962C8B-B14F-4D97-AF65-F5344CB8AC3E}">
        <p14:creationId xmlns:p14="http://schemas.microsoft.com/office/powerpoint/2010/main" val="41633830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2D64C06F-1812-4699-B389-DD2B4602AE25}"/>
              </a:ext>
            </a:extLst>
          </p:cNvPr>
          <p:cNvSpPr txBox="1"/>
          <p:nvPr/>
        </p:nvSpPr>
        <p:spPr>
          <a:xfrm>
            <a:off x="142754" y="210272"/>
            <a:ext cx="5857996" cy="72943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a:t>
            </a:r>
            <a:r>
              <a:rPr lang="tr" b="1" dirty="0">
                <a:ea typeface="+mn-lt"/>
                <a:cs typeface="+mn-lt"/>
              </a:rPr>
              <a:t>Selection Statements: </a:t>
            </a:r>
            <a:r>
              <a:rPr lang="tr" dirty="0">
                <a:ea typeface="+mn-lt"/>
                <a:cs typeface="+mn-lt"/>
              </a:rPr>
              <a:t>Java has three types of selection statements.</a:t>
            </a:r>
          </a:p>
          <a:p>
            <a:endParaRPr lang="tr" dirty="0">
              <a:ea typeface="+mn-lt"/>
              <a:cs typeface="+mn-lt"/>
            </a:endParaRPr>
          </a:p>
          <a:p>
            <a:r>
              <a:rPr lang="tr" dirty="0">
                <a:ea typeface="+mn-lt"/>
                <a:cs typeface="+mn-lt"/>
              </a:rPr>
              <a:t>The </a:t>
            </a:r>
            <a:r>
              <a:rPr lang="tr" i="1" dirty="0">
                <a:solidFill>
                  <a:srgbClr val="00B050"/>
                </a:solidFill>
                <a:ea typeface="+mn-lt"/>
                <a:cs typeface="+mn-lt"/>
              </a:rPr>
              <a:t>if statement</a:t>
            </a:r>
            <a:r>
              <a:rPr lang="tr" i="1" dirty="0">
                <a:ea typeface="+mn-lt"/>
                <a:cs typeface="+mn-lt"/>
              </a:rPr>
              <a:t> </a:t>
            </a:r>
            <a:r>
              <a:rPr lang="tr" dirty="0">
                <a:ea typeface="+mn-lt"/>
                <a:cs typeface="+mn-lt"/>
              </a:rPr>
              <a:t>either performs an action if a condition is </a:t>
            </a:r>
            <a:r>
              <a:rPr lang="tr" i="1" dirty="0">
                <a:ea typeface="+mn-lt"/>
                <a:cs typeface="+mn-lt"/>
              </a:rPr>
              <a:t>true</a:t>
            </a:r>
            <a:r>
              <a:rPr lang="tr" dirty="0">
                <a:ea typeface="+mn-lt"/>
                <a:cs typeface="+mn-lt"/>
              </a:rPr>
              <a:t>, or skips it if the condition is </a:t>
            </a:r>
            <a:r>
              <a:rPr lang="tr" i="1" dirty="0">
                <a:ea typeface="+mn-lt"/>
                <a:cs typeface="+mn-lt"/>
              </a:rPr>
              <a:t>false</a:t>
            </a:r>
            <a:r>
              <a:rPr lang="tr" dirty="0">
                <a:ea typeface="+mn-lt"/>
                <a:cs typeface="+mn-lt"/>
              </a:rPr>
              <a:t>. It is a </a:t>
            </a:r>
            <a:r>
              <a:rPr lang="tr" dirty="0">
                <a:solidFill>
                  <a:srgbClr val="00B050"/>
                </a:solidFill>
                <a:ea typeface="+mn-lt"/>
                <a:cs typeface="+mn-lt"/>
              </a:rPr>
              <a:t>single-selection statement</a:t>
            </a:r>
            <a:r>
              <a:rPr lang="tr" dirty="0">
                <a:ea typeface="+mn-lt"/>
                <a:cs typeface="+mn-lt"/>
              </a:rPr>
              <a:t> because it selects or ignores a single action (or group of actions).</a:t>
            </a:r>
            <a:endParaRPr lang="en-US" dirty="0">
              <a:ea typeface="+mn-lt"/>
              <a:cs typeface="+mn-lt"/>
            </a:endParaRPr>
          </a:p>
          <a:p>
            <a:endParaRPr lang="tr" dirty="0">
              <a:ea typeface="+mn-lt"/>
              <a:cs typeface="+mn-lt"/>
            </a:endParaRPr>
          </a:p>
          <a:p>
            <a:r>
              <a:rPr lang="tr" dirty="0">
                <a:ea typeface="+mn-lt"/>
                <a:cs typeface="+mn-lt"/>
              </a:rPr>
              <a:t>The </a:t>
            </a:r>
            <a:r>
              <a:rPr lang="tr" i="1" dirty="0">
                <a:solidFill>
                  <a:srgbClr val="00B050"/>
                </a:solidFill>
                <a:ea typeface="+mn-lt"/>
                <a:cs typeface="+mn-lt"/>
              </a:rPr>
              <a:t>if</a:t>
            </a:r>
            <a:r>
              <a:rPr lang="tr" dirty="0">
                <a:solidFill>
                  <a:srgbClr val="00B050"/>
                </a:solidFill>
                <a:ea typeface="+mn-lt"/>
                <a:cs typeface="+mn-lt"/>
              </a:rPr>
              <a:t>…</a:t>
            </a:r>
            <a:r>
              <a:rPr lang="tr" i="1" dirty="0">
                <a:solidFill>
                  <a:srgbClr val="00B050"/>
                </a:solidFill>
                <a:ea typeface="+mn-lt"/>
                <a:cs typeface="+mn-lt"/>
              </a:rPr>
              <a:t>else statement</a:t>
            </a:r>
            <a:r>
              <a:rPr lang="tr" i="1" dirty="0">
                <a:ea typeface="+mn-lt"/>
                <a:cs typeface="+mn-lt"/>
              </a:rPr>
              <a:t> </a:t>
            </a:r>
            <a:r>
              <a:rPr lang="tr" dirty="0">
                <a:ea typeface="+mn-lt"/>
                <a:cs typeface="+mn-lt"/>
              </a:rPr>
              <a:t>performs an action if a condition is </a:t>
            </a:r>
            <a:r>
              <a:rPr lang="tr" i="1" dirty="0">
                <a:ea typeface="+mn-lt"/>
                <a:cs typeface="+mn-lt"/>
              </a:rPr>
              <a:t>true </a:t>
            </a:r>
            <a:r>
              <a:rPr lang="tr" dirty="0">
                <a:ea typeface="+mn-lt"/>
                <a:cs typeface="+mn-lt"/>
              </a:rPr>
              <a:t>and performs a different action if the condition is </a:t>
            </a:r>
            <a:r>
              <a:rPr lang="tr" i="1" dirty="0">
                <a:ea typeface="+mn-lt"/>
                <a:cs typeface="+mn-lt"/>
              </a:rPr>
              <a:t>false</a:t>
            </a:r>
            <a:r>
              <a:rPr lang="tr" dirty="0">
                <a:ea typeface="+mn-lt"/>
                <a:cs typeface="+mn-lt"/>
              </a:rPr>
              <a:t>. It is a </a:t>
            </a:r>
            <a:r>
              <a:rPr lang="tr" dirty="0">
                <a:solidFill>
                  <a:srgbClr val="00B050"/>
                </a:solidFill>
                <a:ea typeface="+mn-lt"/>
                <a:cs typeface="+mn-lt"/>
              </a:rPr>
              <a:t>double-selection statement</a:t>
            </a:r>
            <a:r>
              <a:rPr lang="tr" dirty="0">
                <a:ea typeface="+mn-lt"/>
                <a:cs typeface="+mn-lt"/>
              </a:rPr>
              <a:t>. Conditional operator (?:) is a different way of using the if else statement.</a:t>
            </a:r>
            <a:endParaRPr lang="en-US" dirty="0">
              <a:ea typeface="+mn-lt"/>
              <a:cs typeface="+mn-lt"/>
            </a:endParaRPr>
          </a:p>
          <a:p>
            <a:endParaRPr lang="tr" dirty="0">
              <a:ea typeface="+mn-lt"/>
              <a:cs typeface="+mn-lt"/>
            </a:endParaRPr>
          </a:p>
          <a:p>
            <a:r>
              <a:rPr lang="tr" dirty="0">
                <a:ea typeface="+mn-lt"/>
                <a:cs typeface="+mn-lt"/>
              </a:rPr>
              <a:t>The </a:t>
            </a:r>
            <a:r>
              <a:rPr lang="tr" i="1" dirty="0">
                <a:solidFill>
                  <a:srgbClr val="00B050"/>
                </a:solidFill>
                <a:ea typeface="+mn-lt"/>
                <a:cs typeface="+mn-lt"/>
              </a:rPr>
              <a:t>switch statement </a:t>
            </a:r>
            <a:r>
              <a:rPr lang="tr" dirty="0">
                <a:ea typeface="+mn-lt"/>
                <a:cs typeface="+mn-lt"/>
              </a:rPr>
              <a:t>performs one of </a:t>
            </a:r>
            <a:r>
              <a:rPr lang="tr" i="1" dirty="0">
                <a:ea typeface="+mn-lt"/>
                <a:cs typeface="+mn-lt"/>
              </a:rPr>
              <a:t>many </a:t>
            </a:r>
            <a:r>
              <a:rPr lang="tr" dirty="0">
                <a:ea typeface="+mn-lt"/>
                <a:cs typeface="+mn-lt"/>
              </a:rPr>
              <a:t>different actions, depending on the value of an expression. It is a </a:t>
            </a:r>
            <a:r>
              <a:rPr lang="tr" dirty="0">
                <a:solidFill>
                  <a:srgbClr val="00B050"/>
                </a:solidFill>
                <a:ea typeface="+mn-lt"/>
                <a:cs typeface="+mn-lt"/>
              </a:rPr>
              <a:t>multiple-selection statement</a:t>
            </a:r>
            <a:r>
              <a:rPr lang="tr" dirty="0">
                <a:ea typeface="+mn-lt"/>
                <a:cs typeface="+mn-lt"/>
              </a:rPr>
              <a:t>.</a:t>
            </a:r>
            <a:endParaRPr lang="en-US" dirty="0">
              <a:cs typeface="Calibri"/>
            </a:endParaRPr>
          </a:p>
          <a:p>
            <a:endParaRPr lang="tr" dirty="0">
              <a:ea typeface="+mn-lt"/>
              <a:cs typeface="+mn-lt"/>
            </a:endParaRPr>
          </a:p>
          <a:p>
            <a:r>
              <a:rPr lang="tr" dirty="0">
                <a:ea typeface="+mn-lt"/>
                <a:cs typeface="+mn-lt"/>
              </a:rPr>
              <a:t>In fact, it’s straightforward to prove that the simple if </a:t>
            </a:r>
            <a:endParaRPr lang="en-US" dirty="0">
              <a:ea typeface="+mn-lt"/>
              <a:cs typeface="+mn-lt"/>
            </a:endParaRPr>
          </a:p>
          <a:p>
            <a:r>
              <a:rPr lang="tr" dirty="0">
                <a:ea typeface="+mn-lt"/>
                <a:cs typeface="+mn-lt"/>
              </a:rPr>
              <a:t>statement is sufficient to provide </a:t>
            </a:r>
            <a:r>
              <a:rPr lang="tr" i="1" dirty="0">
                <a:ea typeface="+mn-lt"/>
                <a:cs typeface="+mn-lt"/>
              </a:rPr>
              <a:t>any </a:t>
            </a:r>
            <a:r>
              <a:rPr lang="tr" dirty="0">
                <a:ea typeface="+mn-lt"/>
                <a:cs typeface="+mn-lt"/>
              </a:rPr>
              <a:t>form of selection—everything that can be done with the if else statement </a:t>
            </a:r>
            <a:endParaRPr lang="en-US" dirty="0">
              <a:ea typeface="+mn-lt"/>
              <a:cs typeface="+mn-lt"/>
            </a:endParaRPr>
          </a:p>
          <a:p>
            <a:r>
              <a:rPr lang="tr" dirty="0">
                <a:ea typeface="+mn-lt"/>
                <a:cs typeface="+mn-lt"/>
              </a:rPr>
              <a:t>and the switch statement can be implemented by </a:t>
            </a:r>
            <a:endParaRPr lang="en-US" dirty="0">
              <a:ea typeface="+mn-lt"/>
              <a:cs typeface="+mn-lt"/>
            </a:endParaRPr>
          </a:p>
          <a:p>
            <a:r>
              <a:rPr lang="tr" dirty="0">
                <a:ea typeface="+mn-lt"/>
                <a:cs typeface="+mn-lt"/>
              </a:rPr>
              <a:t>combining if statements (although perhaps not as clearly </a:t>
            </a:r>
            <a:endParaRPr lang="en-US" dirty="0" smtClean="0">
              <a:ea typeface="+mn-lt"/>
              <a:cs typeface="+mn-lt"/>
            </a:endParaRPr>
          </a:p>
          <a:p>
            <a:r>
              <a:rPr lang="tr" dirty="0" smtClean="0">
                <a:ea typeface="+mn-lt"/>
                <a:cs typeface="+mn-lt"/>
              </a:rPr>
              <a:t>and</a:t>
            </a:r>
            <a:r>
              <a:rPr lang="tr" dirty="0">
                <a:ea typeface="+mn-lt"/>
                <a:cs typeface="+mn-lt"/>
              </a:rPr>
              <a:t> efficiently).</a:t>
            </a:r>
            <a:r>
              <a:rPr lang="en-US" dirty="0">
                <a:ea typeface="+mn-lt"/>
                <a:cs typeface="+mn-lt"/>
              </a:rPr>
              <a:t> </a:t>
            </a:r>
          </a:p>
          <a:p>
            <a:r>
              <a:rPr lang="tr" dirty="0">
                <a:ea typeface="+mn-lt"/>
                <a:cs typeface="+mn-lt"/>
              </a:rPr>
              <a:t/>
            </a:r>
            <a:br>
              <a:rPr lang="tr" dirty="0">
                <a:ea typeface="+mn-lt"/>
                <a:cs typeface="+mn-lt"/>
              </a:rPr>
            </a:br>
            <a:endParaRPr lang="en-US" dirty="0">
              <a:cs typeface="Calibri"/>
            </a:endParaRPr>
          </a:p>
        </p:txBody>
      </p:sp>
      <p:pic>
        <p:nvPicPr>
          <p:cNvPr id="3" name="Picture 3" descr="A close up of a logo&#10;&#10;Description generated with high confidence">
            <a:extLst>
              <a:ext uri="{FF2B5EF4-FFF2-40B4-BE49-F238E27FC236}">
                <a16:creationId xmlns:a16="http://schemas.microsoft.com/office/drawing/2014/main" xmlns="" id="{6C45F823-5225-4161-963F-0B818577829A}"/>
              </a:ext>
            </a:extLst>
          </p:cNvPr>
          <p:cNvPicPr>
            <a:picLocks noChangeAspect="1"/>
          </p:cNvPicPr>
          <p:nvPr/>
        </p:nvPicPr>
        <p:blipFill>
          <a:blip r:embed="rId2"/>
          <a:stretch>
            <a:fillRect/>
          </a:stretch>
        </p:blipFill>
        <p:spPr>
          <a:xfrm>
            <a:off x="5897423" y="402365"/>
            <a:ext cx="5984110" cy="6130431"/>
          </a:xfrm>
          <a:prstGeom prst="rect">
            <a:avLst/>
          </a:prstGeom>
        </p:spPr>
      </p:pic>
    </p:spTree>
    <p:extLst>
      <p:ext uri="{BB962C8B-B14F-4D97-AF65-F5344CB8AC3E}">
        <p14:creationId xmlns:p14="http://schemas.microsoft.com/office/powerpoint/2010/main" val="29404193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0BA470BA-89F0-457F-A162-7E35A8425B9A}"/>
              </a:ext>
            </a:extLst>
          </p:cNvPr>
          <p:cNvSpPr txBox="1"/>
          <p:nvPr/>
        </p:nvSpPr>
        <p:spPr>
          <a:xfrm>
            <a:off x="335666" y="682907"/>
            <a:ext cx="3871732"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a:t>
            </a:r>
            <a:r>
              <a:rPr lang="tr" b="1" err="1">
                <a:ea typeface="+mn-lt"/>
                <a:cs typeface="+mn-lt"/>
              </a:rPr>
              <a:t>Repetition</a:t>
            </a:r>
            <a:r>
              <a:rPr lang="tr" b="1">
                <a:ea typeface="+mn-lt"/>
                <a:cs typeface="+mn-lt"/>
              </a:rPr>
              <a:t> </a:t>
            </a:r>
            <a:r>
              <a:rPr lang="tr" b="1" err="1">
                <a:ea typeface="+mn-lt"/>
                <a:cs typeface="+mn-lt"/>
              </a:rPr>
              <a:t>Statements</a:t>
            </a:r>
            <a:r>
              <a:rPr lang="tr" b="1">
                <a:ea typeface="+mn-lt"/>
                <a:cs typeface="+mn-lt"/>
              </a:rPr>
              <a:t>: </a:t>
            </a:r>
            <a:r>
              <a:rPr lang="tr">
                <a:ea typeface="+mn-lt"/>
                <a:cs typeface="+mn-lt"/>
              </a:rPr>
              <a:t>Java </a:t>
            </a:r>
            <a:r>
              <a:rPr lang="tr" err="1">
                <a:ea typeface="+mn-lt"/>
                <a:cs typeface="+mn-lt"/>
              </a:rPr>
              <a:t>provides</a:t>
            </a:r>
            <a:r>
              <a:rPr lang="tr">
                <a:ea typeface="+mn-lt"/>
                <a:cs typeface="+mn-lt"/>
              </a:rPr>
              <a:t> </a:t>
            </a:r>
            <a:r>
              <a:rPr lang="tr" err="1">
                <a:ea typeface="+mn-lt"/>
                <a:cs typeface="+mn-lt"/>
              </a:rPr>
              <a:t>three</a:t>
            </a:r>
            <a:r>
              <a:rPr lang="tr">
                <a:ea typeface="+mn-lt"/>
                <a:cs typeface="+mn-lt"/>
              </a:rPr>
              <a:t> </a:t>
            </a:r>
            <a:r>
              <a:rPr lang="tr" err="1">
                <a:ea typeface="+mn-lt"/>
                <a:cs typeface="+mn-lt"/>
              </a:rPr>
              <a:t>repetition</a:t>
            </a:r>
            <a:r>
              <a:rPr lang="tr">
                <a:ea typeface="+mn-lt"/>
                <a:cs typeface="+mn-lt"/>
              </a:rPr>
              <a:t> </a:t>
            </a:r>
            <a:r>
              <a:rPr lang="tr" err="1">
                <a:ea typeface="+mn-lt"/>
                <a:cs typeface="+mn-lt"/>
              </a:rPr>
              <a:t>statements</a:t>
            </a:r>
            <a:r>
              <a:rPr lang="tr">
                <a:ea typeface="+mn-lt"/>
                <a:cs typeface="+mn-lt"/>
              </a:rPr>
              <a:t>.</a:t>
            </a:r>
          </a:p>
          <a:p>
            <a:endParaRPr lang="tr">
              <a:ea typeface="+mn-lt"/>
              <a:cs typeface="+mn-lt"/>
            </a:endParaRPr>
          </a:p>
          <a:p>
            <a:r>
              <a:rPr lang="tr" err="1">
                <a:ea typeface="+mn-lt"/>
                <a:cs typeface="+mn-lt"/>
              </a:rPr>
              <a:t>The</a:t>
            </a:r>
            <a:r>
              <a:rPr lang="tr">
                <a:ea typeface="+mn-lt"/>
                <a:cs typeface="+mn-lt"/>
              </a:rPr>
              <a:t> </a:t>
            </a:r>
            <a:r>
              <a:rPr lang="tr" err="1">
                <a:solidFill>
                  <a:srgbClr val="00B050"/>
                </a:solidFill>
                <a:ea typeface="+mn-lt"/>
                <a:cs typeface="+mn-lt"/>
              </a:rPr>
              <a:t>while</a:t>
            </a:r>
            <a:r>
              <a:rPr lang="tr">
                <a:solidFill>
                  <a:srgbClr val="00B050"/>
                </a:solidFill>
                <a:ea typeface="+mn-lt"/>
                <a:cs typeface="+mn-lt"/>
              </a:rPr>
              <a:t> </a:t>
            </a:r>
            <a:r>
              <a:rPr lang="tr" err="1">
                <a:solidFill>
                  <a:srgbClr val="00B050"/>
                </a:solidFill>
                <a:ea typeface="+mn-lt"/>
                <a:cs typeface="+mn-lt"/>
              </a:rPr>
              <a:t>and</a:t>
            </a:r>
            <a:r>
              <a:rPr lang="tr">
                <a:solidFill>
                  <a:srgbClr val="00B050"/>
                </a:solidFill>
                <a:ea typeface="+mn-lt"/>
                <a:cs typeface="+mn-lt"/>
              </a:rPr>
              <a:t> </a:t>
            </a:r>
            <a:r>
              <a:rPr lang="tr" err="1">
                <a:solidFill>
                  <a:srgbClr val="00B050"/>
                </a:solidFill>
                <a:ea typeface="+mn-lt"/>
                <a:cs typeface="+mn-lt"/>
              </a:rPr>
              <a:t>for</a:t>
            </a:r>
            <a:r>
              <a:rPr lang="tr">
                <a:solidFill>
                  <a:srgbClr val="00B050"/>
                </a:solidFill>
                <a:ea typeface="+mn-lt"/>
                <a:cs typeface="+mn-lt"/>
              </a:rPr>
              <a:t> </a:t>
            </a:r>
            <a:r>
              <a:rPr lang="tr" err="1">
                <a:solidFill>
                  <a:srgbClr val="00B050"/>
                </a:solidFill>
                <a:ea typeface="+mn-lt"/>
                <a:cs typeface="+mn-lt"/>
              </a:rPr>
              <a:t>statements</a:t>
            </a:r>
            <a:r>
              <a:rPr lang="tr">
                <a:ea typeface="+mn-lt"/>
                <a:cs typeface="+mn-lt"/>
              </a:rPr>
              <a:t> </a:t>
            </a:r>
            <a:r>
              <a:rPr lang="tr" err="1">
                <a:ea typeface="+mn-lt"/>
                <a:cs typeface="+mn-lt"/>
              </a:rPr>
              <a:t>perform</a:t>
            </a:r>
            <a:r>
              <a:rPr lang="tr">
                <a:ea typeface="+mn-lt"/>
                <a:cs typeface="+mn-lt"/>
              </a:rPr>
              <a:t> </a:t>
            </a:r>
            <a:r>
              <a:rPr lang="tr" err="1">
                <a:ea typeface="+mn-lt"/>
                <a:cs typeface="+mn-lt"/>
              </a:rPr>
              <a:t>the</a:t>
            </a:r>
            <a:r>
              <a:rPr lang="tr">
                <a:ea typeface="+mn-lt"/>
                <a:cs typeface="+mn-lt"/>
              </a:rPr>
              <a:t> </a:t>
            </a:r>
            <a:r>
              <a:rPr lang="tr" err="1">
                <a:ea typeface="+mn-lt"/>
                <a:cs typeface="+mn-lt"/>
              </a:rPr>
              <a:t>action</a:t>
            </a:r>
            <a:r>
              <a:rPr lang="tr">
                <a:ea typeface="+mn-lt"/>
                <a:cs typeface="+mn-lt"/>
              </a:rPr>
              <a:t> (</a:t>
            </a:r>
            <a:r>
              <a:rPr lang="tr" err="1">
                <a:ea typeface="+mn-lt"/>
                <a:cs typeface="+mn-lt"/>
              </a:rPr>
              <a:t>or</a:t>
            </a:r>
            <a:r>
              <a:rPr lang="tr">
                <a:ea typeface="+mn-lt"/>
                <a:cs typeface="+mn-lt"/>
              </a:rPr>
              <a:t> </a:t>
            </a:r>
            <a:r>
              <a:rPr lang="tr" err="1">
                <a:ea typeface="+mn-lt"/>
                <a:cs typeface="+mn-lt"/>
              </a:rPr>
              <a:t>group</a:t>
            </a:r>
            <a:r>
              <a:rPr lang="tr">
                <a:ea typeface="+mn-lt"/>
                <a:cs typeface="+mn-lt"/>
              </a:rPr>
              <a:t> of </a:t>
            </a:r>
            <a:r>
              <a:rPr lang="tr" err="1">
                <a:ea typeface="+mn-lt"/>
                <a:cs typeface="+mn-lt"/>
              </a:rPr>
              <a:t>actions</a:t>
            </a:r>
            <a:r>
              <a:rPr lang="tr">
                <a:ea typeface="+mn-lt"/>
                <a:cs typeface="+mn-lt"/>
              </a:rPr>
              <a:t>) in </a:t>
            </a:r>
            <a:r>
              <a:rPr lang="tr" err="1">
                <a:ea typeface="+mn-lt"/>
                <a:cs typeface="+mn-lt"/>
              </a:rPr>
              <a:t>their</a:t>
            </a:r>
            <a:r>
              <a:rPr lang="tr">
                <a:ea typeface="+mn-lt"/>
                <a:cs typeface="+mn-lt"/>
              </a:rPr>
              <a:t> </a:t>
            </a:r>
            <a:r>
              <a:rPr lang="tr" err="1">
                <a:ea typeface="+mn-lt"/>
                <a:cs typeface="+mn-lt"/>
              </a:rPr>
              <a:t>bodies</a:t>
            </a:r>
            <a:r>
              <a:rPr lang="tr">
                <a:ea typeface="+mn-lt"/>
                <a:cs typeface="+mn-lt"/>
              </a:rPr>
              <a:t> </a:t>
            </a:r>
            <a:r>
              <a:rPr lang="tr" err="1">
                <a:ea typeface="+mn-lt"/>
                <a:cs typeface="+mn-lt"/>
              </a:rPr>
              <a:t>zero</a:t>
            </a:r>
            <a:r>
              <a:rPr lang="tr">
                <a:ea typeface="+mn-lt"/>
                <a:cs typeface="+mn-lt"/>
              </a:rPr>
              <a:t> </a:t>
            </a:r>
            <a:r>
              <a:rPr lang="tr" err="1">
                <a:ea typeface="+mn-lt"/>
                <a:cs typeface="+mn-lt"/>
              </a:rPr>
              <a:t>or</a:t>
            </a:r>
            <a:r>
              <a:rPr lang="tr">
                <a:ea typeface="+mn-lt"/>
                <a:cs typeface="+mn-lt"/>
              </a:rPr>
              <a:t> </a:t>
            </a:r>
            <a:r>
              <a:rPr lang="tr" err="1">
                <a:ea typeface="+mn-lt"/>
                <a:cs typeface="+mn-lt"/>
              </a:rPr>
              <a:t>more</a:t>
            </a:r>
            <a:r>
              <a:rPr lang="tr">
                <a:ea typeface="+mn-lt"/>
                <a:cs typeface="+mn-lt"/>
              </a:rPr>
              <a:t> </a:t>
            </a:r>
            <a:r>
              <a:rPr lang="tr" err="1">
                <a:ea typeface="+mn-lt"/>
                <a:cs typeface="+mn-lt"/>
              </a:rPr>
              <a:t>times</a:t>
            </a:r>
            <a:r>
              <a:rPr lang="tr">
                <a:ea typeface="+mn-lt"/>
                <a:cs typeface="+mn-lt"/>
              </a:rPr>
              <a:t> (</a:t>
            </a:r>
            <a:r>
              <a:rPr lang="tr" err="1">
                <a:solidFill>
                  <a:srgbClr val="00B050"/>
                </a:solidFill>
                <a:ea typeface="+mn-lt"/>
                <a:cs typeface="+mn-lt"/>
              </a:rPr>
              <a:t>enhanced</a:t>
            </a:r>
            <a:r>
              <a:rPr lang="tr">
                <a:solidFill>
                  <a:srgbClr val="00B050"/>
                </a:solidFill>
                <a:ea typeface="+mn-lt"/>
                <a:cs typeface="+mn-lt"/>
              </a:rPr>
              <a:t> </a:t>
            </a:r>
          </a:p>
          <a:p>
            <a:r>
              <a:rPr lang="tr" err="1">
                <a:solidFill>
                  <a:srgbClr val="00B050"/>
                </a:solidFill>
                <a:ea typeface="+mn-lt"/>
                <a:cs typeface="+mn-lt"/>
              </a:rPr>
              <a:t>for</a:t>
            </a:r>
            <a:r>
              <a:rPr lang="tr">
                <a:ea typeface="+mn-lt"/>
                <a:cs typeface="+mn-lt"/>
              </a:rPr>
              <a:t> is a </a:t>
            </a:r>
            <a:r>
              <a:rPr lang="tr" err="1">
                <a:ea typeface="+mn-lt"/>
                <a:cs typeface="+mn-lt"/>
              </a:rPr>
              <a:t>different</a:t>
            </a:r>
            <a:r>
              <a:rPr lang="tr">
                <a:ea typeface="+mn-lt"/>
                <a:cs typeface="+mn-lt"/>
              </a:rPr>
              <a:t> </a:t>
            </a:r>
            <a:r>
              <a:rPr lang="tr" err="1">
                <a:ea typeface="+mn-lt"/>
                <a:cs typeface="+mn-lt"/>
              </a:rPr>
              <a:t>way</a:t>
            </a:r>
            <a:r>
              <a:rPr lang="tr">
                <a:ea typeface="+mn-lt"/>
                <a:cs typeface="+mn-lt"/>
              </a:rPr>
              <a:t> of </a:t>
            </a:r>
            <a:r>
              <a:rPr lang="tr" err="1">
                <a:ea typeface="+mn-lt"/>
                <a:cs typeface="+mn-lt"/>
              </a:rPr>
              <a:t>using</a:t>
            </a:r>
            <a:r>
              <a:rPr lang="tr">
                <a:ea typeface="+mn-lt"/>
                <a:cs typeface="+mn-lt"/>
              </a:rPr>
              <a:t> </a:t>
            </a:r>
            <a:r>
              <a:rPr lang="tr" err="1">
                <a:ea typeface="+mn-lt"/>
                <a:cs typeface="+mn-lt"/>
              </a:rPr>
              <a:t>the</a:t>
            </a:r>
            <a:r>
              <a:rPr lang="tr">
                <a:ea typeface="+mn-lt"/>
                <a:cs typeface="+mn-lt"/>
              </a:rPr>
              <a:t> </a:t>
            </a:r>
            <a:r>
              <a:rPr lang="tr" err="1">
                <a:ea typeface="+mn-lt"/>
                <a:cs typeface="+mn-lt"/>
              </a:rPr>
              <a:t>for</a:t>
            </a:r>
            <a:r>
              <a:rPr lang="tr">
                <a:ea typeface="+mn-lt"/>
                <a:cs typeface="+mn-lt"/>
              </a:rPr>
              <a:t> </a:t>
            </a:r>
          </a:p>
          <a:p>
            <a:r>
              <a:rPr lang="tr" err="1">
                <a:ea typeface="+mn-lt"/>
                <a:cs typeface="+mn-lt"/>
              </a:rPr>
              <a:t>statement</a:t>
            </a:r>
            <a:r>
              <a:rPr lang="tr">
                <a:ea typeface="+mn-lt"/>
                <a:cs typeface="+mn-lt"/>
              </a:rPr>
              <a:t>)</a:t>
            </a:r>
            <a:endParaRPr lang="tr">
              <a:cs typeface="Calibri" panose="020F0502020204030204"/>
            </a:endParaRPr>
          </a:p>
          <a:p>
            <a:endParaRPr lang="tr">
              <a:ea typeface="+mn-lt"/>
              <a:cs typeface="+mn-lt"/>
            </a:endParaRPr>
          </a:p>
          <a:p>
            <a:r>
              <a:rPr lang="tr" err="1">
                <a:ea typeface="+mn-lt"/>
                <a:cs typeface="+mn-lt"/>
              </a:rPr>
              <a:t>The</a:t>
            </a:r>
            <a:r>
              <a:rPr lang="tr">
                <a:ea typeface="+mn-lt"/>
                <a:cs typeface="+mn-lt"/>
              </a:rPr>
              <a:t> </a:t>
            </a:r>
            <a:r>
              <a:rPr lang="tr">
                <a:solidFill>
                  <a:srgbClr val="00B050"/>
                </a:solidFill>
                <a:ea typeface="+mn-lt"/>
                <a:cs typeface="+mn-lt"/>
              </a:rPr>
              <a:t>do…</a:t>
            </a:r>
            <a:r>
              <a:rPr lang="tr" err="1">
                <a:solidFill>
                  <a:srgbClr val="00B050"/>
                </a:solidFill>
                <a:ea typeface="+mn-lt"/>
                <a:cs typeface="+mn-lt"/>
              </a:rPr>
              <a:t>while</a:t>
            </a:r>
            <a:r>
              <a:rPr lang="tr">
                <a:solidFill>
                  <a:srgbClr val="00B050"/>
                </a:solidFill>
                <a:ea typeface="+mn-lt"/>
                <a:cs typeface="+mn-lt"/>
              </a:rPr>
              <a:t> </a:t>
            </a:r>
            <a:r>
              <a:rPr lang="tr" err="1">
                <a:solidFill>
                  <a:srgbClr val="00B050"/>
                </a:solidFill>
                <a:ea typeface="+mn-lt"/>
                <a:cs typeface="+mn-lt"/>
              </a:rPr>
              <a:t>statement</a:t>
            </a:r>
            <a:r>
              <a:rPr lang="tr">
                <a:ea typeface="+mn-lt"/>
                <a:cs typeface="+mn-lt"/>
              </a:rPr>
              <a:t> </a:t>
            </a:r>
            <a:r>
              <a:rPr lang="tr" err="1">
                <a:ea typeface="+mn-lt"/>
                <a:cs typeface="+mn-lt"/>
              </a:rPr>
              <a:t>performs</a:t>
            </a:r>
            <a:r>
              <a:rPr lang="tr">
                <a:ea typeface="+mn-lt"/>
                <a:cs typeface="+mn-lt"/>
              </a:rPr>
              <a:t> </a:t>
            </a:r>
            <a:r>
              <a:rPr lang="tr" err="1">
                <a:ea typeface="+mn-lt"/>
                <a:cs typeface="+mn-lt"/>
              </a:rPr>
              <a:t>the</a:t>
            </a:r>
            <a:r>
              <a:rPr lang="tr">
                <a:ea typeface="+mn-lt"/>
                <a:cs typeface="+mn-lt"/>
              </a:rPr>
              <a:t> </a:t>
            </a:r>
            <a:endParaRPr lang="en-US">
              <a:ea typeface="+mn-lt"/>
              <a:cs typeface="+mn-lt"/>
            </a:endParaRPr>
          </a:p>
          <a:p>
            <a:r>
              <a:rPr lang="tr" err="1">
                <a:ea typeface="+mn-lt"/>
                <a:cs typeface="+mn-lt"/>
              </a:rPr>
              <a:t>action</a:t>
            </a:r>
            <a:r>
              <a:rPr lang="tr">
                <a:ea typeface="+mn-lt"/>
                <a:cs typeface="+mn-lt"/>
              </a:rPr>
              <a:t> (</a:t>
            </a:r>
            <a:r>
              <a:rPr lang="tr" err="1">
                <a:ea typeface="+mn-lt"/>
                <a:cs typeface="+mn-lt"/>
              </a:rPr>
              <a:t>or</a:t>
            </a:r>
            <a:r>
              <a:rPr lang="tr">
                <a:ea typeface="+mn-lt"/>
                <a:cs typeface="+mn-lt"/>
              </a:rPr>
              <a:t> </a:t>
            </a:r>
            <a:r>
              <a:rPr lang="tr" err="1">
                <a:ea typeface="+mn-lt"/>
                <a:cs typeface="+mn-lt"/>
              </a:rPr>
              <a:t>group</a:t>
            </a:r>
            <a:r>
              <a:rPr lang="tr">
                <a:ea typeface="+mn-lt"/>
                <a:cs typeface="+mn-lt"/>
              </a:rPr>
              <a:t> of </a:t>
            </a:r>
            <a:r>
              <a:rPr lang="tr" err="1">
                <a:ea typeface="+mn-lt"/>
                <a:cs typeface="+mn-lt"/>
              </a:rPr>
              <a:t>actions</a:t>
            </a:r>
            <a:r>
              <a:rPr lang="tr">
                <a:ea typeface="+mn-lt"/>
                <a:cs typeface="+mn-lt"/>
              </a:rPr>
              <a:t>) in </a:t>
            </a:r>
            <a:r>
              <a:rPr lang="tr" err="1">
                <a:ea typeface="+mn-lt"/>
                <a:cs typeface="+mn-lt"/>
              </a:rPr>
              <a:t>its</a:t>
            </a:r>
            <a:r>
              <a:rPr lang="tr">
                <a:ea typeface="+mn-lt"/>
                <a:cs typeface="+mn-lt"/>
              </a:rPr>
              <a:t> body </a:t>
            </a:r>
            <a:r>
              <a:rPr lang="tr" i="1" err="1">
                <a:ea typeface="+mn-lt"/>
                <a:cs typeface="+mn-lt"/>
              </a:rPr>
              <a:t>one</a:t>
            </a:r>
            <a:r>
              <a:rPr lang="tr" i="1">
                <a:ea typeface="+mn-lt"/>
                <a:cs typeface="+mn-lt"/>
              </a:rPr>
              <a:t> </a:t>
            </a:r>
            <a:r>
              <a:rPr lang="tr" i="1" err="1">
                <a:ea typeface="+mn-lt"/>
                <a:cs typeface="+mn-lt"/>
              </a:rPr>
              <a:t>or</a:t>
            </a:r>
            <a:r>
              <a:rPr lang="tr" i="1">
                <a:ea typeface="+mn-lt"/>
                <a:cs typeface="+mn-lt"/>
              </a:rPr>
              <a:t> </a:t>
            </a:r>
            <a:r>
              <a:rPr lang="tr" i="1" err="1">
                <a:ea typeface="+mn-lt"/>
                <a:cs typeface="+mn-lt"/>
              </a:rPr>
              <a:t>more</a:t>
            </a:r>
            <a:r>
              <a:rPr lang="tr" i="1">
                <a:ea typeface="+mn-lt"/>
                <a:cs typeface="+mn-lt"/>
              </a:rPr>
              <a:t> </a:t>
            </a:r>
            <a:r>
              <a:rPr lang="tr" err="1">
                <a:ea typeface="+mn-lt"/>
                <a:cs typeface="+mn-lt"/>
              </a:rPr>
              <a:t>times</a:t>
            </a:r>
            <a:r>
              <a:rPr lang="tr">
                <a:ea typeface="+mn-lt"/>
                <a:cs typeface="+mn-lt"/>
              </a:rPr>
              <a:t>. </a:t>
            </a:r>
            <a:endParaRPr lang="tr">
              <a:cs typeface="Calibri"/>
            </a:endParaRPr>
          </a:p>
        </p:txBody>
      </p:sp>
      <p:pic>
        <p:nvPicPr>
          <p:cNvPr id="6" name="Picture 6">
            <a:extLst>
              <a:ext uri="{FF2B5EF4-FFF2-40B4-BE49-F238E27FC236}">
                <a16:creationId xmlns:a16="http://schemas.microsoft.com/office/drawing/2014/main" xmlns="" id="{36E6395A-7407-4170-9ED4-5ED611A113C1}"/>
              </a:ext>
            </a:extLst>
          </p:cNvPr>
          <p:cNvPicPr>
            <a:picLocks noChangeAspect="1"/>
          </p:cNvPicPr>
          <p:nvPr/>
        </p:nvPicPr>
        <p:blipFill rotWithShape="1">
          <a:blip r:embed="rId2"/>
          <a:srcRect l="2086" t="1978" r="42112" b="19341"/>
          <a:stretch/>
        </p:blipFill>
        <p:spPr>
          <a:xfrm>
            <a:off x="4573476" y="300113"/>
            <a:ext cx="4423912" cy="3703562"/>
          </a:xfrm>
          <a:prstGeom prst="rect">
            <a:avLst/>
          </a:prstGeom>
        </p:spPr>
      </p:pic>
      <p:pic>
        <p:nvPicPr>
          <p:cNvPr id="8" name="Picture 8">
            <a:extLst>
              <a:ext uri="{FF2B5EF4-FFF2-40B4-BE49-F238E27FC236}">
                <a16:creationId xmlns:a16="http://schemas.microsoft.com/office/drawing/2014/main" xmlns="" id="{E97944E0-38C8-44C1-8968-E7B8B7056B60}"/>
              </a:ext>
            </a:extLst>
          </p:cNvPr>
          <p:cNvPicPr>
            <a:picLocks noChangeAspect="1"/>
          </p:cNvPicPr>
          <p:nvPr/>
        </p:nvPicPr>
        <p:blipFill rotWithShape="1">
          <a:blip r:embed="rId2"/>
          <a:srcRect l="61417" t="9042" r="157" b="1862"/>
          <a:stretch/>
        </p:blipFill>
        <p:spPr>
          <a:xfrm>
            <a:off x="8997388" y="2808926"/>
            <a:ext cx="2852871" cy="3921016"/>
          </a:xfrm>
          <a:prstGeom prst="rect">
            <a:avLst/>
          </a:prstGeom>
        </p:spPr>
      </p:pic>
      <p:sp>
        <p:nvSpPr>
          <p:cNvPr id="10" name="TextBox 9">
            <a:extLst>
              <a:ext uri="{FF2B5EF4-FFF2-40B4-BE49-F238E27FC236}">
                <a16:creationId xmlns:a16="http://schemas.microsoft.com/office/drawing/2014/main" xmlns="" id="{86C94604-A735-4950-96A6-75ED760C4AEB}"/>
              </a:ext>
            </a:extLst>
          </p:cNvPr>
          <p:cNvSpPr txBox="1"/>
          <p:nvPr/>
        </p:nvSpPr>
        <p:spPr>
          <a:xfrm>
            <a:off x="297084" y="4454323"/>
            <a:ext cx="8356921"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tr" i="1" dirty="0">
              <a:ea typeface="+mn-lt"/>
              <a:cs typeface="+mn-lt"/>
            </a:endParaRPr>
          </a:p>
          <a:p>
            <a:endParaRPr lang="tr" dirty="0">
              <a:ea typeface="+mn-lt"/>
              <a:cs typeface="+mn-lt"/>
            </a:endParaRPr>
          </a:p>
          <a:p>
            <a:r>
              <a:rPr lang="tr" dirty="0"/>
              <a:t>It’s straightforward to prove that the while statement is sufficient to provide </a:t>
            </a:r>
            <a:r>
              <a:rPr lang="tr" i="1" dirty="0"/>
              <a:t>any </a:t>
            </a:r>
            <a:r>
              <a:rPr lang="tr" dirty="0"/>
              <a:t>form of repetition. Everything that can be done with do…while and for can be done with the</a:t>
            </a:r>
            <a:endParaRPr lang="en-US" dirty="0">
              <a:cs typeface="Calibri" panose="020F0502020204030204"/>
            </a:endParaRPr>
          </a:p>
          <a:p>
            <a:r>
              <a:rPr lang="tr" dirty="0"/>
              <a:t> while statement (although perhaps not as conveniently).</a:t>
            </a:r>
            <a:endParaRPr lang="en-US" dirty="0">
              <a:cs typeface="Calibri"/>
            </a:endParaRPr>
          </a:p>
        </p:txBody>
      </p:sp>
    </p:spTree>
    <p:extLst>
      <p:ext uri="{BB962C8B-B14F-4D97-AF65-F5344CB8AC3E}">
        <p14:creationId xmlns:p14="http://schemas.microsoft.com/office/powerpoint/2010/main" val="41214739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0370228C-8420-406F-A27A-6225E901C269}"/>
              </a:ext>
            </a:extLst>
          </p:cNvPr>
          <p:cNvSpPr txBox="1"/>
          <p:nvPr/>
        </p:nvSpPr>
        <p:spPr>
          <a:xfrm>
            <a:off x="567864" y="1321211"/>
            <a:ext cx="4213686"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alibri"/>
                <a:cs typeface="Calibri"/>
              </a:rPr>
              <a:t>•</a:t>
            </a:r>
            <a:r>
              <a:rPr lang="tr" b="1" dirty="0">
                <a:latin typeface="Calibri"/>
                <a:cs typeface="Calibri"/>
              </a:rPr>
              <a:t>Counter controlled repetition: </a:t>
            </a:r>
            <a:r>
              <a:rPr lang="tr" dirty="0">
                <a:latin typeface="Calibri"/>
                <a:cs typeface="Calibri"/>
              </a:rPr>
              <a:t>We have a counter to control the number of times a set of statements will execute. Counter controlled repetition is often called </a:t>
            </a:r>
            <a:r>
              <a:rPr lang="tr" dirty="0">
                <a:solidFill>
                  <a:srgbClr val="00B050"/>
                </a:solidFill>
                <a:latin typeface="Calibri"/>
                <a:cs typeface="Calibri"/>
              </a:rPr>
              <a:t>definite repetition</a:t>
            </a:r>
            <a:r>
              <a:rPr lang="tr" dirty="0">
                <a:latin typeface="Calibri"/>
                <a:cs typeface="Calibri"/>
              </a:rPr>
              <a:t> because the number of repetition is known before the loop begins executing.  -</a:t>
            </a:r>
            <a:endParaRPr lang="en-US" dirty="0">
              <a:latin typeface="Calibri"/>
              <a:cs typeface="Calibri"/>
            </a:endParaRPr>
          </a:p>
          <a:p>
            <a:endParaRPr lang="tr" dirty="0">
              <a:latin typeface="Calibri"/>
              <a:cs typeface="Calibri"/>
            </a:endParaRPr>
          </a:p>
          <a:p>
            <a:r>
              <a:rPr lang="tr" dirty="0">
                <a:latin typeface="Calibri"/>
                <a:cs typeface="Calibri"/>
              </a:rPr>
              <a:t>Elements of counter controlled repetition: </a:t>
            </a:r>
            <a:r>
              <a:rPr lang="tr" dirty="0">
                <a:solidFill>
                  <a:srgbClr val="00B050"/>
                </a:solidFill>
                <a:latin typeface="Calibri"/>
                <a:cs typeface="Calibri"/>
              </a:rPr>
              <a:t>Control variable</a:t>
            </a:r>
            <a:r>
              <a:rPr lang="tr" dirty="0">
                <a:latin typeface="Calibri"/>
                <a:cs typeface="Calibri"/>
              </a:rPr>
              <a:t>, </a:t>
            </a:r>
            <a:r>
              <a:rPr lang="tr" dirty="0">
                <a:solidFill>
                  <a:srgbClr val="00B050"/>
                </a:solidFill>
                <a:latin typeface="Calibri"/>
                <a:cs typeface="Calibri"/>
              </a:rPr>
              <a:t>initial value</a:t>
            </a:r>
            <a:r>
              <a:rPr lang="tr" dirty="0">
                <a:latin typeface="Calibri"/>
                <a:cs typeface="Calibri"/>
              </a:rPr>
              <a:t>, </a:t>
            </a:r>
            <a:r>
              <a:rPr lang="tr" dirty="0">
                <a:solidFill>
                  <a:srgbClr val="00B050"/>
                </a:solidFill>
                <a:latin typeface="Calibri"/>
                <a:cs typeface="Calibri"/>
              </a:rPr>
              <a:t>increment</a:t>
            </a:r>
            <a:r>
              <a:rPr lang="tr" dirty="0">
                <a:latin typeface="Calibri"/>
                <a:cs typeface="Calibri"/>
              </a:rPr>
              <a:t>, </a:t>
            </a:r>
            <a:r>
              <a:rPr lang="tr" dirty="0">
                <a:solidFill>
                  <a:srgbClr val="00B050"/>
                </a:solidFill>
                <a:latin typeface="Calibri"/>
                <a:cs typeface="Calibri"/>
              </a:rPr>
              <a:t>loop continuation condition</a:t>
            </a:r>
            <a:r>
              <a:rPr lang="tr" dirty="0">
                <a:latin typeface="Calibri"/>
                <a:cs typeface="Calibri"/>
              </a:rPr>
              <a:t>.</a:t>
            </a:r>
            <a:endParaRPr lang="en-US" dirty="0">
              <a:latin typeface="Calibri"/>
              <a:cs typeface="Calibri"/>
            </a:endParaRPr>
          </a:p>
          <a:p>
            <a:endParaRPr lang="tr" dirty="0">
              <a:latin typeface="Calibri"/>
              <a:cs typeface="Calibri"/>
            </a:endParaRPr>
          </a:p>
          <a:p>
            <a:endParaRPr lang="tr" dirty="0">
              <a:cs typeface="Calibri"/>
            </a:endParaRPr>
          </a:p>
          <a:p>
            <a:endParaRPr lang="tr" dirty="0">
              <a:latin typeface="Calibri"/>
              <a:cs typeface="Calibri"/>
            </a:endParaRPr>
          </a:p>
          <a:p>
            <a:endParaRPr lang="tr" dirty="0">
              <a:latin typeface="Calibri"/>
              <a:cs typeface="Calibri"/>
            </a:endParaRPr>
          </a:p>
        </p:txBody>
      </p:sp>
      <p:pic>
        <p:nvPicPr>
          <p:cNvPr id="3" name="Picture 3" descr="A picture containing screenshot, screen, table, man&#10;&#10;Description generated with very high confidence">
            <a:extLst>
              <a:ext uri="{FF2B5EF4-FFF2-40B4-BE49-F238E27FC236}">
                <a16:creationId xmlns:a16="http://schemas.microsoft.com/office/drawing/2014/main" xmlns="" id="{3D99D1FF-85BA-452D-B30F-69027483E231}"/>
              </a:ext>
            </a:extLst>
          </p:cNvPr>
          <p:cNvPicPr>
            <a:picLocks noChangeAspect="1"/>
          </p:cNvPicPr>
          <p:nvPr/>
        </p:nvPicPr>
        <p:blipFill>
          <a:blip r:embed="rId2"/>
          <a:stretch>
            <a:fillRect/>
          </a:stretch>
        </p:blipFill>
        <p:spPr>
          <a:xfrm>
            <a:off x="5573210" y="3134402"/>
            <a:ext cx="5858719" cy="2286817"/>
          </a:xfrm>
          <a:prstGeom prst="rect">
            <a:avLst/>
          </a:prstGeom>
        </p:spPr>
      </p:pic>
      <p:pic>
        <p:nvPicPr>
          <p:cNvPr id="7" name="Picture 7" descr="A picture containing large, room, close, holding&#10;&#10;Description generated with very high confidence">
            <a:extLst>
              <a:ext uri="{FF2B5EF4-FFF2-40B4-BE49-F238E27FC236}">
                <a16:creationId xmlns:a16="http://schemas.microsoft.com/office/drawing/2014/main" xmlns="" id="{3CAFB73C-3622-454B-93FD-86038617280C}"/>
              </a:ext>
            </a:extLst>
          </p:cNvPr>
          <p:cNvPicPr>
            <a:picLocks noChangeAspect="1"/>
          </p:cNvPicPr>
          <p:nvPr/>
        </p:nvPicPr>
        <p:blipFill>
          <a:blip r:embed="rId3"/>
          <a:stretch>
            <a:fillRect/>
          </a:stretch>
        </p:blipFill>
        <p:spPr>
          <a:xfrm>
            <a:off x="5573210" y="1394233"/>
            <a:ext cx="5467350" cy="1003167"/>
          </a:xfrm>
          <a:prstGeom prst="rect">
            <a:avLst/>
          </a:prstGeom>
        </p:spPr>
      </p:pic>
    </p:spTree>
    <p:extLst>
      <p:ext uri="{BB962C8B-B14F-4D97-AF65-F5344CB8AC3E}">
        <p14:creationId xmlns:p14="http://schemas.microsoft.com/office/powerpoint/2010/main" val="15878190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screenshot of a cell phone&#10;&#10;Description generated with very high confidence">
            <a:extLst>
              <a:ext uri="{FF2B5EF4-FFF2-40B4-BE49-F238E27FC236}">
                <a16:creationId xmlns:a16="http://schemas.microsoft.com/office/drawing/2014/main" xmlns="" id="{E459D063-6A07-4A60-9FD8-E1769AD23000}"/>
              </a:ext>
            </a:extLst>
          </p:cNvPr>
          <p:cNvPicPr>
            <a:picLocks noChangeAspect="1"/>
          </p:cNvPicPr>
          <p:nvPr/>
        </p:nvPicPr>
        <p:blipFill>
          <a:blip r:embed="rId2"/>
          <a:stretch>
            <a:fillRect/>
          </a:stretch>
        </p:blipFill>
        <p:spPr>
          <a:xfrm>
            <a:off x="6682616" y="3225119"/>
            <a:ext cx="4755661" cy="3024374"/>
          </a:xfrm>
          <a:prstGeom prst="rect">
            <a:avLst/>
          </a:prstGeom>
        </p:spPr>
      </p:pic>
      <p:sp>
        <p:nvSpPr>
          <p:cNvPr id="4" name="TextBox 3">
            <a:extLst>
              <a:ext uri="{FF2B5EF4-FFF2-40B4-BE49-F238E27FC236}">
                <a16:creationId xmlns:a16="http://schemas.microsoft.com/office/drawing/2014/main" xmlns="" id="{14340CFE-A716-49C8-83CA-508FE2ED32B1}"/>
              </a:ext>
            </a:extLst>
          </p:cNvPr>
          <p:cNvSpPr txBox="1"/>
          <p:nvPr/>
        </p:nvSpPr>
        <p:spPr>
          <a:xfrm>
            <a:off x="488725" y="1448179"/>
            <a:ext cx="5400173"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a:t>
            </a:r>
            <a:r>
              <a:rPr lang="tr" b="1" dirty="0">
                <a:ea typeface="+mn-lt"/>
                <a:cs typeface="+mn-lt"/>
              </a:rPr>
              <a:t>Sentinel controlled repetition: </a:t>
            </a:r>
            <a:r>
              <a:rPr lang="tr" dirty="0">
                <a:ea typeface="+mn-lt"/>
                <a:cs typeface="+mn-lt"/>
              </a:rPr>
              <a:t>In definite repetition we knew how many times the loop was going to execute. In </a:t>
            </a:r>
            <a:r>
              <a:rPr lang="tr" dirty="0">
                <a:solidFill>
                  <a:srgbClr val="00B050"/>
                </a:solidFill>
                <a:ea typeface="+mn-lt"/>
                <a:cs typeface="+mn-lt"/>
              </a:rPr>
              <a:t>indefinite repetition </a:t>
            </a:r>
            <a:r>
              <a:rPr lang="tr" dirty="0">
                <a:ea typeface="+mn-lt"/>
                <a:cs typeface="+mn-lt"/>
              </a:rPr>
              <a:t>we dont know how many times the loop is going to execute. The loop is going to execute until sentinel value is entered.</a:t>
            </a:r>
            <a:endParaRPr lang="en-US" dirty="0">
              <a:ea typeface="+mn-lt"/>
              <a:cs typeface="+mn-lt"/>
            </a:endParaRPr>
          </a:p>
          <a:p>
            <a:endParaRPr lang="tr" dirty="0">
              <a:cs typeface="Calibri"/>
            </a:endParaRPr>
          </a:p>
          <a:p>
            <a:r>
              <a:rPr lang="tr" dirty="0">
                <a:ea typeface="+mn-lt"/>
                <a:cs typeface="+mn-lt"/>
              </a:rPr>
              <a:t>Indefinite repetition uses a special value called a </a:t>
            </a:r>
            <a:r>
              <a:rPr lang="tr" dirty="0">
                <a:solidFill>
                  <a:srgbClr val="00B050"/>
                </a:solidFill>
                <a:ea typeface="+mn-lt"/>
                <a:cs typeface="+mn-lt"/>
              </a:rPr>
              <a:t>sentinel value</a:t>
            </a:r>
            <a:r>
              <a:rPr lang="tr" dirty="0">
                <a:ea typeface="+mn-lt"/>
                <a:cs typeface="+mn-lt"/>
              </a:rPr>
              <a:t> to indicate “end of data entry.” </a:t>
            </a:r>
            <a:endParaRPr lang="tr" dirty="0"/>
          </a:p>
          <a:p>
            <a:endParaRPr lang="tr" dirty="0">
              <a:cs typeface="Calibri"/>
            </a:endParaRPr>
          </a:p>
          <a:p>
            <a:endParaRPr lang="tr" dirty="0">
              <a:cs typeface="Calibri"/>
            </a:endParaRPr>
          </a:p>
          <a:p>
            <a:r>
              <a:rPr lang="tr" dirty="0">
                <a:cs typeface="Calibri"/>
              </a:rPr>
              <a:t>While and for statements can be used for sentinel and </a:t>
            </a:r>
            <a:endParaRPr lang="tr" dirty="0"/>
          </a:p>
          <a:p>
            <a:r>
              <a:rPr lang="tr" dirty="0">
                <a:cs typeface="Calibri"/>
              </a:rPr>
              <a:t>counter controlled statements. But while is generally </a:t>
            </a:r>
            <a:endParaRPr lang="tr" dirty="0"/>
          </a:p>
          <a:p>
            <a:r>
              <a:rPr lang="tr" dirty="0">
                <a:cs typeface="Calibri"/>
              </a:rPr>
              <a:t>used for sentinel controlled and for is generally used forcounter controlled repetition. </a:t>
            </a:r>
            <a:endParaRPr lang="tr" dirty="0"/>
          </a:p>
          <a:p>
            <a:endParaRPr lang="tr" dirty="0">
              <a:cs typeface="Calibri"/>
            </a:endParaRPr>
          </a:p>
          <a:p>
            <a:endParaRPr lang="tr" dirty="0">
              <a:cs typeface="Calibri"/>
            </a:endParaRPr>
          </a:p>
          <a:p>
            <a:endParaRPr lang="tr" dirty="0">
              <a:cs typeface="Calibri"/>
            </a:endParaRPr>
          </a:p>
        </p:txBody>
      </p:sp>
      <p:pic>
        <p:nvPicPr>
          <p:cNvPr id="3" name="Picture 4" descr="A screenshot of a cell phone&#10;&#10;Description generated with high confidence">
            <a:extLst>
              <a:ext uri="{FF2B5EF4-FFF2-40B4-BE49-F238E27FC236}">
                <a16:creationId xmlns:a16="http://schemas.microsoft.com/office/drawing/2014/main" xmlns="" id="{8EF6C0A5-09BB-495A-BF75-10B143080DE2}"/>
              </a:ext>
            </a:extLst>
          </p:cNvPr>
          <p:cNvPicPr>
            <a:picLocks noChangeAspect="1"/>
          </p:cNvPicPr>
          <p:nvPr/>
        </p:nvPicPr>
        <p:blipFill>
          <a:blip r:embed="rId3"/>
          <a:stretch>
            <a:fillRect/>
          </a:stretch>
        </p:blipFill>
        <p:spPr>
          <a:xfrm>
            <a:off x="6682451" y="1066893"/>
            <a:ext cx="5048491" cy="1232517"/>
          </a:xfrm>
          <a:prstGeom prst="rect">
            <a:avLst/>
          </a:prstGeom>
        </p:spPr>
      </p:pic>
    </p:spTree>
    <p:extLst>
      <p:ext uri="{BB962C8B-B14F-4D97-AF65-F5344CB8AC3E}">
        <p14:creationId xmlns:p14="http://schemas.microsoft.com/office/powerpoint/2010/main" val="13843636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532099C1-FE46-4FFE-8002-E9355525086C}"/>
              </a:ext>
            </a:extLst>
          </p:cNvPr>
          <p:cNvSpPr txBox="1"/>
          <p:nvPr/>
        </p:nvSpPr>
        <p:spPr>
          <a:xfrm>
            <a:off x="499641" y="480349"/>
            <a:ext cx="5530769"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a:t>
            </a:r>
            <a:r>
              <a:rPr lang="tr" b="1" err="1">
                <a:ea typeface="+mn-lt"/>
                <a:cs typeface="+mn-lt"/>
              </a:rPr>
              <a:t>Structured</a:t>
            </a:r>
            <a:r>
              <a:rPr lang="tr" b="1">
                <a:ea typeface="+mn-lt"/>
                <a:cs typeface="+mn-lt"/>
              </a:rPr>
              <a:t> </a:t>
            </a:r>
            <a:r>
              <a:rPr lang="tr" b="1" err="1">
                <a:ea typeface="+mn-lt"/>
                <a:cs typeface="+mn-lt"/>
              </a:rPr>
              <a:t>programming</a:t>
            </a:r>
            <a:r>
              <a:rPr lang="tr" b="1">
                <a:ea typeface="+mn-lt"/>
                <a:cs typeface="+mn-lt"/>
              </a:rPr>
              <a:t> </a:t>
            </a:r>
            <a:r>
              <a:rPr lang="tr" b="1" err="1">
                <a:ea typeface="+mn-lt"/>
                <a:cs typeface="+mn-lt"/>
              </a:rPr>
              <a:t>summary</a:t>
            </a:r>
            <a:r>
              <a:rPr lang="tr" b="1">
                <a:ea typeface="+mn-lt"/>
                <a:cs typeface="+mn-lt"/>
              </a:rPr>
              <a:t>: </a:t>
            </a:r>
            <a:r>
              <a:rPr lang="tr">
                <a:ea typeface="+mn-lt"/>
                <a:cs typeface="+mn-lt"/>
              </a:rPr>
              <a:t>Java has </a:t>
            </a:r>
            <a:r>
              <a:rPr lang="tr" err="1">
                <a:ea typeface="+mn-lt"/>
                <a:cs typeface="+mn-lt"/>
              </a:rPr>
              <a:t>only</a:t>
            </a:r>
            <a:r>
              <a:rPr lang="tr">
                <a:ea typeface="+mn-lt"/>
                <a:cs typeface="+mn-lt"/>
              </a:rPr>
              <a:t> </a:t>
            </a:r>
            <a:r>
              <a:rPr lang="tr" err="1">
                <a:ea typeface="+mn-lt"/>
                <a:cs typeface="+mn-lt"/>
              </a:rPr>
              <a:t>three</a:t>
            </a:r>
            <a:r>
              <a:rPr lang="tr">
                <a:ea typeface="+mn-lt"/>
                <a:cs typeface="+mn-lt"/>
              </a:rPr>
              <a:t> </a:t>
            </a:r>
            <a:r>
              <a:rPr lang="tr" err="1">
                <a:ea typeface="+mn-lt"/>
                <a:cs typeface="+mn-lt"/>
              </a:rPr>
              <a:t>kinds</a:t>
            </a:r>
            <a:r>
              <a:rPr lang="tr">
                <a:ea typeface="+mn-lt"/>
                <a:cs typeface="+mn-lt"/>
              </a:rPr>
              <a:t> of </a:t>
            </a:r>
            <a:r>
              <a:rPr lang="tr" err="1">
                <a:ea typeface="+mn-lt"/>
                <a:cs typeface="+mn-lt"/>
              </a:rPr>
              <a:t>control</a:t>
            </a:r>
            <a:r>
              <a:rPr lang="tr">
                <a:ea typeface="+mn-lt"/>
                <a:cs typeface="+mn-lt"/>
              </a:rPr>
              <a:t> </a:t>
            </a:r>
            <a:r>
              <a:rPr lang="tr" err="1">
                <a:ea typeface="+mn-lt"/>
                <a:cs typeface="+mn-lt"/>
              </a:rPr>
              <a:t>statements</a:t>
            </a:r>
            <a:r>
              <a:rPr lang="tr">
                <a:ea typeface="+mn-lt"/>
                <a:cs typeface="+mn-lt"/>
              </a:rPr>
              <a:t>: </a:t>
            </a:r>
            <a:r>
              <a:rPr lang="tr" err="1">
                <a:ea typeface="+mn-lt"/>
                <a:cs typeface="+mn-lt"/>
              </a:rPr>
              <a:t>the</a:t>
            </a:r>
            <a:r>
              <a:rPr lang="tr">
                <a:ea typeface="+mn-lt"/>
                <a:cs typeface="+mn-lt"/>
              </a:rPr>
              <a:t> </a:t>
            </a:r>
            <a:r>
              <a:rPr lang="tr" err="1">
                <a:ea typeface="+mn-lt"/>
                <a:cs typeface="+mn-lt"/>
              </a:rPr>
              <a:t>sequence</a:t>
            </a:r>
            <a:r>
              <a:rPr lang="tr">
                <a:ea typeface="+mn-lt"/>
                <a:cs typeface="+mn-lt"/>
              </a:rPr>
              <a:t> </a:t>
            </a:r>
            <a:r>
              <a:rPr lang="tr" err="1">
                <a:ea typeface="+mn-lt"/>
                <a:cs typeface="+mn-lt"/>
              </a:rPr>
              <a:t>statement</a:t>
            </a:r>
            <a:r>
              <a:rPr lang="tr">
                <a:ea typeface="+mn-lt"/>
                <a:cs typeface="+mn-lt"/>
              </a:rPr>
              <a:t>, </a:t>
            </a:r>
            <a:r>
              <a:rPr lang="tr" err="1">
                <a:ea typeface="+mn-lt"/>
                <a:cs typeface="+mn-lt"/>
              </a:rPr>
              <a:t>selection</a:t>
            </a:r>
            <a:r>
              <a:rPr lang="tr">
                <a:ea typeface="+mn-lt"/>
                <a:cs typeface="+mn-lt"/>
              </a:rPr>
              <a:t> </a:t>
            </a:r>
            <a:r>
              <a:rPr lang="tr" err="1">
                <a:ea typeface="+mn-lt"/>
                <a:cs typeface="+mn-lt"/>
              </a:rPr>
              <a:t>statement</a:t>
            </a:r>
            <a:r>
              <a:rPr lang="tr">
                <a:ea typeface="+mn-lt"/>
                <a:cs typeface="+mn-lt"/>
              </a:rPr>
              <a:t>(</a:t>
            </a:r>
            <a:r>
              <a:rPr lang="tr" err="1">
                <a:ea typeface="+mn-lt"/>
                <a:cs typeface="+mn-lt"/>
              </a:rPr>
              <a:t>three</a:t>
            </a:r>
            <a:r>
              <a:rPr lang="tr">
                <a:ea typeface="+mn-lt"/>
                <a:cs typeface="+mn-lt"/>
              </a:rPr>
              <a:t> </a:t>
            </a:r>
            <a:r>
              <a:rPr lang="tr" err="1">
                <a:ea typeface="+mn-lt"/>
                <a:cs typeface="+mn-lt"/>
              </a:rPr>
              <a:t>types</a:t>
            </a:r>
            <a:r>
              <a:rPr lang="tr">
                <a:ea typeface="+mn-lt"/>
                <a:cs typeface="+mn-lt"/>
              </a:rPr>
              <a:t>), </a:t>
            </a:r>
            <a:r>
              <a:rPr lang="tr" err="1">
                <a:ea typeface="+mn-lt"/>
                <a:cs typeface="+mn-lt"/>
              </a:rPr>
              <a:t>and</a:t>
            </a:r>
            <a:r>
              <a:rPr lang="tr">
                <a:ea typeface="+mn-lt"/>
                <a:cs typeface="+mn-lt"/>
              </a:rPr>
              <a:t> </a:t>
            </a:r>
            <a:r>
              <a:rPr lang="tr" err="1">
                <a:ea typeface="+mn-lt"/>
                <a:cs typeface="+mn-lt"/>
              </a:rPr>
              <a:t>repetition</a:t>
            </a:r>
            <a:r>
              <a:rPr lang="tr">
                <a:ea typeface="+mn-lt"/>
                <a:cs typeface="+mn-lt"/>
              </a:rPr>
              <a:t> </a:t>
            </a:r>
            <a:r>
              <a:rPr lang="tr" err="1">
                <a:ea typeface="+mn-lt"/>
                <a:cs typeface="+mn-lt"/>
              </a:rPr>
              <a:t>statement</a:t>
            </a:r>
            <a:r>
              <a:rPr lang="tr">
                <a:ea typeface="+mn-lt"/>
                <a:cs typeface="+mn-lt"/>
              </a:rPr>
              <a:t>(</a:t>
            </a:r>
            <a:r>
              <a:rPr lang="tr" err="1">
                <a:ea typeface="+mn-lt"/>
                <a:cs typeface="+mn-lt"/>
              </a:rPr>
              <a:t>three</a:t>
            </a:r>
            <a:r>
              <a:rPr lang="tr">
                <a:ea typeface="+mn-lt"/>
                <a:cs typeface="+mn-lt"/>
              </a:rPr>
              <a:t> </a:t>
            </a:r>
            <a:r>
              <a:rPr lang="tr" err="1">
                <a:ea typeface="+mn-lt"/>
                <a:cs typeface="+mn-lt"/>
              </a:rPr>
              <a:t>types</a:t>
            </a:r>
            <a:r>
              <a:rPr lang="tr">
                <a:ea typeface="+mn-lt"/>
                <a:cs typeface="+mn-lt"/>
              </a:rPr>
              <a:t>). </a:t>
            </a:r>
            <a:r>
              <a:rPr lang="tr" err="1">
                <a:ea typeface="+mn-lt"/>
                <a:cs typeface="+mn-lt"/>
              </a:rPr>
              <a:t>Every</a:t>
            </a:r>
            <a:r>
              <a:rPr lang="tr">
                <a:ea typeface="+mn-lt"/>
                <a:cs typeface="+mn-lt"/>
              </a:rPr>
              <a:t> program is </a:t>
            </a:r>
            <a:r>
              <a:rPr lang="tr" err="1">
                <a:ea typeface="+mn-lt"/>
                <a:cs typeface="+mn-lt"/>
              </a:rPr>
              <a:t>formed</a:t>
            </a:r>
            <a:r>
              <a:rPr lang="tr">
                <a:ea typeface="+mn-lt"/>
                <a:cs typeface="+mn-lt"/>
              </a:rPr>
              <a:t> </a:t>
            </a:r>
            <a:r>
              <a:rPr lang="tr" err="1">
                <a:ea typeface="+mn-lt"/>
                <a:cs typeface="+mn-lt"/>
              </a:rPr>
              <a:t>by</a:t>
            </a:r>
            <a:r>
              <a:rPr lang="tr">
                <a:ea typeface="+mn-lt"/>
                <a:cs typeface="+mn-lt"/>
              </a:rPr>
              <a:t> </a:t>
            </a:r>
            <a:r>
              <a:rPr lang="tr" err="1">
                <a:ea typeface="+mn-lt"/>
                <a:cs typeface="+mn-lt"/>
              </a:rPr>
              <a:t>combining</a:t>
            </a:r>
            <a:r>
              <a:rPr lang="tr">
                <a:ea typeface="+mn-lt"/>
                <a:cs typeface="+mn-lt"/>
              </a:rPr>
              <a:t> as </a:t>
            </a:r>
            <a:r>
              <a:rPr lang="tr" err="1">
                <a:ea typeface="+mn-lt"/>
                <a:cs typeface="+mn-lt"/>
              </a:rPr>
              <a:t>many</a:t>
            </a:r>
            <a:r>
              <a:rPr lang="tr">
                <a:ea typeface="+mn-lt"/>
                <a:cs typeface="+mn-lt"/>
              </a:rPr>
              <a:t> of </a:t>
            </a:r>
            <a:r>
              <a:rPr lang="tr" err="1">
                <a:ea typeface="+mn-lt"/>
                <a:cs typeface="+mn-lt"/>
              </a:rPr>
              <a:t>these</a:t>
            </a:r>
            <a:r>
              <a:rPr lang="tr">
                <a:ea typeface="+mn-lt"/>
                <a:cs typeface="+mn-lt"/>
              </a:rPr>
              <a:t> </a:t>
            </a:r>
            <a:r>
              <a:rPr lang="tr" err="1">
                <a:ea typeface="+mn-lt"/>
                <a:cs typeface="+mn-lt"/>
              </a:rPr>
              <a:t>statements</a:t>
            </a:r>
            <a:r>
              <a:rPr lang="tr">
                <a:ea typeface="+mn-lt"/>
                <a:cs typeface="+mn-lt"/>
              </a:rPr>
              <a:t> as is </a:t>
            </a:r>
            <a:r>
              <a:rPr lang="tr" err="1">
                <a:ea typeface="+mn-lt"/>
                <a:cs typeface="+mn-lt"/>
              </a:rPr>
              <a:t>appropriate</a:t>
            </a:r>
            <a:r>
              <a:rPr lang="tr">
                <a:ea typeface="+mn-lt"/>
                <a:cs typeface="+mn-lt"/>
              </a:rPr>
              <a:t> </a:t>
            </a:r>
            <a:r>
              <a:rPr lang="tr" err="1">
                <a:ea typeface="+mn-lt"/>
                <a:cs typeface="+mn-lt"/>
              </a:rPr>
              <a:t>for</a:t>
            </a:r>
            <a:r>
              <a:rPr lang="tr">
                <a:ea typeface="+mn-lt"/>
                <a:cs typeface="+mn-lt"/>
              </a:rPr>
              <a:t> </a:t>
            </a:r>
            <a:r>
              <a:rPr lang="tr" err="1">
                <a:ea typeface="+mn-lt"/>
                <a:cs typeface="+mn-lt"/>
              </a:rPr>
              <a:t>the</a:t>
            </a:r>
            <a:r>
              <a:rPr lang="tr">
                <a:ea typeface="+mn-lt"/>
                <a:cs typeface="+mn-lt"/>
              </a:rPr>
              <a:t> </a:t>
            </a:r>
            <a:r>
              <a:rPr lang="tr" err="1">
                <a:ea typeface="+mn-lt"/>
                <a:cs typeface="+mn-lt"/>
              </a:rPr>
              <a:t>algorithm</a:t>
            </a:r>
            <a:r>
              <a:rPr lang="tr">
                <a:ea typeface="+mn-lt"/>
                <a:cs typeface="+mn-lt"/>
              </a:rPr>
              <a:t> </a:t>
            </a:r>
            <a:r>
              <a:rPr lang="tr" err="1">
                <a:ea typeface="+mn-lt"/>
                <a:cs typeface="+mn-lt"/>
              </a:rPr>
              <a:t>the</a:t>
            </a:r>
            <a:r>
              <a:rPr lang="tr">
                <a:ea typeface="+mn-lt"/>
                <a:cs typeface="+mn-lt"/>
              </a:rPr>
              <a:t> program </a:t>
            </a:r>
            <a:r>
              <a:rPr lang="tr" err="1">
                <a:ea typeface="+mn-lt"/>
                <a:cs typeface="+mn-lt"/>
              </a:rPr>
              <a:t>implements</a:t>
            </a:r>
            <a:r>
              <a:rPr lang="tr">
                <a:ea typeface="+mn-lt"/>
                <a:cs typeface="+mn-lt"/>
              </a:rPr>
              <a:t>.</a:t>
            </a:r>
            <a:endParaRPr lang="en-US">
              <a:ea typeface="+mn-lt"/>
              <a:cs typeface="+mn-lt"/>
            </a:endParaRPr>
          </a:p>
          <a:p>
            <a:r>
              <a:rPr lang="tr">
                <a:ea typeface="+mn-lt"/>
                <a:cs typeface="+mn-lt"/>
              </a:rPr>
              <a:t> </a:t>
            </a:r>
            <a:r>
              <a:rPr lang="en-US">
                <a:ea typeface="+mn-lt"/>
                <a:cs typeface="+mn-lt"/>
              </a:rPr>
              <a:t> </a:t>
            </a:r>
            <a:endParaRPr lang="en-US"/>
          </a:p>
          <a:p>
            <a:r>
              <a:rPr lang="tr" err="1">
                <a:ea typeface="+mn-lt"/>
                <a:cs typeface="+mn-lt"/>
              </a:rPr>
              <a:t>For</a:t>
            </a:r>
            <a:r>
              <a:rPr lang="tr">
                <a:ea typeface="+mn-lt"/>
                <a:cs typeface="+mn-lt"/>
              </a:rPr>
              <a:t> </a:t>
            </a:r>
            <a:r>
              <a:rPr lang="tr" err="1">
                <a:ea typeface="+mn-lt"/>
                <a:cs typeface="+mn-lt"/>
              </a:rPr>
              <a:t>simplicity</a:t>
            </a:r>
            <a:r>
              <a:rPr lang="tr">
                <a:ea typeface="+mn-lt"/>
                <a:cs typeface="+mn-lt"/>
              </a:rPr>
              <a:t>, Java </a:t>
            </a:r>
            <a:r>
              <a:rPr lang="tr" err="1">
                <a:ea typeface="+mn-lt"/>
                <a:cs typeface="+mn-lt"/>
              </a:rPr>
              <a:t>includes</a:t>
            </a:r>
            <a:r>
              <a:rPr lang="tr">
                <a:ea typeface="+mn-lt"/>
                <a:cs typeface="+mn-lt"/>
              </a:rPr>
              <a:t> </a:t>
            </a:r>
            <a:r>
              <a:rPr lang="tr" err="1">
                <a:ea typeface="+mn-lt"/>
                <a:cs typeface="+mn-lt"/>
              </a:rPr>
              <a:t>only</a:t>
            </a:r>
            <a:r>
              <a:rPr lang="tr">
                <a:ea typeface="+mn-lt"/>
                <a:cs typeface="+mn-lt"/>
              </a:rPr>
              <a:t> </a:t>
            </a:r>
            <a:r>
              <a:rPr lang="tr" err="1">
                <a:solidFill>
                  <a:srgbClr val="00B050"/>
                </a:solidFill>
                <a:ea typeface="+mn-lt"/>
                <a:cs typeface="+mn-lt"/>
              </a:rPr>
              <a:t>single-entry</a:t>
            </a:r>
            <a:r>
              <a:rPr lang="tr">
                <a:solidFill>
                  <a:srgbClr val="00B050"/>
                </a:solidFill>
                <a:ea typeface="+mn-lt"/>
                <a:cs typeface="+mn-lt"/>
              </a:rPr>
              <a:t>/</a:t>
            </a:r>
            <a:r>
              <a:rPr lang="tr" err="1">
                <a:solidFill>
                  <a:srgbClr val="00B050"/>
                </a:solidFill>
                <a:ea typeface="+mn-lt"/>
                <a:cs typeface="+mn-lt"/>
              </a:rPr>
              <a:t>single-exit</a:t>
            </a:r>
            <a:r>
              <a:rPr lang="tr">
                <a:ea typeface="+mn-lt"/>
                <a:cs typeface="+mn-lt"/>
              </a:rPr>
              <a:t> </a:t>
            </a:r>
            <a:r>
              <a:rPr lang="tr" err="1">
                <a:ea typeface="+mn-lt"/>
                <a:cs typeface="+mn-lt"/>
              </a:rPr>
              <a:t>control</a:t>
            </a:r>
            <a:r>
              <a:rPr lang="tr">
                <a:ea typeface="+mn-lt"/>
                <a:cs typeface="+mn-lt"/>
              </a:rPr>
              <a:t> </a:t>
            </a:r>
            <a:r>
              <a:rPr lang="tr" err="1">
                <a:ea typeface="+mn-lt"/>
                <a:cs typeface="+mn-lt"/>
              </a:rPr>
              <a:t>statements</a:t>
            </a:r>
            <a:r>
              <a:rPr lang="en-US">
                <a:ea typeface="+mn-lt"/>
                <a:cs typeface="+mn-lt"/>
              </a:rPr>
              <a:t>—there’s only one way to enter and only one way to exit each control statement.  </a:t>
            </a:r>
            <a:r>
              <a:rPr lang="tr" err="1">
                <a:ea typeface="+mn-lt"/>
                <a:cs typeface="+mn-lt"/>
              </a:rPr>
              <a:t>This</a:t>
            </a:r>
            <a:r>
              <a:rPr lang="tr">
                <a:ea typeface="+mn-lt"/>
                <a:cs typeface="+mn-lt"/>
              </a:rPr>
              <a:t> is </a:t>
            </a:r>
            <a:r>
              <a:rPr lang="tr" err="1">
                <a:ea typeface="+mn-lt"/>
                <a:cs typeface="+mn-lt"/>
              </a:rPr>
              <a:t>why</a:t>
            </a:r>
            <a:r>
              <a:rPr lang="tr">
                <a:ea typeface="+mn-lt"/>
                <a:cs typeface="+mn-lt"/>
              </a:rPr>
              <a:t> </a:t>
            </a:r>
            <a:r>
              <a:rPr lang="tr" err="1">
                <a:ea typeface="+mn-lt"/>
                <a:cs typeface="+mn-lt"/>
              </a:rPr>
              <a:t>goto</a:t>
            </a:r>
            <a:r>
              <a:rPr lang="tr">
                <a:ea typeface="+mn-lt"/>
                <a:cs typeface="+mn-lt"/>
              </a:rPr>
              <a:t> </a:t>
            </a:r>
            <a:r>
              <a:rPr lang="tr" err="1">
                <a:ea typeface="+mn-lt"/>
                <a:cs typeface="+mn-lt"/>
              </a:rPr>
              <a:t>statement</a:t>
            </a:r>
            <a:r>
              <a:rPr lang="tr">
                <a:ea typeface="+mn-lt"/>
                <a:cs typeface="+mn-lt"/>
              </a:rPr>
              <a:t> </a:t>
            </a:r>
            <a:r>
              <a:rPr lang="tr" err="1">
                <a:ea typeface="+mn-lt"/>
                <a:cs typeface="+mn-lt"/>
              </a:rPr>
              <a:t>breaks</a:t>
            </a:r>
            <a:r>
              <a:rPr lang="tr">
                <a:ea typeface="+mn-lt"/>
                <a:cs typeface="+mn-lt"/>
              </a:rPr>
              <a:t> </a:t>
            </a:r>
            <a:r>
              <a:rPr lang="tr" err="1">
                <a:ea typeface="+mn-lt"/>
                <a:cs typeface="+mn-lt"/>
              </a:rPr>
              <a:t>structured</a:t>
            </a:r>
            <a:r>
              <a:rPr lang="tr">
                <a:ea typeface="+mn-lt"/>
                <a:cs typeface="+mn-lt"/>
              </a:rPr>
              <a:t> </a:t>
            </a:r>
            <a:r>
              <a:rPr lang="tr" err="1">
                <a:ea typeface="+mn-lt"/>
                <a:cs typeface="+mn-lt"/>
              </a:rPr>
              <a:t>programming</a:t>
            </a:r>
            <a:r>
              <a:rPr lang="tr">
                <a:ea typeface="+mn-lt"/>
                <a:cs typeface="+mn-lt"/>
              </a:rPr>
              <a:t>.</a:t>
            </a:r>
            <a:endParaRPr lang="en-US">
              <a:ea typeface="+mn-lt"/>
              <a:cs typeface="+mn-lt"/>
            </a:endParaRPr>
          </a:p>
          <a:p>
            <a:r>
              <a:rPr lang="tr">
                <a:ea typeface="+mn-lt"/>
                <a:cs typeface="+mn-lt"/>
              </a:rPr>
              <a:t> </a:t>
            </a:r>
            <a:r>
              <a:rPr lang="en-US">
                <a:ea typeface="+mn-lt"/>
                <a:cs typeface="+mn-lt"/>
              </a:rPr>
              <a:t> </a:t>
            </a:r>
            <a:endParaRPr lang="en-US"/>
          </a:p>
          <a:p>
            <a:r>
              <a:rPr lang="tr" err="1">
                <a:ea typeface="+mn-lt"/>
                <a:cs typeface="+mn-lt"/>
              </a:rPr>
              <a:t>Connecting</a:t>
            </a:r>
            <a:r>
              <a:rPr lang="tr">
                <a:ea typeface="+mn-lt"/>
                <a:cs typeface="+mn-lt"/>
              </a:rPr>
              <a:t> </a:t>
            </a:r>
            <a:r>
              <a:rPr lang="tr" err="1">
                <a:ea typeface="+mn-lt"/>
                <a:cs typeface="+mn-lt"/>
              </a:rPr>
              <a:t>the</a:t>
            </a:r>
            <a:r>
              <a:rPr lang="tr">
                <a:ea typeface="+mn-lt"/>
                <a:cs typeface="+mn-lt"/>
              </a:rPr>
              <a:t> </a:t>
            </a:r>
            <a:r>
              <a:rPr lang="tr" err="1">
                <a:ea typeface="+mn-lt"/>
                <a:cs typeface="+mn-lt"/>
              </a:rPr>
              <a:t>exit</a:t>
            </a:r>
            <a:r>
              <a:rPr lang="tr">
                <a:ea typeface="+mn-lt"/>
                <a:cs typeface="+mn-lt"/>
              </a:rPr>
              <a:t> </a:t>
            </a:r>
            <a:r>
              <a:rPr lang="tr" err="1">
                <a:ea typeface="+mn-lt"/>
                <a:cs typeface="+mn-lt"/>
              </a:rPr>
              <a:t>point</a:t>
            </a:r>
            <a:r>
              <a:rPr lang="tr">
                <a:ea typeface="+mn-lt"/>
                <a:cs typeface="+mn-lt"/>
              </a:rPr>
              <a:t> of </a:t>
            </a:r>
            <a:r>
              <a:rPr lang="tr" err="1">
                <a:ea typeface="+mn-lt"/>
                <a:cs typeface="+mn-lt"/>
              </a:rPr>
              <a:t>one</a:t>
            </a:r>
            <a:r>
              <a:rPr lang="tr">
                <a:ea typeface="+mn-lt"/>
                <a:cs typeface="+mn-lt"/>
              </a:rPr>
              <a:t> </a:t>
            </a:r>
            <a:r>
              <a:rPr lang="tr" err="1">
                <a:ea typeface="+mn-lt"/>
                <a:cs typeface="+mn-lt"/>
              </a:rPr>
              <a:t>statement</a:t>
            </a:r>
            <a:r>
              <a:rPr lang="tr">
                <a:ea typeface="+mn-lt"/>
                <a:cs typeface="+mn-lt"/>
              </a:rPr>
              <a:t> </a:t>
            </a:r>
            <a:r>
              <a:rPr lang="tr" err="1">
                <a:ea typeface="+mn-lt"/>
                <a:cs typeface="+mn-lt"/>
              </a:rPr>
              <a:t>to</a:t>
            </a:r>
            <a:r>
              <a:rPr lang="tr">
                <a:ea typeface="+mn-lt"/>
                <a:cs typeface="+mn-lt"/>
              </a:rPr>
              <a:t> </a:t>
            </a:r>
            <a:r>
              <a:rPr lang="tr" err="1">
                <a:ea typeface="+mn-lt"/>
                <a:cs typeface="+mn-lt"/>
              </a:rPr>
              <a:t>the</a:t>
            </a:r>
            <a:r>
              <a:rPr lang="tr">
                <a:ea typeface="+mn-lt"/>
                <a:cs typeface="+mn-lt"/>
              </a:rPr>
              <a:t> </a:t>
            </a:r>
            <a:r>
              <a:rPr lang="tr" err="1">
                <a:ea typeface="+mn-lt"/>
                <a:cs typeface="+mn-lt"/>
              </a:rPr>
              <a:t>entry</a:t>
            </a:r>
            <a:r>
              <a:rPr lang="tr">
                <a:ea typeface="+mn-lt"/>
                <a:cs typeface="+mn-lt"/>
              </a:rPr>
              <a:t> </a:t>
            </a:r>
            <a:r>
              <a:rPr lang="tr" err="1">
                <a:ea typeface="+mn-lt"/>
                <a:cs typeface="+mn-lt"/>
              </a:rPr>
              <a:t>point</a:t>
            </a:r>
            <a:r>
              <a:rPr lang="tr">
                <a:ea typeface="+mn-lt"/>
                <a:cs typeface="+mn-lt"/>
              </a:rPr>
              <a:t> of </a:t>
            </a:r>
            <a:r>
              <a:rPr lang="tr" err="1">
                <a:ea typeface="+mn-lt"/>
                <a:cs typeface="+mn-lt"/>
              </a:rPr>
              <a:t>the</a:t>
            </a:r>
            <a:r>
              <a:rPr lang="tr">
                <a:ea typeface="+mn-lt"/>
                <a:cs typeface="+mn-lt"/>
              </a:rPr>
              <a:t> </a:t>
            </a:r>
            <a:r>
              <a:rPr lang="tr" err="1">
                <a:ea typeface="+mn-lt"/>
                <a:cs typeface="+mn-lt"/>
              </a:rPr>
              <a:t>next</a:t>
            </a:r>
            <a:r>
              <a:rPr lang="tr">
                <a:ea typeface="+mn-lt"/>
                <a:cs typeface="+mn-lt"/>
              </a:rPr>
              <a:t> is </a:t>
            </a:r>
            <a:r>
              <a:rPr lang="tr" err="1">
                <a:ea typeface="+mn-lt"/>
                <a:cs typeface="+mn-lt"/>
              </a:rPr>
              <a:t>called</a:t>
            </a:r>
            <a:r>
              <a:rPr lang="tr">
                <a:ea typeface="+mn-lt"/>
                <a:cs typeface="+mn-lt"/>
              </a:rPr>
              <a:t> </a:t>
            </a:r>
            <a:r>
              <a:rPr lang="tr" err="1">
                <a:solidFill>
                  <a:srgbClr val="00B050"/>
                </a:solidFill>
                <a:ea typeface="+mn-lt"/>
                <a:cs typeface="+mn-lt"/>
              </a:rPr>
              <a:t>control</a:t>
            </a:r>
            <a:r>
              <a:rPr lang="tr">
                <a:solidFill>
                  <a:srgbClr val="00B050"/>
                </a:solidFill>
                <a:ea typeface="+mn-lt"/>
                <a:cs typeface="+mn-lt"/>
              </a:rPr>
              <a:t> </a:t>
            </a:r>
            <a:r>
              <a:rPr lang="tr" err="1">
                <a:solidFill>
                  <a:srgbClr val="00B050"/>
                </a:solidFill>
                <a:ea typeface="+mn-lt"/>
                <a:cs typeface="+mn-lt"/>
              </a:rPr>
              <a:t>statement</a:t>
            </a:r>
            <a:r>
              <a:rPr lang="tr">
                <a:solidFill>
                  <a:srgbClr val="00B050"/>
                </a:solidFill>
                <a:ea typeface="+mn-lt"/>
                <a:cs typeface="+mn-lt"/>
              </a:rPr>
              <a:t> </a:t>
            </a:r>
            <a:r>
              <a:rPr lang="tr" err="1">
                <a:solidFill>
                  <a:srgbClr val="00B050"/>
                </a:solidFill>
                <a:ea typeface="+mn-lt"/>
                <a:cs typeface="+mn-lt"/>
              </a:rPr>
              <a:t>stacking</a:t>
            </a:r>
            <a:r>
              <a:rPr lang="tr">
                <a:ea typeface="+mn-lt"/>
                <a:cs typeface="+mn-lt"/>
              </a:rPr>
              <a:t>. </a:t>
            </a:r>
            <a:r>
              <a:rPr lang="tr" err="1">
                <a:ea typeface="+mn-lt"/>
                <a:cs typeface="+mn-lt"/>
              </a:rPr>
              <a:t>When</a:t>
            </a:r>
            <a:r>
              <a:rPr lang="tr">
                <a:ea typeface="+mn-lt"/>
                <a:cs typeface="+mn-lt"/>
              </a:rPr>
              <a:t> a </a:t>
            </a:r>
            <a:r>
              <a:rPr lang="tr" err="1">
                <a:ea typeface="+mn-lt"/>
                <a:cs typeface="+mn-lt"/>
              </a:rPr>
              <a:t>control</a:t>
            </a:r>
            <a:r>
              <a:rPr lang="tr">
                <a:ea typeface="+mn-lt"/>
                <a:cs typeface="+mn-lt"/>
              </a:rPr>
              <a:t> </a:t>
            </a:r>
            <a:r>
              <a:rPr lang="tr" err="1">
                <a:ea typeface="+mn-lt"/>
                <a:cs typeface="+mn-lt"/>
              </a:rPr>
              <a:t>statement</a:t>
            </a:r>
            <a:r>
              <a:rPr lang="tr">
                <a:ea typeface="+mn-lt"/>
                <a:cs typeface="+mn-lt"/>
              </a:rPr>
              <a:t> is inside </a:t>
            </a:r>
            <a:r>
              <a:rPr lang="tr" err="1">
                <a:ea typeface="+mn-lt"/>
                <a:cs typeface="+mn-lt"/>
              </a:rPr>
              <a:t>another</a:t>
            </a:r>
            <a:r>
              <a:rPr lang="tr">
                <a:ea typeface="+mn-lt"/>
                <a:cs typeface="+mn-lt"/>
              </a:rPr>
              <a:t>, </a:t>
            </a:r>
            <a:r>
              <a:rPr lang="tr" err="1">
                <a:ea typeface="+mn-lt"/>
                <a:cs typeface="+mn-lt"/>
              </a:rPr>
              <a:t>we</a:t>
            </a:r>
            <a:r>
              <a:rPr lang="tr">
                <a:ea typeface="+mn-lt"/>
                <a:cs typeface="+mn-lt"/>
              </a:rPr>
              <a:t> </a:t>
            </a:r>
            <a:r>
              <a:rPr lang="tr" err="1">
                <a:ea typeface="+mn-lt"/>
                <a:cs typeface="+mn-lt"/>
              </a:rPr>
              <a:t>call</a:t>
            </a:r>
            <a:r>
              <a:rPr lang="tr">
                <a:ea typeface="+mn-lt"/>
                <a:cs typeface="+mn-lt"/>
              </a:rPr>
              <a:t> </a:t>
            </a:r>
            <a:r>
              <a:rPr lang="tr" err="1">
                <a:ea typeface="+mn-lt"/>
                <a:cs typeface="+mn-lt"/>
              </a:rPr>
              <a:t>that</a:t>
            </a:r>
            <a:r>
              <a:rPr lang="tr">
                <a:ea typeface="+mn-lt"/>
                <a:cs typeface="+mn-lt"/>
              </a:rPr>
              <a:t> </a:t>
            </a:r>
            <a:r>
              <a:rPr lang="tr" err="1">
                <a:solidFill>
                  <a:srgbClr val="00B050"/>
                </a:solidFill>
                <a:ea typeface="+mn-lt"/>
                <a:cs typeface="+mn-lt"/>
              </a:rPr>
              <a:t>control</a:t>
            </a:r>
            <a:r>
              <a:rPr lang="tr">
                <a:solidFill>
                  <a:srgbClr val="00B050"/>
                </a:solidFill>
                <a:ea typeface="+mn-lt"/>
                <a:cs typeface="+mn-lt"/>
              </a:rPr>
              <a:t> </a:t>
            </a:r>
            <a:r>
              <a:rPr lang="tr" err="1">
                <a:solidFill>
                  <a:srgbClr val="00B050"/>
                </a:solidFill>
                <a:ea typeface="+mn-lt"/>
                <a:cs typeface="+mn-lt"/>
              </a:rPr>
              <a:t>statement</a:t>
            </a:r>
            <a:r>
              <a:rPr lang="tr">
                <a:solidFill>
                  <a:srgbClr val="00B050"/>
                </a:solidFill>
                <a:ea typeface="+mn-lt"/>
                <a:cs typeface="+mn-lt"/>
              </a:rPr>
              <a:t> </a:t>
            </a:r>
            <a:r>
              <a:rPr lang="tr" err="1">
                <a:solidFill>
                  <a:srgbClr val="00B050"/>
                </a:solidFill>
                <a:ea typeface="+mn-lt"/>
                <a:cs typeface="+mn-lt"/>
              </a:rPr>
              <a:t>nesting</a:t>
            </a:r>
            <a:r>
              <a:rPr lang="tr">
                <a:ea typeface="+mn-lt"/>
                <a:cs typeface="+mn-lt"/>
              </a:rPr>
              <a:t>. </a:t>
            </a:r>
            <a:endParaRPr lang="en-US"/>
          </a:p>
          <a:p>
            <a:r>
              <a:rPr lang="tr">
                <a:ea typeface="+mn-lt"/>
                <a:cs typeface="+mn-lt"/>
              </a:rPr>
              <a:t> </a:t>
            </a:r>
            <a:r>
              <a:rPr lang="en-US">
                <a:ea typeface="+mn-lt"/>
                <a:cs typeface="+mn-lt"/>
              </a:rPr>
              <a:t> </a:t>
            </a:r>
            <a:endParaRPr lang="en-US"/>
          </a:p>
          <a:p>
            <a:r>
              <a:rPr lang="tr" err="1">
                <a:ea typeface="+mn-lt"/>
                <a:cs typeface="+mn-lt"/>
              </a:rPr>
              <a:t>Thus</a:t>
            </a:r>
            <a:r>
              <a:rPr lang="tr">
                <a:ea typeface="+mn-lt"/>
                <a:cs typeface="+mn-lt"/>
              </a:rPr>
              <a:t>, </a:t>
            </a:r>
            <a:r>
              <a:rPr lang="tr" err="1">
                <a:ea typeface="+mn-lt"/>
                <a:cs typeface="+mn-lt"/>
              </a:rPr>
              <a:t>algorithms</a:t>
            </a:r>
            <a:r>
              <a:rPr lang="tr">
                <a:ea typeface="+mn-lt"/>
                <a:cs typeface="+mn-lt"/>
              </a:rPr>
              <a:t> in Java </a:t>
            </a:r>
            <a:r>
              <a:rPr lang="tr" err="1">
                <a:ea typeface="+mn-lt"/>
                <a:cs typeface="+mn-lt"/>
              </a:rPr>
              <a:t>programs</a:t>
            </a:r>
            <a:r>
              <a:rPr lang="tr">
                <a:ea typeface="+mn-lt"/>
                <a:cs typeface="+mn-lt"/>
              </a:rPr>
              <a:t> </a:t>
            </a:r>
            <a:r>
              <a:rPr lang="tr" err="1">
                <a:ea typeface="+mn-lt"/>
                <a:cs typeface="+mn-lt"/>
              </a:rPr>
              <a:t>are</a:t>
            </a:r>
            <a:r>
              <a:rPr lang="tr">
                <a:ea typeface="+mn-lt"/>
                <a:cs typeface="+mn-lt"/>
              </a:rPr>
              <a:t> </a:t>
            </a:r>
            <a:r>
              <a:rPr lang="tr" err="1">
                <a:ea typeface="+mn-lt"/>
                <a:cs typeface="+mn-lt"/>
              </a:rPr>
              <a:t>constructed</a:t>
            </a:r>
            <a:r>
              <a:rPr lang="tr">
                <a:ea typeface="+mn-lt"/>
                <a:cs typeface="+mn-lt"/>
              </a:rPr>
              <a:t> </a:t>
            </a:r>
            <a:r>
              <a:rPr lang="tr" err="1">
                <a:ea typeface="+mn-lt"/>
                <a:cs typeface="+mn-lt"/>
              </a:rPr>
              <a:t>from</a:t>
            </a:r>
            <a:r>
              <a:rPr lang="tr">
                <a:ea typeface="+mn-lt"/>
                <a:cs typeface="+mn-lt"/>
              </a:rPr>
              <a:t> </a:t>
            </a:r>
            <a:r>
              <a:rPr lang="tr" err="1">
                <a:ea typeface="+mn-lt"/>
                <a:cs typeface="+mn-lt"/>
              </a:rPr>
              <a:t>only</a:t>
            </a:r>
            <a:r>
              <a:rPr lang="tr">
                <a:ea typeface="+mn-lt"/>
                <a:cs typeface="+mn-lt"/>
              </a:rPr>
              <a:t> </a:t>
            </a:r>
            <a:r>
              <a:rPr lang="tr" err="1">
                <a:ea typeface="+mn-lt"/>
                <a:cs typeface="+mn-lt"/>
              </a:rPr>
              <a:t>tree</a:t>
            </a:r>
            <a:r>
              <a:rPr lang="tr">
                <a:ea typeface="+mn-lt"/>
                <a:cs typeface="+mn-lt"/>
              </a:rPr>
              <a:t> </a:t>
            </a:r>
            <a:r>
              <a:rPr lang="tr" err="1">
                <a:ea typeface="+mn-lt"/>
                <a:cs typeface="+mn-lt"/>
              </a:rPr>
              <a:t>kinds</a:t>
            </a:r>
            <a:r>
              <a:rPr lang="tr">
                <a:ea typeface="+mn-lt"/>
                <a:cs typeface="+mn-lt"/>
              </a:rPr>
              <a:t> of </a:t>
            </a:r>
            <a:r>
              <a:rPr lang="tr" err="1">
                <a:ea typeface="+mn-lt"/>
                <a:cs typeface="+mn-lt"/>
              </a:rPr>
              <a:t>control</a:t>
            </a:r>
            <a:r>
              <a:rPr lang="tr">
                <a:ea typeface="+mn-lt"/>
                <a:cs typeface="+mn-lt"/>
              </a:rPr>
              <a:t> </a:t>
            </a:r>
            <a:r>
              <a:rPr lang="tr" err="1">
                <a:ea typeface="+mn-lt"/>
                <a:cs typeface="+mn-lt"/>
              </a:rPr>
              <a:t>statements</a:t>
            </a:r>
            <a:r>
              <a:rPr lang="tr">
                <a:ea typeface="+mn-lt"/>
                <a:cs typeface="+mn-lt"/>
              </a:rPr>
              <a:t>, </a:t>
            </a:r>
            <a:r>
              <a:rPr lang="tr" err="1">
                <a:ea typeface="+mn-lt"/>
                <a:cs typeface="+mn-lt"/>
              </a:rPr>
              <a:t>combined</a:t>
            </a:r>
            <a:r>
              <a:rPr lang="tr">
                <a:ea typeface="+mn-lt"/>
                <a:cs typeface="+mn-lt"/>
              </a:rPr>
              <a:t> in </a:t>
            </a:r>
            <a:r>
              <a:rPr lang="tr" err="1">
                <a:ea typeface="+mn-lt"/>
                <a:cs typeface="+mn-lt"/>
              </a:rPr>
              <a:t>only</a:t>
            </a:r>
            <a:r>
              <a:rPr lang="tr">
                <a:ea typeface="+mn-lt"/>
                <a:cs typeface="+mn-lt"/>
              </a:rPr>
              <a:t> </a:t>
            </a:r>
            <a:r>
              <a:rPr lang="tr" err="1">
                <a:ea typeface="+mn-lt"/>
                <a:cs typeface="+mn-lt"/>
              </a:rPr>
              <a:t>two</a:t>
            </a:r>
            <a:r>
              <a:rPr lang="tr">
                <a:ea typeface="+mn-lt"/>
                <a:cs typeface="+mn-lt"/>
              </a:rPr>
              <a:t> </a:t>
            </a:r>
            <a:r>
              <a:rPr lang="tr" err="1">
                <a:ea typeface="+mn-lt"/>
                <a:cs typeface="+mn-lt"/>
              </a:rPr>
              <a:t>ways</a:t>
            </a:r>
            <a:r>
              <a:rPr lang="tr">
                <a:ea typeface="+mn-lt"/>
                <a:cs typeface="+mn-lt"/>
              </a:rPr>
              <a:t>. </a:t>
            </a:r>
            <a:r>
              <a:rPr lang="tr" err="1">
                <a:ea typeface="+mn-lt"/>
                <a:cs typeface="+mn-lt"/>
              </a:rPr>
              <a:t>This</a:t>
            </a:r>
            <a:r>
              <a:rPr lang="tr">
                <a:ea typeface="+mn-lt"/>
                <a:cs typeface="+mn-lt"/>
              </a:rPr>
              <a:t> is </a:t>
            </a:r>
            <a:r>
              <a:rPr lang="tr" err="1">
                <a:ea typeface="+mn-lt"/>
                <a:cs typeface="+mn-lt"/>
              </a:rPr>
              <a:t>the</a:t>
            </a:r>
            <a:r>
              <a:rPr lang="tr">
                <a:ea typeface="+mn-lt"/>
                <a:cs typeface="+mn-lt"/>
              </a:rPr>
              <a:t> </a:t>
            </a:r>
            <a:r>
              <a:rPr lang="tr" err="1">
                <a:solidFill>
                  <a:srgbClr val="FFC000"/>
                </a:solidFill>
                <a:ea typeface="+mn-lt"/>
                <a:cs typeface="+mn-lt"/>
              </a:rPr>
              <a:t>essence</a:t>
            </a:r>
            <a:r>
              <a:rPr lang="tr">
                <a:solidFill>
                  <a:srgbClr val="FFC000"/>
                </a:solidFill>
                <a:ea typeface="+mn-lt"/>
                <a:cs typeface="+mn-lt"/>
              </a:rPr>
              <a:t> of </a:t>
            </a:r>
            <a:r>
              <a:rPr lang="tr" err="1">
                <a:solidFill>
                  <a:srgbClr val="FFC000"/>
                </a:solidFill>
                <a:ea typeface="+mn-lt"/>
                <a:cs typeface="+mn-lt"/>
              </a:rPr>
              <a:t>simplicity</a:t>
            </a:r>
            <a:r>
              <a:rPr lang="tr">
                <a:ea typeface="+mn-lt"/>
                <a:cs typeface="+mn-lt"/>
              </a:rPr>
              <a:t>. </a:t>
            </a:r>
            <a:endParaRPr lang="en-US">
              <a:ea typeface="+mn-lt"/>
              <a:cs typeface="+mn-lt"/>
            </a:endParaRPr>
          </a:p>
        </p:txBody>
      </p:sp>
      <p:pic>
        <p:nvPicPr>
          <p:cNvPr id="7" name="Picture 7" descr="A screenshot of a computer&#10;&#10;Description generated with high confidence">
            <a:extLst>
              <a:ext uri="{FF2B5EF4-FFF2-40B4-BE49-F238E27FC236}">
                <a16:creationId xmlns:a16="http://schemas.microsoft.com/office/drawing/2014/main" xmlns="" id="{6868AED3-8B33-43DC-9A9C-5D4239B14EA2}"/>
              </a:ext>
            </a:extLst>
          </p:cNvPr>
          <p:cNvPicPr>
            <a:picLocks noChangeAspect="1"/>
          </p:cNvPicPr>
          <p:nvPr/>
        </p:nvPicPr>
        <p:blipFill>
          <a:blip r:embed="rId2"/>
          <a:stretch>
            <a:fillRect/>
          </a:stretch>
        </p:blipFill>
        <p:spPr>
          <a:xfrm>
            <a:off x="6585994" y="-999"/>
            <a:ext cx="4845933" cy="6859997"/>
          </a:xfrm>
          <a:prstGeom prst="rect">
            <a:avLst/>
          </a:prstGeom>
        </p:spPr>
      </p:pic>
    </p:spTree>
    <p:extLst>
      <p:ext uri="{BB962C8B-B14F-4D97-AF65-F5344CB8AC3E}">
        <p14:creationId xmlns:p14="http://schemas.microsoft.com/office/powerpoint/2010/main" val="18801943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86F0D6CD1384A4497995397C4C21F20" ma:contentTypeVersion="2" ma:contentTypeDescription="Create a new document." ma:contentTypeScope="" ma:versionID="350f83881adbf87d5e09633209d0365d">
  <xsd:schema xmlns:xsd="http://www.w3.org/2001/XMLSchema" xmlns:xs="http://www.w3.org/2001/XMLSchema" xmlns:p="http://schemas.microsoft.com/office/2006/metadata/properties" xmlns:ns2="e6c083b1-2f27-40fd-8206-aa9bd532a280" targetNamespace="http://schemas.microsoft.com/office/2006/metadata/properties" ma:root="true" ma:fieldsID="f7b92e09c3f7b12f6f6837ac12b2ccdd" ns2:_="">
    <xsd:import namespace="e6c083b1-2f27-40fd-8206-aa9bd532a28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c083b1-2f27-40fd-8206-aa9bd532a28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29E706E-155F-495E-847B-5B3A26029A9D}">
  <ds:schemaRefs>
    <ds:schemaRef ds:uri="http://schemas.microsoft.com/sharepoint/v3/contenttype/forms"/>
  </ds:schemaRefs>
</ds:datastoreItem>
</file>

<file path=customXml/itemProps2.xml><?xml version="1.0" encoding="utf-8"?>
<ds:datastoreItem xmlns:ds="http://schemas.openxmlformats.org/officeDocument/2006/customXml" ds:itemID="{AA5B1F86-D033-4665-8208-79E7E03586F2}">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E2003DD1-4553-433A-BA99-DD971F98BA31}">
  <ds:schemaRefs>
    <ds:schemaRef ds:uri="e6c083b1-2f27-40fd-8206-aa9bd532a28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office theme</Template>
  <TotalTime>6</TotalTime>
  <Words>706</Words>
  <Application>Microsoft Office PowerPoint</Application>
  <PresentationFormat>Custom</PresentationFormat>
  <Paragraphs>113</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Control Statements and Structured Programming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Michael</cp:lastModifiedBy>
  <cp:revision>120</cp:revision>
  <dcterms:created xsi:type="dcterms:W3CDTF">2020-04-21T15:48:25Z</dcterms:created>
  <dcterms:modified xsi:type="dcterms:W3CDTF">2020-04-22T11:34:08Z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0x010100786F0D6CD1384A4497995397C4C21F20</vt:lpwstr>
  </property>
</Properties>
</file>