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8"/>
  </p:normalViewPr>
  <p:slideViewPr>
    <p:cSldViewPr snapToGrid="0" snapToObjects="1">
      <p:cViewPr varScale="1">
        <p:scale>
          <a:sx n="128" d="100"/>
          <a:sy n="128" d="100"/>
        </p:scale>
        <p:origin x="184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2F75-1342-334B-9005-66A360C35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9111C-0058-3F48-8859-FC9A4C3AF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BA07-A31C-2F41-8761-17DA2B6C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3A21-CCAD-C54B-A6FF-D4C3E1B9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5FBA-1573-914E-99C0-518189A9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3042-AFDE-274A-92AC-94891AA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ADB92-A2E2-2241-A846-D3D1D3CFC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F1CB-B228-634D-88EB-EF057408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B306-ABDD-D247-930A-19C58556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A517B-1059-4F48-9C3C-5954DBDE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3CD30-7136-2149-BB68-FAF185CD1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47B6E-2B73-CD4D-AEBD-C6E3A759C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8FDA-4D20-824A-8B52-CEBC0F8F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E0D4C-6A36-DA4A-93B7-958A2FA8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3DF2-AF3F-6849-9270-DAD21DC7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460D-7264-F44A-8332-AD670680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3C7B2-5079-134D-9199-4C48A7DF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7C46-C271-7C46-A9A8-066A3383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3107-3253-8644-B36B-1495CC58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F4D99-4B1D-F44C-896E-A4ABC0B1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9E7F-7693-E54B-B584-7E0C7057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EEF8-F235-DB41-B367-37E1D358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D349-F579-DA4E-BCD6-00C89B12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C914-35D4-FF43-8A50-204E10C7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9AD8-9B21-B34B-BAC2-74BDD7EF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8529-ED5E-1544-AB7A-A4DEF466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B48C-8477-DC42-8FF3-56BBA5298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AFC73-E38C-0743-BD66-356C3D8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09A1A-8BBD-0F47-85AA-C3B8D23F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ADE0A-C4F8-7D4D-A6A9-98EC779C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7C90-6C1B-EF40-9B61-929AC6C8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4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305D-E966-C74A-8F03-FF866D1F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51DB-5AD2-F241-BF3C-F5C5F80E8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5B9BE-4BB9-3949-97CF-85F3822D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0B414-59AC-034F-93D9-85A47F130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3207F-894B-144D-B3F1-0FBC82FC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B31B7-9CB0-1E45-9CDA-D1B0B867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7CAFA-7FFD-2F44-9E11-1C1142BF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FD673-5623-7649-A4A0-C5D7C10C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3AA6-8365-5547-9378-F7EA3CF6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8C312-69E5-E242-A2B2-5CE5234A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543EA-4564-4540-BA51-9F2D28B2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199C4-4FDF-0C4E-AD61-4A3AFEF5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11F85-FA57-EF42-A50E-C2B0241F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ED7AC-9E6C-064F-90A0-85E57DA1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42C71-B440-6E4C-8419-59959C0F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81B4-C1D3-394E-9E7B-F268477A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8544-EC66-F048-A769-43A9649B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DB31A-6C02-5B47-99F9-BFDCE757C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BDA5-9836-0A4A-BF37-BAE09962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07AC9-DD49-F246-8614-177DF056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182C8-45B3-6642-89C3-6040CE1A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22D-DF02-A242-B5F5-ACB91185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B4EE6-8C38-EB40-BDE8-5D09AD271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BBE72-22A7-2A4C-BAEF-6631797DA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BBF8-4643-B84E-B71E-EC5F44DA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CBBB-41A3-4F4B-AAE8-18D977CB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26F7D-3E94-3B41-9585-77105660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ED2D2-E7AB-2340-A849-95669945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9A73-CDA9-DC4B-B8F2-834680C1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46AC0-7AFE-9F45-B96C-01FBF3A49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F7D1-43B6-2849-B8FE-315F2059D28D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A9D9-3978-BB4B-96B9-85B7E070A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A6BC-DEB4-8848-B309-3427DC749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0B5E-CB99-7641-A629-0692DD121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7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AFD0-390D-0A49-8332-4F19F8A8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2" y="1219891"/>
            <a:ext cx="10515600" cy="36502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Hurricane Ike (2008) &amp; IRMA (2017) CASE</a:t>
            </a:r>
            <a:br>
              <a:rPr lang="en-US" dirty="0"/>
            </a:br>
            <a:r>
              <a:rPr lang="en-US" dirty="0"/>
              <a:t>LES INPUT VERIFICATIONS </a:t>
            </a:r>
            <a:br>
              <a:rPr lang="en-US" dirty="0"/>
            </a:br>
            <a:r>
              <a:rPr lang="en-US" dirty="0"/>
              <a:t>(Surface Wind Speed and Surface Pressure)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HWRF Vs URMA</a:t>
            </a:r>
          </a:p>
        </p:txBody>
      </p:sp>
    </p:spTree>
    <p:extLst>
      <p:ext uri="{BB962C8B-B14F-4D97-AF65-F5344CB8AC3E}">
        <p14:creationId xmlns:p14="http://schemas.microsoft.com/office/powerpoint/2010/main" val="306725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890FAE-0D1E-7443-AEBD-F82BE2DE3141}"/>
              </a:ext>
            </a:extLst>
          </p:cNvPr>
          <p:cNvSpPr txBox="1"/>
          <p:nvPr/>
        </p:nvSpPr>
        <p:spPr>
          <a:xfrm>
            <a:off x="294861" y="954156"/>
            <a:ext cx="5284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05 UTC 13 Sep 2008 (at landfall)</a:t>
            </a:r>
          </a:p>
          <a:p>
            <a:r>
              <a:rPr lang="en-US" sz="2800" dirty="0"/>
              <a:t>HWRF (left) shows strong U wind component than URMA (right) U wind component. (Top panel)</a:t>
            </a:r>
          </a:p>
          <a:p>
            <a:endParaRPr lang="en-US" sz="2800" dirty="0"/>
          </a:p>
          <a:p>
            <a:r>
              <a:rPr lang="en-US" sz="2800" dirty="0"/>
              <a:t>URMA surface winds are weak in strength </a:t>
            </a:r>
          </a:p>
          <a:p>
            <a:endParaRPr lang="en-US" sz="2800" dirty="0"/>
          </a:p>
          <a:p>
            <a:r>
              <a:rPr lang="en-US" sz="2800" dirty="0"/>
              <a:t>HWRF (First Column)</a:t>
            </a:r>
          </a:p>
          <a:p>
            <a:r>
              <a:rPr lang="en-US" sz="2800" dirty="0"/>
              <a:t>URMA (Second Column)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F43CF-D008-E145-AEB4-231F8CEE7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95" y="230273"/>
            <a:ext cx="6486940" cy="6486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CD927D-2C39-1A4C-A046-5AD42ED35D05}"/>
              </a:ext>
            </a:extLst>
          </p:cNvPr>
          <p:cNvSpPr txBox="1"/>
          <p:nvPr/>
        </p:nvSpPr>
        <p:spPr>
          <a:xfrm>
            <a:off x="5695121" y="655983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HWRF U Wind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3BD07-5258-2C43-A4BE-E906B3DAB93D}"/>
              </a:ext>
            </a:extLst>
          </p:cNvPr>
          <p:cNvSpPr txBox="1"/>
          <p:nvPr/>
        </p:nvSpPr>
        <p:spPr>
          <a:xfrm>
            <a:off x="5579165" y="331726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HWRF V Wind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F23B5-26D6-6D41-B4B5-DE4BCEC6D145}"/>
              </a:ext>
            </a:extLst>
          </p:cNvPr>
          <p:cNvSpPr txBox="1"/>
          <p:nvPr/>
        </p:nvSpPr>
        <p:spPr>
          <a:xfrm>
            <a:off x="8878955" y="655983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URMA U Wind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F1691-26E1-014C-98CB-DA7FB9F0F99B}"/>
              </a:ext>
            </a:extLst>
          </p:cNvPr>
          <p:cNvSpPr txBox="1"/>
          <p:nvPr/>
        </p:nvSpPr>
        <p:spPr>
          <a:xfrm>
            <a:off x="8878955" y="331726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URMA V Wind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1E541-9441-404C-979D-3D279CDF7957}"/>
              </a:ext>
            </a:extLst>
          </p:cNvPr>
          <p:cNvSpPr txBox="1"/>
          <p:nvPr/>
        </p:nvSpPr>
        <p:spPr>
          <a:xfrm>
            <a:off x="636104" y="68995"/>
            <a:ext cx="369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Hurricane Ike 2008 Case</a:t>
            </a:r>
          </a:p>
        </p:txBody>
      </p:sp>
    </p:spTree>
    <p:extLst>
      <p:ext uri="{BB962C8B-B14F-4D97-AF65-F5344CB8AC3E}">
        <p14:creationId xmlns:p14="http://schemas.microsoft.com/office/powerpoint/2010/main" val="190998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92BD98-89C7-1240-8388-0981BB8447FC}"/>
              </a:ext>
            </a:extLst>
          </p:cNvPr>
          <p:cNvSpPr txBox="1"/>
          <p:nvPr/>
        </p:nvSpPr>
        <p:spPr>
          <a:xfrm>
            <a:off x="294861" y="954156"/>
            <a:ext cx="52843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07 UTC 13 Sep 2008 (2 hours after landfall)</a:t>
            </a:r>
          </a:p>
          <a:p>
            <a:r>
              <a:rPr lang="en-US" sz="2800" dirty="0"/>
              <a:t>HWRF shows strong U wind component than URMA U wind component. (Top panel)</a:t>
            </a:r>
          </a:p>
          <a:p>
            <a:endParaRPr lang="en-US" sz="2800" dirty="0"/>
          </a:p>
          <a:p>
            <a:r>
              <a:rPr lang="en-US" sz="2800" dirty="0"/>
              <a:t>HWRF (First Column)</a:t>
            </a:r>
          </a:p>
          <a:p>
            <a:r>
              <a:rPr lang="en-US" sz="2800" dirty="0"/>
              <a:t>URMA (Second Column)</a:t>
            </a:r>
          </a:p>
          <a:p>
            <a:r>
              <a:rPr lang="en-US" sz="2800" dirty="0"/>
              <a:t>Top – U wind</a:t>
            </a:r>
          </a:p>
          <a:p>
            <a:r>
              <a:rPr lang="en-US" sz="2800" dirty="0"/>
              <a:t>Bottom – V wind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64B57-5115-5741-B332-377755CD6F0B}"/>
              </a:ext>
            </a:extLst>
          </p:cNvPr>
          <p:cNvSpPr txBox="1"/>
          <p:nvPr/>
        </p:nvSpPr>
        <p:spPr>
          <a:xfrm>
            <a:off x="294861" y="5547326"/>
            <a:ext cx="528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URMA surface wind speed is much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Weaker than HWRF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D237D-E6D9-174F-996A-1CA2277EE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713" y="18431"/>
            <a:ext cx="6483002" cy="6483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973DB-117A-1C45-8F7A-85F09BA29EC3}"/>
              </a:ext>
            </a:extLst>
          </p:cNvPr>
          <p:cNvSpPr txBox="1"/>
          <p:nvPr/>
        </p:nvSpPr>
        <p:spPr>
          <a:xfrm>
            <a:off x="5804451" y="447262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HWRF U Wind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39962-337A-0F43-962E-7E605EA3D294}"/>
              </a:ext>
            </a:extLst>
          </p:cNvPr>
          <p:cNvSpPr txBox="1"/>
          <p:nvPr/>
        </p:nvSpPr>
        <p:spPr>
          <a:xfrm>
            <a:off x="5804451" y="310501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HWRF V Wind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8746A-390D-2245-9F93-E4B71D4BC529}"/>
              </a:ext>
            </a:extLst>
          </p:cNvPr>
          <p:cNvSpPr txBox="1"/>
          <p:nvPr/>
        </p:nvSpPr>
        <p:spPr>
          <a:xfrm>
            <a:off x="9087677" y="44726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URMA U Wind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9E07B-C75D-4E4E-84FB-DE991C6380FF}"/>
              </a:ext>
            </a:extLst>
          </p:cNvPr>
          <p:cNvSpPr txBox="1"/>
          <p:nvPr/>
        </p:nvSpPr>
        <p:spPr>
          <a:xfrm>
            <a:off x="9087677" y="310501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URMA V Wind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1B688-E209-1142-BC09-D49937677147}"/>
              </a:ext>
            </a:extLst>
          </p:cNvPr>
          <p:cNvSpPr txBox="1"/>
          <p:nvPr/>
        </p:nvSpPr>
        <p:spPr>
          <a:xfrm>
            <a:off x="636104" y="68995"/>
            <a:ext cx="369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Hurricane Ike 2008 Case</a:t>
            </a:r>
          </a:p>
        </p:txBody>
      </p:sp>
    </p:spTree>
    <p:extLst>
      <p:ext uri="{BB962C8B-B14F-4D97-AF65-F5344CB8AC3E}">
        <p14:creationId xmlns:p14="http://schemas.microsoft.com/office/powerpoint/2010/main" val="18979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6E94-1C46-2C4E-9FAF-9FE0691E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0"/>
            <a:ext cx="10515600" cy="1325563"/>
          </a:xfrm>
        </p:spPr>
        <p:txBody>
          <a:bodyPr/>
          <a:lstStyle/>
          <a:p>
            <a:r>
              <a:rPr lang="en-US" dirty="0"/>
              <a:t>Comparison with observed wind speed &amp; </a:t>
            </a:r>
            <a:r>
              <a:rPr lang="en-US" dirty="0" err="1"/>
              <a:t>Sfc</a:t>
            </a:r>
            <a:r>
              <a:rPr lang="en-US" dirty="0"/>
              <a:t> Pressure at two stations: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038B0-A8EB-BE46-BD2C-708DB1D6C028}"/>
              </a:ext>
            </a:extLst>
          </p:cNvPr>
          <p:cNvSpPr txBox="1"/>
          <p:nvPr/>
        </p:nvSpPr>
        <p:spPr>
          <a:xfrm>
            <a:off x="450574" y="5903893"/>
            <a:ext cx="10031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Surface Pressure captured accurately in HWRF.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A2E8A-CF6D-2D45-9B1F-F5DF50CD5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39" y="1325563"/>
            <a:ext cx="6152322" cy="2332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925398-A686-3D42-8C36-2C708B7C4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73" y="3466050"/>
            <a:ext cx="6174063" cy="235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CE4E9D-C45D-1C45-9D3B-3D7903C4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17" y="308113"/>
            <a:ext cx="6367670" cy="6367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81F5C2-96D2-2247-BAF7-F0A2C4B789F4}"/>
              </a:ext>
            </a:extLst>
          </p:cNvPr>
          <p:cNvSpPr txBox="1"/>
          <p:nvPr/>
        </p:nvSpPr>
        <p:spPr>
          <a:xfrm>
            <a:off x="294861" y="954156"/>
            <a:ext cx="52843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 UTC 10 Sep 2017 (6 hours before landfall)</a:t>
            </a:r>
          </a:p>
          <a:p>
            <a:r>
              <a:rPr lang="en-US" sz="2800" dirty="0"/>
              <a:t>HWRF shows strong U wind component than URMA U wind component. (Top panel)</a:t>
            </a:r>
          </a:p>
          <a:p>
            <a:r>
              <a:rPr lang="en-US" sz="2800" dirty="0"/>
              <a:t>V wind component is also have significant differences</a:t>
            </a:r>
          </a:p>
          <a:p>
            <a:endParaRPr lang="en-US" sz="2800" dirty="0"/>
          </a:p>
          <a:p>
            <a:r>
              <a:rPr lang="en-US" sz="2800" dirty="0"/>
              <a:t>Top – U wind</a:t>
            </a:r>
          </a:p>
          <a:p>
            <a:r>
              <a:rPr lang="en-US" sz="2800" dirty="0"/>
              <a:t>Bottom – V wind</a:t>
            </a:r>
          </a:p>
          <a:p>
            <a:endParaRPr lang="en-US" sz="2800" dirty="0"/>
          </a:p>
          <a:p>
            <a:r>
              <a:rPr lang="en-US" sz="2800" dirty="0"/>
              <a:t>HWRF (First Column)</a:t>
            </a:r>
          </a:p>
          <a:p>
            <a:r>
              <a:rPr lang="en-US" sz="2800" dirty="0"/>
              <a:t>URMA (Second Column)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E1413-57EC-4C4E-A149-B15BA0D46217}"/>
              </a:ext>
            </a:extLst>
          </p:cNvPr>
          <p:cNvSpPr txBox="1"/>
          <p:nvPr/>
        </p:nvSpPr>
        <p:spPr>
          <a:xfrm>
            <a:off x="636104" y="68995"/>
            <a:ext cx="394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Hurricane Irma 2017 Case</a:t>
            </a:r>
          </a:p>
        </p:txBody>
      </p:sp>
    </p:spTree>
    <p:extLst>
      <p:ext uri="{BB962C8B-B14F-4D97-AF65-F5344CB8AC3E}">
        <p14:creationId xmlns:p14="http://schemas.microsoft.com/office/powerpoint/2010/main" val="67561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4A617-F777-A24E-ABDC-9565389E5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85" y="296516"/>
            <a:ext cx="6364224" cy="6364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890FAE-0D1E-7443-AEBD-F82BE2DE3141}"/>
              </a:ext>
            </a:extLst>
          </p:cNvPr>
          <p:cNvSpPr txBox="1"/>
          <p:nvPr/>
        </p:nvSpPr>
        <p:spPr>
          <a:xfrm>
            <a:off x="294861" y="954156"/>
            <a:ext cx="5284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 UTC 10 Sep 2017 (at landfall)</a:t>
            </a:r>
          </a:p>
          <a:p>
            <a:r>
              <a:rPr lang="en-US" sz="2800" dirty="0"/>
              <a:t>HWRF (left) shows strong U wind component than URMA (right) U wind component. (Top panel)</a:t>
            </a:r>
          </a:p>
          <a:p>
            <a:endParaRPr lang="en-US" sz="2800" dirty="0"/>
          </a:p>
          <a:p>
            <a:r>
              <a:rPr lang="en-US" sz="2800" dirty="0"/>
              <a:t>URMA surface winds are weak in strength </a:t>
            </a:r>
          </a:p>
          <a:p>
            <a:endParaRPr lang="en-US" sz="2800" dirty="0"/>
          </a:p>
          <a:p>
            <a:r>
              <a:rPr lang="en-US" sz="2800" dirty="0"/>
              <a:t>HWRF (First Column)</a:t>
            </a:r>
          </a:p>
          <a:p>
            <a:r>
              <a:rPr lang="en-US" sz="2800" dirty="0"/>
              <a:t>URMA (Second Column)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784E9-3A66-4E4E-94B3-F127D4FC6173}"/>
              </a:ext>
            </a:extLst>
          </p:cNvPr>
          <p:cNvSpPr txBox="1"/>
          <p:nvPr/>
        </p:nvSpPr>
        <p:spPr>
          <a:xfrm>
            <a:off x="636104" y="68995"/>
            <a:ext cx="394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Hurricane Irma 2017 Case</a:t>
            </a:r>
          </a:p>
        </p:txBody>
      </p:sp>
    </p:spTree>
    <p:extLst>
      <p:ext uri="{BB962C8B-B14F-4D97-AF65-F5344CB8AC3E}">
        <p14:creationId xmlns:p14="http://schemas.microsoft.com/office/powerpoint/2010/main" val="7532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787D8-2B22-B449-B6BE-A67F79715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04" y="331304"/>
            <a:ext cx="6364224" cy="6364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2BD98-89C7-1240-8388-0981BB8447FC}"/>
              </a:ext>
            </a:extLst>
          </p:cNvPr>
          <p:cNvSpPr txBox="1"/>
          <p:nvPr/>
        </p:nvSpPr>
        <p:spPr>
          <a:xfrm>
            <a:off x="294861" y="954156"/>
            <a:ext cx="52843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21 UTC 10 Sep 2017 (3 hours after landfall)</a:t>
            </a:r>
          </a:p>
          <a:p>
            <a:r>
              <a:rPr lang="en-US" sz="2800" dirty="0"/>
              <a:t>HWRF shows strong U wind component than URMA U wind component. (Top panel)</a:t>
            </a:r>
          </a:p>
          <a:p>
            <a:endParaRPr lang="en-US" sz="2800" dirty="0"/>
          </a:p>
          <a:p>
            <a:r>
              <a:rPr lang="en-US" sz="2800" dirty="0"/>
              <a:t>HWRF (First Column)</a:t>
            </a:r>
          </a:p>
          <a:p>
            <a:r>
              <a:rPr lang="en-US" sz="2800" dirty="0"/>
              <a:t>URMA (Second Column)</a:t>
            </a:r>
          </a:p>
          <a:p>
            <a:r>
              <a:rPr lang="en-US" sz="2800" dirty="0"/>
              <a:t>Top – U wind</a:t>
            </a:r>
          </a:p>
          <a:p>
            <a:r>
              <a:rPr lang="en-US" sz="2800" dirty="0"/>
              <a:t>Bottom – V wind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64B57-5115-5741-B332-377755CD6F0B}"/>
              </a:ext>
            </a:extLst>
          </p:cNvPr>
          <p:cNvSpPr txBox="1"/>
          <p:nvPr/>
        </p:nvSpPr>
        <p:spPr>
          <a:xfrm>
            <a:off x="294861" y="5547326"/>
            <a:ext cx="5284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URMA surface wind speed is much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Weaker than HWRF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B2AB4-CC44-3C43-825C-0671567C9C8A}"/>
              </a:ext>
            </a:extLst>
          </p:cNvPr>
          <p:cNvSpPr txBox="1"/>
          <p:nvPr/>
        </p:nvSpPr>
        <p:spPr>
          <a:xfrm>
            <a:off x="636104" y="68995"/>
            <a:ext cx="394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Hurricane Irma 2017 Case</a:t>
            </a:r>
          </a:p>
        </p:txBody>
      </p:sp>
    </p:spTree>
    <p:extLst>
      <p:ext uri="{BB962C8B-B14F-4D97-AF65-F5344CB8AC3E}">
        <p14:creationId xmlns:p14="http://schemas.microsoft.com/office/powerpoint/2010/main" val="161581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6E94-1C46-2C4E-9FAF-9FE0691E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153090"/>
            <a:ext cx="10515600" cy="1325563"/>
          </a:xfrm>
        </p:spPr>
        <p:txBody>
          <a:bodyPr/>
          <a:lstStyle/>
          <a:p>
            <a:r>
              <a:rPr lang="en-US" dirty="0"/>
              <a:t>Comparison with observed wind speed &amp; </a:t>
            </a:r>
            <a:r>
              <a:rPr lang="en-US" dirty="0" err="1"/>
              <a:t>Sfc</a:t>
            </a:r>
            <a:r>
              <a:rPr lang="en-US" dirty="0"/>
              <a:t> Pressure at Naples, FL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568DD-80AF-0148-BA36-DDE97C830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0" y="1478653"/>
            <a:ext cx="11754830" cy="4458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038B0-A8EB-BE46-BD2C-708DB1D6C028}"/>
              </a:ext>
            </a:extLst>
          </p:cNvPr>
          <p:cNvSpPr txBox="1"/>
          <p:nvPr/>
        </p:nvSpPr>
        <p:spPr>
          <a:xfrm>
            <a:off x="450574" y="5903893"/>
            <a:ext cx="10031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HWRF surface winds are in good agreement with observation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And Surface Pressure is also captured accurately in HWRF. </a:t>
            </a:r>
          </a:p>
        </p:txBody>
      </p:sp>
    </p:spTree>
    <p:extLst>
      <p:ext uri="{BB962C8B-B14F-4D97-AF65-F5344CB8AC3E}">
        <p14:creationId xmlns:p14="http://schemas.microsoft.com/office/powerpoint/2010/main" val="198303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8CCA-0FA7-D048-8209-B1334079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0"/>
            <a:ext cx="10515600" cy="834887"/>
          </a:xfrm>
        </p:spPr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EDA0-F02B-054E-9E24-83BC9CDF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42" y="937728"/>
            <a:ext cx="11738115" cy="5701611"/>
          </a:xfrm>
        </p:spPr>
        <p:txBody>
          <a:bodyPr>
            <a:noAutofit/>
          </a:bodyPr>
          <a:lstStyle/>
          <a:p>
            <a:r>
              <a:rPr lang="en-US" sz="2400" dirty="0"/>
              <a:t>HWRF (surface winds and Pressure) are much better than URMA for Hurricane Ike (2008) &amp; IRMA 2017 case.</a:t>
            </a:r>
          </a:p>
          <a:p>
            <a:r>
              <a:rPr lang="en-US" sz="2400" dirty="0"/>
              <a:t>URMA winds are weak in strength and not captured very well in comparison with station observed surface wind speed.</a:t>
            </a:r>
          </a:p>
          <a:p>
            <a:r>
              <a:rPr lang="en-US" sz="2400" dirty="0"/>
              <a:t>URMA surface pressure is also weaker as seen in the comparison with observation during landfall time.  </a:t>
            </a:r>
          </a:p>
          <a:p>
            <a:r>
              <a:rPr lang="en-US" sz="2400" dirty="0"/>
              <a:t>Our LES simulations are very sensitive to the forcing winds and URMA surface winds/</a:t>
            </a:r>
            <a:r>
              <a:rPr lang="en-US" sz="2400" dirty="0" err="1"/>
              <a:t>psfc</a:t>
            </a:r>
            <a:r>
              <a:rPr lang="en-US" sz="2400" dirty="0"/>
              <a:t> will impact our LES results.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Roshan and Geoff: URMA surface winds need to be investigated further and we need improvement over HWRF winds as per project objectives.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 cant use URMA surface winds in current stage as it will downgrade LES results. (??)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Before passing model data forcing, I encourage team to look their outputs and conduct basic analysis.  Remember we need to address our main project objective  goal i.e. 90% accuracy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03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521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Hurricane Ike (2008) &amp; IRMA (2017) CASE LES INPUT VERIFICATIONS  (Surface Wind Speed and Surface Pressure)  HWRF Vs URMA</vt:lpstr>
      <vt:lpstr>PowerPoint Presentation</vt:lpstr>
      <vt:lpstr>PowerPoint Presentation</vt:lpstr>
      <vt:lpstr>Comparison with observed wind speed &amp; Sfc Pressure at two stations:</vt:lpstr>
      <vt:lpstr>PowerPoint Presentation</vt:lpstr>
      <vt:lpstr>PowerPoint Presentation</vt:lpstr>
      <vt:lpstr>PowerPoint Presentation</vt:lpstr>
      <vt:lpstr>Comparison with observed wind speed &amp; Sfc Pressure at Naples, FL </vt:lpstr>
      <vt:lpstr>REMARKS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INPUT VERIFICATIONS  (Surface Wind Speed and Surface Pressure) For IRMA 2017 CASE HWRF Vs URMA</dc:title>
  <dc:creator>Microsoft Office User</dc:creator>
  <cp:lastModifiedBy>Microsoft Office User</cp:lastModifiedBy>
  <cp:revision>8</cp:revision>
  <dcterms:created xsi:type="dcterms:W3CDTF">2018-12-12T15:23:22Z</dcterms:created>
  <dcterms:modified xsi:type="dcterms:W3CDTF">2019-03-19T13:53:15Z</dcterms:modified>
</cp:coreProperties>
</file>